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C2AD5-F387-4F27-97DF-76A15351EE0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F28EB-8913-49C0-8ADB-C2D1B7B5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5AFCF0-12F2-49B7-BC35-B9CC6189D5CA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F2E6-E0C6-4ACF-88B5-10C558CA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28D8B-138C-4E70-9446-3CB8A8A59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9D951-7E7B-4520-8B4F-1192A926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F199-A6E7-4210-9C48-7A635142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CA80-EDC1-40CA-966D-84414CBE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975C-4A16-4FE6-9254-A911BD76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5BA4E-CE19-4536-B197-ABD6DE289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1578-6E2C-4EFC-95F6-BAC3D4C8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3FE7-2EFA-47A6-B80C-78E28A9D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2F9A-372C-45CB-AD8B-A070B2BC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BC3F8-C229-44F6-A906-2E1195BF1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0777B-DF1F-4E6B-81B5-3F1B90316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0FA2-4DCD-4F6A-A3C3-15CAAB0B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83DD-DC62-4610-AEBA-06F18C89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B3C4-1187-4FA9-80F9-A1F8FE3D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51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224E-D7AD-48EE-AAF8-CB9C1DFC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6BC3-FF1E-439D-B0C1-B23199D8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0B31-B0E1-4545-8BFD-3ED89E60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630D-3858-440E-9F7B-7597F251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5C84-508D-4DD7-97A5-A2612D78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C04F-6314-4997-878F-247EAF7F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EFBA-1EC9-4D62-96DB-9DC51868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5D7B-90CD-44AA-A850-750B68EB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383F-2545-4493-B078-CA2C1736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A8DE-2BAD-40D7-ADF1-874EF2C7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21A0-964D-4672-A2B2-ADF56FBB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F5A4-D884-408D-B755-F26DA6BC4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B2DC-118D-453D-815B-B6434ACDF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259B5-07F6-4F42-ADC8-037385F0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10E9-6CBF-4173-8695-203CA2AD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3E86C-951D-46B7-9B39-55D27A5A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136F-3BD5-4D01-A259-4FB9437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18F7-61B5-495A-BE25-56546772D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ECEF-7B2F-4B1A-B2F4-1AA786BD8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142D9-82CD-4A1E-A1EA-47CE5B559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67D99-36F1-418F-9950-64B2DD651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61E74-944F-4AFE-BF57-0C492B59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AD70-98D2-4A6B-88B1-0897896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FF483-FC2D-4289-B3CC-BD822CAB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C210-47F2-4B7B-9924-949D9CA9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16238-B2D7-4D5A-B44E-40FD7153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15B38-36BF-4DAD-971D-1499C9DA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1B527-22F5-4922-9A82-CE460B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F6605-F2BB-4329-88DC-D2BDFBB3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E2465-626A-42AF-8BBD-477C5620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49597-CD26-4C9F-8DEA-EE4235B9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40B6-220C-41A7-8669-E152A697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F348-BB91-4F29-9831-EF434C70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B226B-D05F-461B-A34A-FAE37F87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342A-913B-4178-9307-739AEF88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E76CD-2591-415A-8EA2-77715962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5E825-4E23-42CB-B15B-C3CE7E0D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B10-5D93-4DD9-B7E8-CB215FA4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E8BC0-1E74-49B0-AB94-F40221F6E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3569-37D1-47E7-B8F1-B7777FFF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B4FE3-BFE7-483A-83AB-A71D15ED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F617-257D-4887-A01D-780996D2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973E-AE90-4CB1-834B-3B425235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2664C-3C66-4585-88AC-251E16C1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2FF6-115A-4F8B-88F7-C819B28B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2603-2002-4E23-AD11-95E078BCE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26B7-1E09-4492-B095-B28C9297FAE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D03C-987E-4DD2-989F-0E1B82DC8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726B-6DEB-44B8-8B1C-E7BBE600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1341-4B75-415D-9207-73B91314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715431" y="1604880"/>
            <a:ext cx="7079400" cy="2450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400" cap="all" spc="199" dirty="0">
                <a:solidFill>
                  <a:srgbClr val="1A1A1A"/>
                </a:solidFill>
                <a:latin typeface="Tw Cen MT Condensed"/>
              </a:rPr>
              <a:t>Compression of Generative Adversarial Networks</a:t>
            </a:r>
            <a:endParaRPr lang="en-US" sz="5400" spc="-1" dirty="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491751" y="4292280"/>
            <a:ext cx="1526760" cy="960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spcAft>
                <a:spcPts val="201"/>
              </a:spcAft>
            </a:pPr>
            <a:r>
              <a:rPr lang="en-IN" sz="2000" spc="-1" dirty="0">
                <a:solidFill>
                  <a:srgbClr val="1A1A1A"/>
                </a:solidFill>
                <a:latin typeface="Tw Cen MT"/>
              </a:rPr>
              <a:t>Oshin Dutta </a:t>
            </a:r>
            <a:endParaRPr lang="en-IN" sz="2000" spc="-1" dirty="0">
              <a:latin typeface="Arial"/>
            </a:endParaRPr>
          </a:p>
          <a:p>
            <a:pPr algn="r">
              <a:spcAft>
                <a:spcPts val="201"/>
              </a:spcAft>
            </a:pPr>
            <a:r>
              <a:rPr lang="en-IN" sz="1600" spc="-1" dirty="0" err="1">
                <a:solidFill>
                  <a:srgbClr val="1A1A1A"/>
                </a:solidFill>
                <a:latin typeface="Tw Cen MT"/>
              </a:rPr>
              <a:t>Ph.D</a:t>
            </a:r>
            <a:r>
              <a:rPr lang="en-IN" sz="1600" spc="-1" dirty="0">
                <a:solidFill>
                  <a:srgbClr val="1A1A1A"/>
                </a:solidFill>
                <a:latin typeface="Tw Cen MT"/>
              </a:rPr>
              <a:t> Scholar</a:t>
            </a:r>
            <a:endParaRPr lang="en-IN" sz="1600" spc="-1" dirty="0">
              <a:latin typeface="Arial"/>
            </a:endParaRPr>
          </a:p>
          <a:p>
            <a:pPr>
              <a:spcAft>
                <a:spcPts val="201"/>
              </a:spcAft>
            </a:pPr>
            <a:endParaRPr lang="en-IN" sz="2000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215444" y="5253120"/>
            <a:ext cx="246780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latin typeface="Tw Cen MT"/>
              </a:rPr>
              <a:t>Supervisors:</a:t>
            </a:r>
            <a:endParaRPr lang="en-IN" sz="20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latin typeface="Tw Cen MT"/>
              </a:rPr>
              <a:t>Prof. Sumeet Agarwal</a:t>
            </a:r>
            <a:endParaRPr lang="en-IN" sz="20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latin typeface="Tw Cen MT"/>
              </a:rPr>
              <a:t>Prof. Prathosh A.P </a:t>
            </a:r>
            <a:endParaRPr lang="en-IN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11C2-88C0-41A2-BD95-DB7BC66E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0EB9F-FE8C-4DFC-B9B1-3C7D85B0814F}"/>
              </a:ext>
            </a:extLst>
          </p:cNvPr>
          <p:cNvSpPr txBox="1"/>
          <p:nvPr/>
        </p:nvSpPr>
        <p:spPr>
          <a:xfrm>
            <a:off x="793102" y="1623527"/>
            <a:ext cx="9489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MIT[1]	-   Efficient </a:t>
            </a:r>
            <a:r>
              <a:rPr lang="en-US" dirty="0" err="1"/>
              <a:t>cGAN</a:t>
            </a:r>
            <a:r>
              <a:rPr lang="en-US" dirty="0"/>
              <a:t> with NAS; portrays advantage of the method over previous co-		      evolutionary algorithm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Transforming unpaired to paired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Convolutional decomposition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Decoupling training and search using one-for-all network</a:t>
            </a:r>
          </a:p>
          <a:p>
            <a:pPr marL="1200150" lvl="2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5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CA90-F1CB-44EF-8DA1-E56E099E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Novelty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11A67-D497-44FD-915C-6F9374118343}"/>
              </a:ext>
            </a:extLst>
          </p:cNvPr>
          <p:cNvSpPr txBox="1"/>
          <p:nvPr/>
        </p:nvSpPr>
        <p:spPr>
          <a:xfrm>
            <a:off x="609600" y="1418400"/>
            <a:ext cx="8516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information bottleneck theory to Neural Architecture Search (NAS)- by changing the objective function. Introduce activation pruning with 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 GAN- with Info-NAS?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Jointly compress both parameters and activations.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On-device continuous leaning by distilling knowledge of previously trained network. Also include </a:t>
            </a:r>
            <a:r>
              <a:rPr lang="en-US" dirty="0" err="1"/>
              <a:t>bitwidth</a:t>
            </a:r>
            <a:r>
              <a:rPr lang="en-US" dirty="0"/>
              <a:t> </a:t>
            </a:r>
            <a:r>
              <a:rPr lang="en-US" dirty="0" err="1"/>
              <a:t>quantisation</a:t>
            </a:r>
            <a:r>
              <a:rPr lang="en-US" dirty="0"/>
              <a:t>, </a:t>
            </a:r>
            <a:r>
              <a:rPr lang="en-US"/>
              <a:t>reduced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11C2-88C0-41A2-BD95-DB7BC66E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42D7A-8DC6-44BE-8A27-7D66D8AB0C33}"/>
              </a:ext>
            </a:extLst>
          </p:cNvPr>
          <p:cNvSpPr txBox="1"/>
          <p:nvPr/>
        </p:nvSpPr>
        <p:spPr>
          <a:xfrm>
            <a:off x="807868" y="1606858"/>
            <a:ext cx="10774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Muyang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"Gan compression: Efficient architectures for interactive conditional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152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Tw Cen MT</vt:lpstr>
      <vt:lpstr>Tw Cen MT Condensed</vt:lpstr>
      <vt:lpstr>Office Theme</vt:lpstr>
      <vt:lpstr>PowerPoint Presentation</vt:lpstr>
      <vt:lpstr>Introduction</vt:lpstr>
      <vt:lpstr>Possible Novelty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Oshin Dutta</dc:creator>
  <cp:lastModifiedBy>Oshin Dutta</cp:lastModifiedBy>
  <cp:revision>16</cp:revision>
  <dcterms:created xsi:type="dcterms:W3CDTF">2020-11-08T06:02:30Z</dcterms:created>
  <dcterms:modified xsi:type="dcterms:W3CDTF">2020-11-09T11:49:14Z</dcterms:modified>
</cp:coreProperties>
</file>