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663E9BD-0421-4C1F-B209-14BD6799ECAB}">
  <a:tblStyle styleId="{B663E9BD-0421-4C1F-B209-14BD6799ECA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A0BFE517-789C-4606-BE9F-DAC056671A9A}"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0" y="812520"/>
            <a:ext cx="359" cy="359"/>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756000" y="5078519"/>
            <a:ext cx="6047640" cy="4811040"/>
          </a:xfrm>
          <a:prstGeom prst="rect">
            <a:avLst/>
          </a:prstGeom>
          <a:noFill/>
          <a:ln>
            <a:noFill/>
          </a:ln>
        </p:spPr>
        <p:txBody>
          <a:bodyPr anchorCtr="0" anchor="t" bIns="91425" lIns="91425" rIns="91425" tIns="91425"/>
          <a:lstStyle>
            <a:lvl1pPr indent="-216000" lvl="0" marL="216000" marR="0" rtl="0" algn="l">
              <a:spcBef>
                <a:spcPts val="0"/>
              </a:spcBef>
              <a:buNone/>
              <a:defRPr b="0" i="0" sz="2000" u="none" cap="none" strike="noStrike">
                <a:latin typeface="Arial"/>
                <a:ea typeface="Arial"/>
                <a:cs typeface="Arial"/>
                <a:sym typeface="Arial"/>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5" name="Shape 5"/>
          <p:cNvSpPr txBox="1"/>
          <p:nvPr>
            <p:ph idx="3" type="hdr"/>
          </p:nvPr>
        </p:nvSpPr>
        <p:spPr>
          <a:xfrm>
            <a:off x="0" y="0"/>
            <a:ext cx="3280679" cy="53424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 name="Shape 6"/>
          <p:cNvSpPr txBox="1"/>
          <p:nvPr>
            <p:ph idx="10" type="dt"/>
          </p:nvPr>
        </p:nvSpPr>
        <p:spPr>
          <a:xfrm>
            <a:off x="4278960" y="0"/>
            <a:ext cx="3280679" cy="534240"/>
          </a:xfrm>
          <a:prstGeom prst="rect">
            <a:avLst/>
          </a:prstGeom>
          <a:noFill/>
          <a:ln>
            <a:noFill/>
          </a:ln>
        </p:spPr>
        <p:txBody>
          <a:bodyPr anchorCtr="0" anchor="t" bIns="91425" lIns="91425" rIns="91425" tIns="91425"/>
          <a:lstStyle>
            <a:lvl1pPr indent="0" lvl="0" marL="0" marR="0" rtl="0" algn="r">
              <a:spcBef>
                <a:spcPts val="0"/>
              </a:spcBef>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10157400"/>
            <a:ext cx="3280679" cy="53424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278960" y="10157400"/>
            <a:ext cx="3280679" cy="534240"/>
          </a:xfrm>
          <a:prstGeom prst="rect">
            <a:avLst/>
          </a:prstGeom>
          <a:noFill/>
          <a:ln>
            <a:noFill/>
          </a:ln>
        </p:spPr>
        <p:txBody>
          <a:bodyPr anchorCtr="0" anchor="b"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87" name="Shape 87"/>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60" name="Shape 160"/>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67" name="Shape 167"/>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74" name="Shape 174"/>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82" name="Shape 182"/>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91" name="Shape 191"/>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00" name="Shape 200"/>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09" name="Shape 209"/>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18" name="Shape 218"/>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25" name="Shape 225"/>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34" name="Shape 234"/>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94" name="Shape 94"/>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42" name="Shape 242"/>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51" name="Shape 251"/>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59" name="Shape 259"/>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68" name="Shape 268"/>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76" name="Shape 276"/>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85" name="Shape 285"/>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293" name="Shape 293"/>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02" name="Shape 302"/>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10" name="Shape 310"/>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18" name="Shape 318"/>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02" name="Shape 102"/>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26" name="Shape 326"/>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33" name="Shape 333"/>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40" name="Shape 340"/>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47" name="Shape 347"/>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54" name="Shape 354"/>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61" name="Shape 361"/>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69" name="Shape 369"/>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84" name="Shape 384"/>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391" name="Shape 391"/>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10" name="Shape 110"/>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18" name="Shape 118"/>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26" name="Shape 126"/>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37" name="Shape 137"/>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45" name="Shape 145"/>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0" y="812800"/>
            <a:ext cx="0" cy="0"/>
          </a:xfrm>
          <a:custGeom>
            <a:pathLst>
              <a:path extrusionOk="0" h="120000" w="120000">
                <a:moveTo>
                  <a:pt x="0" y="0"/>
                </a:moveTo>
                <a:lnTo>
                  <a:pt x="120000" y="0"/>
                </a:lnTo>
                <a:lnTo>
                  <a:pt x="120000" y="120000"/>
                </a:lnTo>
                <a:lnTo>
                  <a:pt x="0" y="120000"/>
                </a:lnTo>
                <a:close/>
              </a:path>
            </a:pathLst>
          </a:custGeom>
          <a:solidFill>
            <a:srgbClr val="CFE7F5"/>
          </a:solidFill>
          <a:ln cap="flat" cmpd="sng" w="25400">
            <a:solidFill>
              <a:srgbClr val="808080"/>
            </a:solidFill>
            <a:prstDash val="solid"/>
            <a:round/>
            <a:headEnd len="med" w="med" type="none"/>
            <a:tailEnd len="med" w="med" type="none"/>
          </a:ln>
        </p:spPr>
      </p:sp>
      <p:sp>
        <p:nvSpPr>
          <p:cNvPr id="152" name="Shape 152"/>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216000" lvl="0" marL="216000" marR="0" rtl="0" algn="l">
              <a:spcBef>
                <a:spcPts val="0"/>
              </a:spcBef>
              <a:buSzPct val="25000"/>
              <a:buNone/>
            </a:pPr>
            <a:r>
              <a:t/>
            </a:r>
            <a:endParaRPr b="0" i="0" sz="2000" u="none" cap="none"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6" name="Shape 16"/>
        <p:cNvGrpSpPr/>
        <p:nvPr/>
      </p:nvGrpSpPr>
      <p:grpSpPr>
        <a:xfrm>
          <a:off x="0" y="0"/>
          <a:ext cx="0" cy="0"/>
          <a:chOff x="0" y="0"/>
          <a:chExt cx="0" cy="0"/>
        </a:xfrm>
      </p:grpSpPr>
      <p:sp>
        <p:nvSpPr>
          <p:cNvPr id="17" name="Shape 17"/>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432000" y="648000"/>
            <a:ext cx="7055999" cy="648000"/>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75" name="Shape 75"/>
          <p:cNvSpPr txBox="1"/>
          <p:nvPr>
            <p:ph idx="1" type="body"/>
          </p:nvPr>
        </p:nvSpPr>
        <p:spPr>
          <a:xfrm rot="5400000">
            <a:off x="2746619" y="-147421"/>
            <a:ext cx="4384799" cy="8870040"/>
          </a:xfrm>
          <a:prstGeom prst="rect">
            <a:avLst/>
          </a:prstGeom>
          <a:noFill/>
          <a:ln>
            <a:noFill/>
          </a:ln>
        </p:spPr>
        <p:txBody>
          <a:bodyPr anchorCtr="0" anchor="t" bIns="91425" lIns="91425" rIns="91425" tIns="91425"/>
          <a:lstStyle>
            <a:lvl1pPr indent="-256104" lvl="0" marL="432000" marR="0" rtl="0" algn="l">
              <a:spcBef>
                <a:spcPts val="0"/>
              </a:spcBef>
              <a:spcAft>
                <a:spcPts val="1417"/>
              </a:spcAft>
              <a:buSzPct val="45000"/>
              <a:buFont typeface="Noto Sans Symbols"/>
              <a:buChar char="●"/>
              <a:defRPr b="0" i="0" sz="2600" u="none" cap="none" strike="noStrike">
                <a:latin typeface="Arial"/>
                <a:ea typeface="Arial"/>
                <a:cs typeface="Arial"/>
                <a:sym typeface="Arial"/>
              </a:defRPr>
            </a:lvl1pPr>
            <a:lvl2pPr indent="-206774" lvl="1" marL="864000" marR="0" rtl="0" algn="l">
              <a:spcBef>
                <a:spcPts val="0"/>
              </a:spcBef>
              <a:spcAft>
                <a:spcPts val="1134"/>
              </a:spcAft>
              <a:buSzPct val="75000"/>
              <a:buFont typeface="Noto Sans Symbols"/>
              <a:buChar char="–"/>
              <a:defRPr b="0" i="0" sz="2600" u="none" cap="none" strike="noStrike">
                <a:latin typeface="Arial"/>
                <a:ea typeface="Arial"/>
                <a:cs typeface="Arial"/>
                <a:sym typeface="Arial"/>
              </a:defRPr>
            </a:lvl2pPr>
            <a:lvl3pPr indent="-218404" lvl="2" marL="1295999" marR="0" rtl="0" algn="l">
              <a:spcBef>
                <a:spcPts val="0"/>
              </a:spcBef>
              <a:spcAft>
                <a:spcPts val="850"/>
              </a:spcAft>
              <a:buSzPct val="45000"/>
              <a:buFont typeface="Noto Sans Symbols"/>
              <a:buChar char="●"/>
              <a:defRPr b="0" i="0" sz="2600" u="none" cap="none" strike="noStrike">
                <a:latin typeface="Arial"/>
                <a:ea typeface="Arial"/>
                <a:cs typeface="Arial"/>
                <a:sym typeface="Arial"/>
              </a:defRPr>
            </a:lvl3pPr>
            <a:lvl4pPr indent="-92874" lvl="3" marL="1728000" marR="0" rtl="0" algn="l">
              <a:spcBef>
                <a:spcPts val="0"/>
              </a:spcBef>
              <a:spcAft>
                <a:spcPts val="567"/>
              </a:spcAft>
              <a:buSzPct val="75000"/>
              <a:buFont typeface="Noto Sans Symbols"/>
              <a:buChar char="–"/>
              <a:defRPr b="0" i="0" sz="2600" u="none" cap="none" strike="noStrike">
                <a:latin typeface="Arial"/>
                <a:ea typeface="Arial"/>
                <a:cs typeface="Arial"/>
                <a:sym typeface="Arial"/>
              </a:defRPr>
            </a:lvl4pPr>
            <a:lvl5pPr indent="-142604" lvl="4" marL="2160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5pPr>
            <a:lvl6pPr indent="-142804" lvl="5" marL="2592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6pPr>
            <a:lvl7pPr indent="-143004" lvl="6" marL="3024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7pPr>
            <a:lvl8pPr indent="-160349" lvl="7" marL="3456000">
              <a:spcBef>
                <a:spcPts val="0"/>
              </a:spcBef>
              <a:spcAft>
                <a:spcPts val="283"/>
              </a:spcAft>
              <a:buSzPct val="45000"/>
              <a:buFont typeface="Noto Sans Symbols"/>
              <a:buChar char="●"/>
              <a:defRPr b="0" i="0" sz="2000" u="none" strike="noStrike">
                <a:latin typeface="Arial"/>
                <a:ea typeface="Arial"/>
                <a:cs typeface="Arial"/>
                <a:sym typeface="Arial"/>
              </a:defRPr>
            </a:lvl8pPr>
            <a:lvl9pPr indent="-160549" lvl="8" marL="3887999">
              <a:spcBef>
                <a:spcPts val="0"/>
              </a:spcBef>
              <a:spcAft>
                <a:spcPts val="283"/>
              </a:spcAft>
              <a:buSzPct val="45000"/>
              <a:buFont typeface="Noto Sans Symbols"/>
              <a:buChar char="●"/>
              <a:defRPr b="0" i="0" sz="2000" u="none" strike="noStrike">
                <a:latin typeface="Arial"/>
                <a:ea typeface="Arial"/>
                <a:cs typeface="Arial"/>
                <a:sym typeface="Arial"/>
              </a:defRPr>
            </a:lvl9pPr>
          </a:lstStyle>
          <a:p/>
        </p:txBody>
      </p:sp>
      <p:sp>
        <p:nvSpPr>
          <p:cNvPr id="76" name="Shape 76"/>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5340350" y="2446337"/>
            <a:ext cx="5832474" cy="2235199"/>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81" name="Shape 81"/>
          <p:cNvSpPr txBox="1"/>
          <p:nvPr>
            <p:ph idx="1" type="body"/>
          </p:nvPr>
        </p:nvSpPr>
        <p:spPr>
          <a:xfrm rot="5400000">
            <a:off x="792956" y="286543"/>
            <a:ext cx="5832474" cy="6554788"/>
          </a:xfrm>
          <a:prstGeom prst="rect">
            <a:avLst/>
          </a:prstGeom>
          <a:noFill/>
          <a:ln>
            <a:noFill/>
          </a:ln>
        </p:spPr>
        <p:txBody>
          <a:bodyPr anchorCtr="0" anchor="t" bIns="91425" lIns="91425" rIns="91425" tIns="91425"/>
          <a:lstStyle>
            <a:lvl1pPr indent="-256104" lvl="0" marL="432000" marR="0" rtl="0" algn="l">
              <a:spcBef>
                <a:spcPts val="0"/>
              </a:spcBef>
              <a:spcAft>
                <a:spcPts val="1417"/>
              </a:spcAft>
              <a:buSzPct val="45000"/>
              <a:buFont typeface="Noto Sans Symbols"/>
              <a:buChar char="●"/>
              <a:defRPr b="0" i="0" sz="2600" u="none" cap="none" strike="noStrike">
                <a:latin typeface="Arial"/>
                <a:ea typeface="Arial"/>
                <a:cs typeface="Arial"/>
                <a:sym typeface="Arial"/>
              </a:defRPr>
            </a:lvl1pPr>
            <a:lvl2pPr indent="-206774" lvl="1" marL="864000" marR="0" rtl="0" algn="l">
              <a:spcBef>
                <a:spcPts val="0"/>
              </a:spcBef>
              <a:spcAft>
                <a:spcPts val="1134"/>
              </a:spcAft>
              <a:buSzPct val="75000"/>
              <a:buFont typeface="Noto Sans Symbols"/>
              <a:buChar char="–"/>
              <a:defRPr b="0" i="0" sz="2600" u="none" cap="none" strike="noStrike">
                <a:latin typeface="Arial"/>
                <a:ea typeface="Arial"/>
                <a:cs typeface="Arial"/>
                <a:sym typeface="Arial"/>
              </a:defRPr>
            </a:lvl2pPr>
            <a:lvl3pPr indent="-218404" lvl="2" marL="1295999" marR="0" rtl="0" algn="l">
              <a:spcBef>
                <a:spcPts val="0"/>
              </a:spcBef>
              <a:spcAft>
                <a:spcPts val="850"/>
              </a:spcAft>
              <a:buSzPct val="45000"/>
              <a:buFont typeface="Noto Sans Symbols"/>
              <a:buChar char="●"/>
              <a:defRPr b="0" i="0" sz="2600" u="none" cap="none" strike="noStrike">
                <a:latin typeface="Arial"/>
                <a:ea typeface="Arial"/>
                <a:cs typeface="Arial"/>
                <a:sym typeface="Arial"/>
              </a:defRPr>
            </a:lvl3pPr>
            <a:lvl4pPr indent="-92874" lvl="3" marL="1728000" marR="0" rtl="0" algn="l">
              <a:spcBef>
                <a:spcPts val="0"/>
              </a:spcBef>
              <a:spcAft>
                <a:spcPts val="567"/>
              </a:spcAft>
              <a:buSzPct val="75000"/>
              <a:buFont typeface="Noto Sans Symbols"/>
              <a:buChar char="–"/>
              <a:defRPr b="0" i="0" sz="2600" u="none" cap="none" strike="noStrike">
                <a:latin typeface="Arial"/>
                <a:ea typeface="Arial"/>
                <a:cs typeface="Arial"/>
                <a:sym typeface="Arial"/>
              </a:defRPr>
            </a:lvl4pPr>
            <a:lvl5pPr indent="-142604" lvl="4" marL="2160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5pPr>
            <a:lvl6pPr indent="-142804" lvl="5" marL="2592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6pPr>
            <a:lvl7pPr indent="-143004" lvl="6" marL="3024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7pPr>
            <a:lvl8pPr indent="-160349" lvl="7" marL="3456000">
              <a:spcBef>
                <a:spcPts val="0"/>
              </a:spcBef>
              <a:spcAft>
                <a:spcPts val="283"/>
              </a:spcAft>
              <a:buSzPct val="45000"/>
              <a:buFont typeface="Noto Sans Symbols"/>
              <a:buChar char="●"/>
              <a:defRPr b="0" i="0" sz="2000" u="none" strike="noStrike">
                <a:latin typeface="Arial"/>
                <a:ea typeface="Arial"/>
                <a:cs typeface="Arial"/>
                <a:sym typeface="Arial"/>
              </a:defRPr>
            </a:lvl8pPr>
            <a:lvl9pPr indent="-160549" lvl="8" marL="3887999">
              <a:spcBef>
                <a:spcPts val="0"/>
              </a:spcBef>
              <a:spcAft>
                <a:spcPts val="283"/>
              </a:spcAft>
              <a:buSzPct val="45000"/>
              <a:buFont typeface="Noto Sans Symbols"/>
              <a:buChar char="●"/>
              <a:defRPr b="0" i="0" sz="2000" u="none" strike="noStrike">
                <a:latin typeface="Arial"/>
                <a:ea typeface="Arial"/>
                <a:cs typeface="Arial"/>
                <a:sym typeface="Arial"/>
              </a:defRPr>
            </a:lvl9pPr>
          </a:lstStyle>
          <a:p/>
        </p:txBody>
      </p:sp>
      <p:sp>
        <p:nvSpPr>
          <p:cNvPr id="82" name="Shape 82"/>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 name="Shape 20"/>
        <p:cNvGrpSpPr/>
        <p:nvPr/>
      </p:nvGrpSpPr>
      <p:grpSpPr>
        <a:xfrm>
          <a:off x="0" y="0"/>
          <a:ext cx="0" cy="0"/>
          <a:chOff x="0" y="0"/>
          <a:chExt cx="0" cy="0"/>
        </a:xfrm>
      </p:grpSpPr>
      <p:sp>
        <p:nvSpPr>
          <p:cNvPr id="21" name="Shape 21"/>
          <p:cNvSpPr txBox="1"/>
          <p:nvPr>
            <p:ph type="ctrTitle"/>
          </p:nvPr>
        </p:nvSpPr>
        <p:spPr>
          <a:xfrm>
            <a:off x="755650" y="2347913"/>
            <a:ext cx="8569325" cy="1620836"/>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22" name="Shape 22"/>
          <p:cNvSpPr txBox="1"/>
          <p:nvPr>
            <p:ph idx="1" type="subTitle"/>
          </p:nvPr>
        </p:nvSpPr>
        <p:spPr>
          <a:xfrm>
            <a:off x="1512887" y="4283075"/>
            <a:ext cx="7056437" cy="1931988"/>
          </a:xfrm>
          <a:prstGeom prst="rect">
            <a:avLst/>
          </a:prstGeom>
          <a:noFill/>
          <a:ln>
            <a:noFill/>
          </a:ln>
        </p:spPr>
        <p:txBody>
          <a:bodyPr anchorCtr="0" anchor="t" bIns="91425" lIns="91425" rIns="91425" tIns="91425"/>
          <a:lstStyle>
            <a:lvl1pPr indent="0" lvl="0" marL="0" marR="0" rtl="0" algn="ctr">
              <a:spcBef>
                <a:spcPts val="0"/>
              </a:spcBef>
              <a:spcAft>
                <a:spcPts val="1417"/>
              </a:spcAft>
              <a:buClr>
                <a:srgbClr val="888888"/>
              </a:buClr>
              <a:buFont typeface="Noto Sans Symbols"/>
              <a:buNone/>
              <a:defRPr b="0" i="0" sz="2600" u="none" cap="none" strike="noStrike">
                <a:solidFill>
                  <a:srgbClr val="888888"/>
                </a:solidFill>
                <a:latin typeface="Arial"/>
                <a:ea typeface="Arial"/>
                <a:cs typeface="Arial"/>
                <a:sym typeface="Arial"/>
              </a:defRPr>
            </a:lvl1pPr>
            <a:lvl2pPr indent="0" lvl="1" marL="457200" marR="0" rtl="0" algn="ctr">
              <a:spcBef>
                <a:spcPts val="0"/>
              </a:spcBef>
              <a:spcAft>
                <a:spcPts val="1134"/>
              </a:spcAft>
              <a:buClr>
                <a:srgbClr val="888888"/>
              </a:buClr>
              <a:buFont typeface="Noto Sans Symbols"/>
              <a:buNone/>
              <a:defRPr b="0" i="0" sz="2600" u="none" cap="none" strike="noStrike">
                <a:solidFill>
                  <a:srgbClr val="888888"/>
                </a:solidFill>
                <a:latin typeface="Arial"/>
                <a:ea typeface="Arial"/>
                <a:cs typeface="Arial"/>
                <a:sym typeface="Arial"/>
              </a:defRPr>
            </a:lvl2pPr>
            <a:lvl3pPr indent="0" lvl="2" marL="914400" marR="0" rtl="0" algn="ctr">
              <a:spcBef>
                <a:spcPts val="0"/>
              </a:spcBef>
              <a:spcAft>
                <a:spcPts val="850"/>
              </a:spcAft>
              <a:buClr>
                <a:srgbClr val="888888"/>
              </a:buClr>
              <a:buFont typeface="Noto Sans Symbols"/>
              <a:buNone/>
              <a:defRPr b="0" i="0" sz="2600" u="none" cap="none" strike="noStrike">
                <a:solidFill>
                  <a:srgbClr val="888888"/>
                </a:solidFill>
                <a:latin typeface="Arial"/>
                <a:ea typeface="Arial"/>
                <a:cs typeface="Arial"/>
                <a:sym typeface="Arial"/>
              </a:defRPr>
            </a:lvl3pPr>
            <a:lvl4pPr indent="0" lvl="3" marL="1371600" marR="0" rtl="0" algn="ctr">
              <a:spcBef>
                <a:spcPts val="0"/>
              </a:spcBef>
              <a:spcAft>
                <a:spcPts val="567"/>
              </a:spcAft>
              <a:buClr>
                <a:srgbClr val="888888"/>
              </a:buClr>
              <a:buFont typeface="Noto Sans Symbols"/>
              <a:buNone/>
              <a:defRPr b="0" i="0" sz="2600" u="none" cap="none" strike="noStrike">
                <a:solidFill>
                  <a:srgbClr val="888888"/>
                </a:solidFill>
                <a:latin typeface="Arial"/>
                <a:ea typeface="Arial"/>
                <a:cs typeface="Arial"/>
                <a:sym typeface="Arial"/>
              </a:defRPr>
            </a:lvl4pPr>
            <a:lvl5pPr indent="0" lvl="4" marL="1828800" marR="0" rtl="0" algn="ctr">
              <a:spcBef>
                <a:spcPts val="0"/>
              </a:spcBef>
              <a:spcAft>
                <a:spcPts val="283"/>
              </a:spcAft>
              <a:buClr>
                <a:srgbClr val="888888"/>
              </a:buClr>
              <a:buFont typeface="Noto Sans Symbols"/>
              <a:buNone/>
              <a:defRPr b="0" i="0" sz="2600" u="none" cap="none" strike="noStrike">
                <a:solidFill>
                  <a:srgbClr val="888888"/>
                </a:solidFill>
                <a:latin typeface="Arial"/>
                <a:ea typeface="Arial"/>
                <a:cs typeface="Arial"/>
                <a:sym typeface="Arial"/>
              </a:defRPr>
            </a:lvl5pPr>
            <a:lvl6pPr indent="0" lvl="5" marL="2286000" marR="0" rtl="0" algn="ctr">
              <a:spcBef>
                <a:spcPts val="0"/>
              </a:spcBef>
              <a:spcAft>
                <a:spcPts val="283"/>
              </a:spcAft>
              <a:buClr>
                <a:srgbClr val="888888"/>
              </a:buClr>
              <a:buFont typeface="Noto Sans Symbols"/>
              <a:buNone/>
              <a:defRPr b="0" i="0" sz="2600" u="none" cap="none" strike="noStrike">
                <a:solidFill>
                  <a:srgbClr val="888888"/>
                </a:solidFill>
                <a:latin typeface="Arial"/>
                <a:ea typeface="Arial"/>
                <a:cs typeface="Arial"/>
                <a:sym typeface="Arial"/>
              </a:defRPr>
            </a:lvl6pPr>
            <a:lvl7pPr indent="0" lvl="6" marL="2743200" marR="0" rtl="0" algn="ctr">
              <a:spcBef>
                <a:spcPts val="0"/>
              </a:spcBef>
              <a:spcAft>
                <a:spcPts val="283"/>
              </a:spcAft>
              <a:buClr>
                <a:srgbClr val="888888"/>
              </a:buClr>
              <a:buFont typeface="Noto Sans Symbols"/>
              <a:buNone/>
              <a:defRPr b="0" i="0" sz="2600" u="none" cap="none" strike="noStrike">
                <a:solidFill>
                  <a:srgbClr val="888888"/>
                </a:solidFill>
                <a:latin typeface="Arial"/>
                <a:ea typeface="Arial"/>
                <a:cs typeface="Arial"/>
                <a:sym typeface="Arial"/>
              </a:defRPr>
            </a:lvl7pPr>
            <a:lvl8pPr indent="0" lvl="7" marL="3200400" algn="ctr">
              <a:spcBef>
                <a:spcPts val="0"/>
              </a:spcBef>
              <a:spcAft>
                <a:spcPts val="283"/>
              </a:spcAft>
              <a:buClr>
                <a:srgbClr val="888888"/>
              </a:buClr>
              <a:buFont typeface="Noto Sans Symbols"/>
              <a:buNone/>
              <a:defRPr b="0" i="0" sz="2000" u="none" strike="noStrike">
                <a:solidFill>
                  <a:srgbClr val="888888"/>
                </a:solidFill>
                <a:latin typeface="Arial"/>
                <a:ea typeface="Arial"/>
                <a:cs typeface="Arial"/>
                <a:sym typeface="Arial"/>
              </a:defRPr>
            </a:lvl8pPr>
            <a:lvl9pPr indent="0" lvl="8" marL="3657600" algn="ctr">
              <a:spcBef>
                <a:spcPts val="0"/>
              </a:spcBef>
              <a:spcAft>
                <a:spcPts val="283"/>
              </a:spcAft>
              <a:buClr>
                <a:srgbClr val="888888"/>
              </a:buClr>
              <a:buFont typeface="Noto Sans Symbols"/>
              <a:buNone/>
              <a:defRPr b="0" i="0" sz="2000" u="none" strike="noStrike">
                <a:solidFill>
                  <a:srgbClr val="888888"/>
                </a:solidFill>
                <a:latin typeface="Arial"/>
                <a:ea typeface="Arial"/>
                <a:cs typeface="Arial"/>
                <a:sym typeface="Arial"/>
              </a:defRPr>
            </a:lvl9pPr>
          </a:lstStyle>
          <a:p/>
        </p:txBody>
      </p:sp>
      <p:sp>
        <p:nvSpPr>
          <p:cNvPr id="23" name="Shape 23"/>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txBox="1"/>
          <p:nvPr>
            <p:ph type="title"/>
          </p:nvPr>
        </p:nvSpPr>
        <p:spPr>
          <a:xfrm>
            <a:off x="432000" y="648000"/>
            <a:ext cx="7055999" cy="648000"/>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28" name="Shape 28"/>
          <p:cNvSpPr txBox="1"/>
          <p:nvPr>
            <p:ph idx="1" type="body"/>
          </p:nvPr>
        </p:nvSpPr>
        <p:spPr>
          <a:xfrm>
            <a:off x="503999" y="2095199"/>
            <a:ext cx="8870040" cy="4384799"/>
          </a:xfrm>
          <a:prstGeom prst="rect">
            <a:avLst/>
          </a:prstGeom>
          <a:noFill/>
          <a:ln>
            <a:noFill/>
          </a:ln>
        </p:spPr>
        <p:txBody>
          <a:bodyPr anchorCtr="0" anchor="t" bIns="91425" lIns="91425" rIns="91425" tIns="91425"/>
          <a:lstStyle>
            <a:lvl1pPr indent="-256104" lvl="0" marL="432000" marR="0" rtl="0" algn="l">
              <a:spcBef>
                <a:spcPts val="0"/>
              </a:spcBef>
              <a:spcAft>
                <a:spcPts val="1417"/>
              </a:spcAft>
              <a:buSzPct val="45000"/>
              <a:buFont typeface="Noto Sans Symbols"/>
              <a:buChar char="●"/>
              <a:defRPr b="0" i="0" sz="2600" u="none" cap="none" strike="noStrike">
                <a:latin typeface="Arial"/>
                <a:ea typeface="Arial"/>
                <a:cs typeface="Arial"/>
                <a:sym typeface="Arial"/>
              </a:defRPr>
            </a:lvl1pPr>
            <a:lvl2pPr indent="-206774" lvl="1" marL="864000" marR="0" rtl="0" algn="l">
              <a:spcBef>
                <a:spcPts val="0"/>
              </a:spcBef>
              <a:spcAft>
                <a:spcPts val="1134"/>
              </a:spcAft>
              <a:buSzPct val="75000"/>
              <a:buFont typeface="Noto Sans Symbols"/>
              <a:buChar char="–"/>
              <a:defRPr b="0" i="0" sz="2600" u="none" cap="none" strike="noStrike">
                <a:latin typeface="Arial"/>
                <a:ea typeface="Arial"/>
                <a:cs typeface="Arial"/>
                <a:sym typeface="Arial"/>
              </a:defRPr>
            </a:lvl2pPr>
            <a:lvl3pPr indent="-218404" lvl="2" marL="1295999" marR="0" rtl="0" algn="l">
              <a:spcBef>
                <a:spcPts val="0"/>
              </a:spcBef>
              <a:spcAft>
                <a:spcPts val="850"/>
              </a:spcAft>
              <a:buSzPct val="45000"/>
              <a:buFont typeface="Noto Sans Symbols"/>
              <a:buChar char="●"/>
              <a:defRPr b="0" i="0" sz="2600" u="none" cap="none" strike="noStrike">
                <a:latin typeface="Arial"/>
                <a:ea typeface="Arial"/>
                <a:cs typeface="Arial"/>
                <a:sym typeface="Arial"/>
              </a:defRPr>
            </a:lvl3pPr>
            <a:lvl4pPr indent="-92874" lvl="3" marL="1728000" marR="0" rtl="0" algn="l">
              <a:spcBef>
                <a:spcPts val="0"/>
              </a:spcBef>
              <a:spcAft>
                <a:spcPts val="567"/>
              </a:spcAft>
              <a:buSzPct val="75000"/>
              <a:buFont typeface="Noto Sans Symbols"/>
              <a:buChar char="–"/>
              <a:defRPr b="0" i="0" sz="2600" u="none" cap="none" strike="noStrike">
                <a:latin typeface="Arial"/>
                <a:ea typeface="Arial"/>
                <a:cs typeface="Arial"/>
                <a:sym typeface="Arial"/>
              </a:defRPr>
            </a:lvl4pPr>
            <a:lvl5pPr indent="-142604" lvl="4" marL="2160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5pPr>
            <a:lvl6pPr indent="-142804" lvl="5" marL="2592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6pPr>
            <a:lvl7pPr indent="-143004" lvl="6" marL="3024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7pPr>
            <a:lvl8pPr indent="-160349" lvl="7" marL="3456000">
              <a:spcBef>
                <a:spcPts val="0"/>
              </a:spcBef>
              <a:spcAft>
                <a:spcPts val="283"/>
              </a:spcAft>
              <a:buSzPct val="45000"/>
              <a:buFont typeface="Noto Sans Symbols"/>
              <a:buChar char="●"/>
              <a:defRPr b="0" i="0" sz="2000" u="none" strike="noStrike">
                <a:latin typeface="Arial"/>
                <a:ea typeface="Arial"/>
                <a:cs typeface="Arial"/>
                <a:sym typeface="Arial"/>
              </a:defRPr>
            </a:lvl8pPr>
            <a:lvl9pPr indent="-160549" lvl="8" marL="3887999">
              <a:spcBef>
                <a:spcPts val="0"/>
              </a:spcBef>
              <a:spcAft>
                <a:spcPts val="283"/>
              </a:spcAft>
              <a:buSzPct val="45000"/>
              <a:buFont typeface="Noto Sans Symbols"/>
              <a:buChar char="●"/>
              <a:defRPr b="0" i="0" sz="2000" u="none" strike="noStrike">
                <a:latin typeface="Arial"/>
                <a:ea typeface="Arial"/>
                <a:cs typeface="Arial"/>
                <a:sym typeface="Arial"/>
              </a:defRPr>
            </a:lvl9pPr>
          </a:lstStyle>
          <a:p/>
        </p:txBody>
      </p:sp>
      <p:sp>
        <p:nvSpPr>
          <p:cNvPr id="29" name="Shape 29"/>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2" name="Shape 32"/>
        <p:cNvGrpSpPr/>
        <p:nvPr/>
      </p:nvGrpSpPr>
      <p:grpSpPr>
        <a:xfrm>
          <a:off x="0" y="0"/>
          <a:ext cx="0" cy="0"/>
          <a:chOff x="0" y="0"/>
          <a:chExt cx="0" cy="0"/>
        </a:xfrm>
      </p:grpSpPr>
      <p:sp>
        <p:nvSpPr>
          <p:cNvPr id="33" name="Shape 33"/>
          <p:cNvSpPr txBox="1"/>
          <p:nvPr>
            <p:ph type="title"/>
          </p:nvPr>
        </p:nvSpPr>
        <p:spPr>
          <a:xfrm>
            <a:off x="796925" y="4857750"/>
            <a:ext cx="8567738" cy="1501775"/>
          </a:xfrm>
          <a:prstGeom prst="rect">
            <a:avLst/>
          </a:prstGeom>
          <a:noFill/>
          <a:ln>
            <a:noFill/>
          </a:ln>
        </p:spPr>
        <p:txBody>
          <a:bodyPr anchorCtr="0" anchor="t" bIns="91425" lIns="91425" rIns="91425" tIns="91425"/>
          <a:lstStyle>
            <a:lvl1pPr indent="114300" lvl="0" marL="0" marR="0" rtl="0" algn="l">
              <a:spcBef>
                <a:spcPts val="0"/>
              </a:spcBef>
              <a:buClr>
                <a:srgbClr val="333333"/>
              </a:buClr>
              <a:buSzPct val="45000"/>
              <a:buFont typeface="Noto Sans Symbols"/>
              <a:buChar char="●"/>
              <a:defRPr b="1" i="0" sz="40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34" name="Shape 34"/>
          <p:cNvSpPr txBox="1"/>
          <p:nvPr>
            <p:ph idx="1" type="body"/>
          </p:nvPr>
        </p:nvSpPr>
        <p:spPr>
          <a:xfrm>
            <a:off x="796925" y="3203575"/>
            <a:ext cx="8567738" cy="1654174"/>
          </a:xfrm>
          <a:prstGeom prst="rect">
            <a:avLst/>
          </a:prstGeom>
          <a:noFill/>
          <a:ln>
            <a:noFill/>
          </a:ln>
        </p:spPr>
        <p:txBody>
          <a:bodyPr anchorCtr="0" anchor="b" bIns="91425" lIns="91425" rIns="91425" tIns="91425"/>
          <a:lstStyle>
            <a:lvl1pPr indent="0" lvl="0" marL="0" marR="0" rtl="0" algn="l">
              <a:spcBef>
                <a:spcPts val="0"/>
              </a:spcBef>
              <a:spcAft>
                <a:spcPts val="1417"/>
              </a:spcAft>
              <a:buClr>
                <a:srgbClr val="888888"/>
              </a:buClr>
              <a:buFont typeface="Noto Sans Symbols"/>
              <a:buNone/>
              <a:defRPr b="0" i="0" sz="2000" u="none" cap="none" strike="noStrike">
                <a:solidFill>
                  <a:srgbClr val="888888"/>
                </a:solidFill>
                <a:latin typeface="Arial"/>
                <a:ea typeface="Arial"/>
                <a:cs typeface="Arial"/>
                <a:sym typeface="Arial"/>
              </a:defRPr>
            </a:lvl1pPr>
            <a:lvl2pPr indent="0" lvl="1" marL="457200" marR="0" rtl="0" algn="l">
              <a:spcBef>
                <a:spcPts val="0"/>
              </a:spcBef>
              <a:spcAft>
                <a:spcPts val="1134"/>
              </a:spcAft>
              <a:buClr>
                <a:srgbClr val="888888"/>
              </a:buClr>
              <a:buFont typeface="Noto Sans Symbols"/>
              <a:buNone/>
              <a:defRPr b="0" i="0" sz="1800" u="none" cap="none" strike="noStrike">
                <a:solidFill>
                  <a:srgbClr val="888888"/>
                </a:solidFill>
                <a:latin typeface="Arial"/>
                <a:ea typeface="Arial"/>
                <a:cs typeface="Arial"/>
                <a:sym typeface="Arial"/>
              </a:defRPr>
            </a:lvl2pPr>
            <a:lvl3pPr indent="0" lvl="2" marL="914400" marR="0" rtl="0" algn="l">
              <a:spcBef>
                <a:spcPts val="0"/>
              </a:spcBef>
              <a:spcAft>
                <a:spcPts val="850"/>
              </a:spcAft>
              <a:buClr>
                <a:srgbClr val="888888"/>
              </a:buClr>
              <a:buFont typeface="Noto Sans Symbols"/>
              <a:buNone/>
              <a:defRPr b="0" i="0" sz="1600" u="none" cap="none" strike="noStrike">
                <a:solidFill>
                  <a:srgbClr val="888888"/>
                </a:solidFill>
                <a:latin typeface="Arial"/>
                <a:ea typeface="Arial"/>
                <a:cs typeface="Arial"/>
                <a:sym typeface="Arial"/>
              </a:defRPr>
            </a:lvl3pPr>
            <a:lvl4pPr indent="0" lvl="3" marL="1371600" marR="0" rtl="0" algn="l">
              <a:spcBef>
                <a:spcPts val="0"/>
              </a:spcBef>
              <a:spcAft>
                <a:spcPts val="567"/>
              </a:spcAft>
              <a:buClr>
                <a:srgbClr val="888888"/>
              </a:buClr>
              <a:buFont typeface="Noto Sans Symbols"/>
              <a:buNone/>
              <a:defRPr b="0" i="0" sz="1400" u="none" cap="none" strike="noStrike">
                <a:solidFill>
                  <a:srgbClr val="888888"/>
                </a:solidFill>
                <a:latin typeface="Arial"/>
                <a:ea typeface="Arial"/>
                <a:cs typeface="Arial"/>
                <a:sym typeface="Arial"/>
              </a:defRPr>
            </a:lvl4pPr>
            <a:lvl5pPr indent="0" lvl="4" marL="1828800" marR="0" rtl="0" algn="l">
              <a:spcBef>
                <a:spcPts val="0"/>
              </a:spcBef>
              <a:spcAft>
                <a:spcPts val="283"/>
              </a:spcAft>
              <a:buClr>
                <a:srgbClr val="888888"/>
              </a:buClr>
              <a:buFont typeface="Noto Sans Symbols"/>
              <a:buNone/>
              <a:defRPr b="0" i="0" sz="1400" u="none" cap="none" strike="noStrike">
                <a:solidFill>
                  <a:srgbClr val="888888"/>
                </a:solidFill>
                <a:latin typeface="Arial"/>
                <a:ea typeface="Arial"/>
                <a:cs typeface="Arial"/>
                <a:sym typeface="Arial"/>
              </a:defRPr>
            </a:lvl5pPr>
            <a:lvl6pPr indent="0" lvl="5" marL="2286000" marR="0" rtl="0" algn="l">
              <a:spcBef>
                <a:spcPts val="0"/>
              </a:spcBef>
              <a:spcAft>
                <a:spcPts val="283"/>
              </a:spcAft>
              <a:buClr>
                <a:srgbClr val="888888"/>
              </a:buClr>
              <a:buFont typeface="Noto Sans Symbols"/>
              <a:buNone/>
              <a:defRPr b="0" i="0" sz="1400" u="none" cap="none" strike="noStrike">
                <a:solidFill>
                  <a:srgbClr val="888888"/>
                </a:solidFill>
                <a:latin typeface="Arial"/>
                <a:ea typeface="Arial"/>
                <a:cs typeface="Arial"/>
                <a:sym typeface="Arial"/>
              </a:defRPr>
            </a:lvl6pPr>
            <a:lvl7pPr indent="0" lvl="6" marL="2743200" marR="0" rtl="0" algn="l">
              <a:spcBef>
                <a:spcPts val="0"/>
              </a:spcBef>
              <a:spcAft>
                <a:spcPts val="283"/>
              </a:spcAft>
              <a:buClr>
                <a:srgbClr val="888888"/>
              </a:buClr>
              <a:buFont typeface="Noto Sans Symbols"/>
              <a:buNone/>
              <a:defRPr b="0" i="0" sz="1400" u="none" cap="none" strike="noStrike">
                <a:solidFill>
                  <a:srgbClr val="888888"/>
                </a:solidFill>
                <a:latin typeface="Arial"/>
                <a:ea typeface="Arial"/>
                <a:cs typeface="Arial"/>
                <a:sym typeface="Arial"/>
              </a:defRPr>
            </a:lvl7pPr>
            <a:lvl8pPr indent="0" lvl="7" marL="3200400">
              <a:spcBef>
                <a:spcPts val="0"/>
              </a:spcBef>
              <a:spcAft>
                <a:spcPts val="283"/>
              </a:spcAft>
              <a:buClr>
                <a:srgbClr val="888888"/>
              </a:buClr>
              <a:buFont typeface="Noto Sans Symbols"/>
              <a:buNone/>
              <a:defRPr b="0" i="0" sz="1400" u="none" strike="noStrike">
                <a:solidFill>
                  <a:srgbClr val="888888"/>
                </a:solidFill>
                <a:latin typeface="Arial"/>
                <a:ea typeface="Arial"/>
                <a:cs typeface="Arial"/>
                <a:sym typeface="Arial"/>
              </a:defRPr>
            </a:lvl8pPr>
            <a:lvl9pPr indent="0" lvl="8" marL="3657600">
              <a:spcBef>
                <a:spcPts val="0"/>
              </a:spcBef>
              <a:spcAft>
                <a:spcPts val="283"/>
              </a:spcAft>
              <a:buClr>
                <a:srgbClr val="888888"/>
              </a:buClr>
              <a:buFont typeface="Noto Sans Symbols"/>
              <a:buNone/>
              <a:defRPr b="0" i="0" sz="1400" u="none" strike="noStrike">
                <a:solidFill>
                  <a:srgbClr val="888888"/>
                </a:solidFill>
                <a:latin typeface="Arial"/>
                <a:ea typeface="Arial"/>
                <a:cs typeface="Arial"/>
                <a:sym typeface="Arial"/>
              </a:defRPr>
            </a:lvl9pPr>
          </a:lstStyle>
          <a:p/>
        </p:txBody>
      </p:sp>
      <p:sp>
        <p:nvSpPr>
          <p:cNvPr id="35" name="Shape 35"/>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432000" y="648000"/>
            <a:ext cx="7055999" cy="648000"/>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40" name="Shape 40"/>
          <p:cNvSpPr txBox="1"/>
          <p:nvPr>
            <p:ph idx="1" type="body"/>
          </p:nvPr>
        </p:nvSpPr>
        <p:spPr>
          <a:xfrm>
            <a:off x="503237" y="2095500"/>
            <a:ext cx="4359274" cy="4384675"/>
          </a:xfrm>
          <a:prstGeom prst="rect">
            <a:avLst/>
          </a:prstGeom>
          <a:noFill/>
          <a:ln>
            <a:noFill/>
          </a:ln>
        </p:spPr>
        <p:txBody>
          <a:bodyPr anchorCtr="0" anchor="t" bIns="91425" lIns="91425" rIns="91425" tIns="91425"/>
          <a:lstStyle>
            <a:lvl1pPr indent="-250390" lvl="0" marL="432000" marR="0" rtl="0" algn="l">
              <a:spcBef>
                <a:spcPts val="0"/>
              </a:spcBef>
              <a:spcAft>
                <a:spcPts val="1417"/>
              </a:spcAft>
              <a:buSzPct val="45000"/>
              <a:buFont typeface="Noto Sans Symbols"/>
              <a:buChar char="●"/>
              <a:defRPr b="0" i="0" sz="2800" u="none" cap="none" strike="noStrike">
                <a:latin typeface="Arial"/>
                <a:ea typeface="Arial"/>
                <a:cs typeface="Arial"/>
                <a:sym typeface="Arial"/>
              </a:defRPr>
            </a:lvl1pPr>
            <a:lvl2pPr indent="-216299" lvl="1" marL="864000" marR="0" rtl="0" algn="l">
              <a:spcBef>
                <a:spcPts val="0"/>
              </a:spcBef>
              <a:spcAft>
                <a:spcPts val="1134"/>
              </a:spcAft>
              <a:buSzPct val="75000"/>
              <a:buFont typeface="Noto Sans Symbols"/>
              <a:buChar char="–"/>
              <a:defRPr b="0" i="0" sz="2400" u="none" cap="none" strike="noStrike">
                <a:latin typeface="Arial"/>
                <a:ea typeface="Arial"/>
                <a:cs typeface="Arial"/>
                <a:sym typeface="Arial"/>
              </a:defRPr>
            </a:lvl2pPr>
            <a:lvl3pPr indent="-235549" lvl="2" marL="1295999" marR="0" rtl="0" algn="l">
              <a:spcBef>
                <a:spcPts val="0"/>
              </a:spcBef>
              <a:spcAft>
                <a:spcPts val="850"/>
              </a:spcAft>
              <a:buSzPct val="45000"/>
              <a:buFont typeface="Noto Sans Symbols"/>
              <a:buChar char="●"/>
              <a:defRPr b="0" i="0" sz="2000" u="none" cap="none" strike="noStrike">
                <a:latin typeface="Arial"/>
                <a:ea typeface="Arial"/>
                <a:cs typeface="Arial"/>
                <a:sym typeface="Arial"/>
              </a:defRPr>
            </a:lvl3pPr>
            <a:lvl4pPr indent="-130974" lvl="3" marL="1728000" marR="0" rtl="0" algn="l">
              <a:spcBef>
                <a:spcPts val="0"/>
              </a:spcBef>
              <a:spcAft>
                <a:spcPts val="567"/>
              </a:spcAft>
              <a:buSzPct val="75000"/>
              <a:buFont typeface="Noto Sans Symbols"/>
              <a:buChar char="–"/>
              <a:defRPr b="0" i="0" sz="1800" u="none" cap="none" strike="noStrike">
                <a:latin typeface="Arial"/>
                <a:ea typeface="Arial"/>
                <a:cs typeface="Arial"/>
                <a:sym typeface="Arial"/>
              </a:defRPr>
            </a:lvl4pPr>
            <a:lvl5pPr indent="-165464" lvl="4" marL="2160000" marR="0" rtl="0" algn="l">
              <a:spcBef>
                <a:spcPts val="0"/>
              </a:spcBef>
              <a:spcAft>
                <a:spcPts val="283"/>
              </a:spcAft>
              <a:buSzPct val="45000"/>
              <a:buFont typeface="Noto Sans Symbols"/>
              <a:buChar char="●"/>
              <a:defRPr b="0" i="0" sz="1800" u="none" cap="none" strike="noStrike">
                <a:latin typeface="Arial"/>
                <a:ea typeface="Arial"/>
                <a:cs typeface="Arial"/>
                <a:sym typeface="Arial"/>
              </a:defRPr>
            </a:lvl5pPr>
            <a:lvl6pPr indent="-165664" lvl="5" marL="2592000" marR="0" rtl="0" algn="l">
              <a:spcBef>
                <a:spcPts val="0"/>
              </a:spcBef>
              <a:spcAft>
                <a:spcPts val="283"/>
              </a:spcAft>
              <a:buSzPct val="45000"/>
              <a:buFont typeface="Noto Sans Symbols"/>
              <a:buChar char="●"/>
              <a:defRPr b="0" i="0" sz="1800" u="none" cap="none" strike="noStrike">
                <a:latin typeface="Arial"/>
                <a:ea typeface="Arial"/>
                <a:cs typeface="Arial"/>
                <a:sym typeface="Arial"/>
              </a:defRPr>
            </a:lvl6pPr>
            <a:lvl7pPr indent="-165864" lvl="6" marL="3024000" marR="0" rtl="0" algn="l">
              <a:spcBef>
                <a:spcPts val="0"/>
              </a:spcBef>
              <a:spcAft>
                <a:spcPts val="283"/>
              </a:spcAft>
              <a:buSzPct val="45000"/>
              <a:buFont typeface="Noto Sans Symbols"/>
              <a:buChar char="●"/>
              <a:defRPr b="0" i="0" sz="1800" u="none" cap="none" strike="noStrike">
                <a:latin typeface="Arial"/>
                <a:ea typeface="Arial"/>
                <a:cs typeface="Arial"/>
                <a:sym typeface="Arial"/>
              </a:defRPr>
            </a:lvl7pPr>
            <a:lvl8pPr indent="-166065" lvl="7" marL="3456000">
              <a:spcBef>
                <a:spcPts val="0"/>
              </a:spcBef>
              <a:spcAft>
                <a:spcPts val="283"/>
              </a:spcAft>
              <a:buSzPct val="45000"/>
              <a:buFont typeface="Noto Sans Symbols"/>
              <a:buChar char="●"/>
              <a:defRPr b="0" i="0" sz="1800" u="none" strike="noStrike">
                <a:latin typeface="Arial"/>
                <a:ea typeface="Arial"/>
                <a:cs typeface="Arial"/>
                <a:sym typeface="Arial"/>
              </a:defRPr>
            </a:lvl8pPr>
            <a:lvl9pPr indent="-166264" lvl="8" marL="3887999">
              <a:spcBef>
                <a:spcPts val="0"/>
              </a:spcBef>
              <a:spcAft>
                <a:spcPts val="283"/>
              </a:spcAft>
              <a:buSzPct val="45000"/>
              <a:buFont typeface="Noto Sans Symbols"/>
              <a:buChar char="●"/>
              <a:defRPr b="0" i="0" sz="1800" u="none" strike="noStrike">
                <a:latin typeface="Arial"/>
                <a:ea typeface="Arial"/>
                <a:cs typeface="Arial"/>
                <a:sym typeface="Arial"/>
              </a:defRPr>
            </a:lvl9pPr>
          </a:lstStyle>
          <a:p/>
        </p:txBody>
      </p:sp>
      <p:sp>
        <p:nvSpPr>
          <p:cNvPr id="41" name="Shape 41"/>
          <p:cNvSpPr txBox="1"/>
          <p:nvPr>
            <p:ph idx="2" type="body"/>
          </p:nvPr>
        </p:nvSpPr>
        <p:spPr>
          <a:xfrm>
            <a:off x="5014912" y="2095500"/>
            <a:ext cx="4359274" cy="4384675"/>
          </a:xfrm>
          <a:prstGeom prst="rect">
            <a:avLst/>
          </a:prstGeom>
          <a:noFill/>
          <a:ln>
            <a:noFill/>
          </a:ln>
        </p:spPr>
        <p:txBody>
          <a:bodyPr anchorCtr="0" anchor="t" bIns="91425" lIns="91425" rIns="91425" tIns="91425"/>
          <a:lstStyle>
            <a:lvl1pPr indent="-250390" lvl="0" marL="432000" marR="0" rtl="0" algn="l">
              <a:spcBef>
                <a:spcPts val="0"/>
              </a:spcBef>
              <a:spcAft>
                <a:spcPts val="1417"/>
              </a:spcAft>
              <a:buSzPct val="45000"/>
              <a:buFont typeface="Noto Sans Symbols"/>
              <a:buChar char="●"/>
              <a:defRPr b="0" i="0" sz="2800" u="none" cap="none" strike="noStrike">
                <a:latin typeface="Arial"/>
                <a:ea typeface="Arial"/>
                <a:cs typeface="Arial"/>
                <a:sym typeface="Arial"/>
              </a:defRPr>
            </a:lvl1pPr>
            <a:lvl2pPr indent="-216299" lvl="1" marL="864000" marR="0" rtl="0" algn="l">
              <a:spcBef>
                <a:spcPts val="0"/>
              </a:spcBef>
              <a:spcAft>
                <a:spcPts val="1134"/>
              </a:spcAft>
              <a:buSzPct val="75000"/>
              <a:buFont typeface="Noto Sans Symbols"/>
              <a:buChar char="–"/>
              <a:defRPr b="0" i="0" sz="2400" u="none" cap="none" strike="noStrike">
                <a:latin typeface="Arial"/>
                <a:ea typeface="Arial"/>
                <a:cs typeface="Arial"/>
                <a:sym typeface="Arial"/>
              </a:defRPr>
            </a:lvl2pPr>
            <a:lvl3pPr indent="-235549" lvl="2" marL="1295999" marR="0" rtl="0" algn="l">
              <a:spcBef>
                <a:spcPts val="0"/>
              </a:spcBef>
              <a:spcAft>
                <a:spcPts val="850"/>
              </a:spcAft>
              <a:buSzPct val="45000"/>
              <a:buFont typeface="Noto Sans Symbols"/>
              <a:buChar char="●"/>
              <a:defRPr b="0" i="0" sz="2000" u="none" cap="none" strike="noStrike">
                <a:latin typeface="Arial"/>
                <a:ea typeface="Arial"/>
                <a:cs typeface="Arial"/>
                <a:sym typeface="Arial"/>
              </a:defRPr>
            </a:lvl3pPr>
            <a:lvl4pPr indent="-130974" lvl="3" marL="1728000" marR="0" rtl="0" algn="l">
              <a:spcBef>
                <a:spcPts val="0"/>
              </a:spcBef>
              <a:spcAft>
                <a:spcPts val="567"/>
              </a:spcAft>
              <a:buSzPct val="75000"/>
              <a:buFont typeface="Noto Sans Symbols"/>
              <a:buChar char="–"/>
              <a:defRPr b="0" i="0" sz="1800" u="none" cap="none" strike="noStrike">
                <a:latin typeface="Arial"/>
                <a:ea typeface="Arial"/>
                <a:cs typeface="Arial"/>
                <a:sym typeface="Arial"/>
              </a:defRPr>
            </a:lvl4pPr>
            <a:lvl5pPr indent="-165464" lvl="4" marL="2160000" marR="0" rtl="0" algn="l">
              <a:spcBef>
                <a:spcPts val="0"/>
              </a:spcBef>
              <a:spcAft>
                <a:spcPts val="283"/>
              </a:spcAft>
              <a:buSzPct val="45000"/>
              <a:buFont typeface="Noto Sans Symbols"/>
              <a:buChar char="●"/>
              <a:defRPr b="0" i="0" sz="1800" u="none" cap="none" strike="noStrike">
                <a:latin typeface="Arial"/>
                <a:ea typeface="Arial"/>
                <a:cs typeface="Arial"/>
                <a:sym typeface="Arial"/>
              </a:defRPr>
            </a:lvl5pPr>
            <a:lvl6pPr indent="-165664" lvl="5" marL="2592000" marR="0" rtl="0" algn="l">
              <a:spcBef>
                <a:spcPts val="0"/>
              </a:spcBef>
              <a:spcAft>
                <a:spcPts val="283"/>
              </a:spcAft>
              <a:buSzPct val="45000"/>
              <a:buFont typeface="Noto Sans Symbols"/>
              <a:buChar char="●"/>
              <a:defRPr b="0" i="0" sz="1800" u="none" cap="none" strike="noStrike">
                <a:latin typeface="Arial"/>
                <a:ea typeface="Arial"/>
                <a:cs typeface="Arial"/>
                <a:sym typeface="Arial"/>
              </a:defRPr>
            </a:lvl6pPr>
            <a:lvl7pPr indent="-165864" lvl="6" marL="3024000" marR="0" rtl="0" algn="l">
              <a:spcBef>
                <a:spcPts val="0"/>
              </a:spcBef>
              <a:spcAft>
                <a:spcPts val="283"/>
              </a:spcAft>
              <a:buSzPct val="45000"/>
              <a:buFont typeface="Noto Sans Symbols"/>
              <a:buChar char="●"/>
              <a:defRPr b="0" i="0" sz="1800" u="none" cap="none" strike="noStrike">
                <a:latin typeface="Arial"/>
                <a:ea typeface="Arial"/>
                <a:cs typeface="Arial"/>
                <a:sym typeface="Arial"/>
              </a:defRPr>
            </a:lvl7pPr>
            <a:lvl8pPr indent="-166065" lvl="7" marL="3456000">
              <a:spcBef>
                <a:spcPts val="0"/>
              </a:spcBef>
              <a:spcAft>
                <a:spcPts val="283"/>
              </a:spcAft>
              <a:buSzPct val="45000"/>
              <a:buFont typeface="Noto Sans Symbols"/>
              <a:buChar char="●"/>
              <a:defRPr b="0" i="0" sz="1800" u="none" strike="noStrike">
                <a:latin typeface="Arial"/>
                <a:ea typeface="Arial"/>
                <a:cs typeface="Arial"/>
                <a:sym typeface="Arial"/>
              </a:defRPr>
            </a:lvl8pPr>
            <a:lvl9pPr indent="-166264" lvl="8" marL="3887999">
              <a:spcBef>
                <a:spcPts val="0"/>
              </a:spcBef>
              <a:spcAft>
                <a:spcPts val="283"/>
              </a:spcAft>
              <a:buSzPct val="45000"/>
              <a:buFont typeface="Noto Sans Symbols"/>
              <a:buChar char="●"/>
              <a:defRPr b="0" i="0" sz="1800" u="none" strike="noStrike">
                <a:latin typeface="Arial"/>
                <a:ea typeface="Arial"/>
                <a:cs typeface="Arial"/>
                <a:sym typeface="Arial"/>
              </a:defRPr>
            </a:lvl9pPr>
          </a:lstStyle>
          <a:p/>
        </p:txBody>
      </p:sp>
      <p:sp>
        <p:nvSpPr>
          <p:cNvPr id="42" name="Shape 42"/>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504825" y="303212"/>
            <a:ext cx="9072562" cy="1258887"/>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47" name="Shape 47"/>
          <p:cNvSpPr txBox="1"/>
          <p:nvPr>
            <p:ph idx="1" type="body"/>
          </p:nvPr>
        </p:nvSpPr>
        <p:spPr>
          <a:xfrm>
            <a:off x="504825" y="1692275"/>
            <a:ext cx="4452937" cy="704850"/>
          </a:xfrm>
          <a:prstGeom prst="rect">
            <a:avLst/>
          </a:prstGeom>
          <a:noFill/>
          <a:ln>
            <a:noFill/>
          </a:ln>
        </p:spPr>
        <p:txBody>
          <a:bodyPr anchorCtr="0" anchor="b" bIns="91425" lIns="91425" rIns="91425" tIns="91425"/>
          <a:lstStyle>
            <a:lvl1pPr indent="0" lvl="0" marL="0" marR="0" rtl="0" algn="l">
              <a:spcBef>
                <a:spcPts val="0"/>
              </a:spcBef>
              <a:spcAft>
                <a:spcPts val="1417"/>
              </a:spcAft>
              <a:buFont typeface="Noto Sans Symbols"/>
              <a:buNone/>
              <a:defRPr b="1" i="0" sz="2400" u="none" cap="none" strike="noStrike">
                <a:latin typeface="Arial"/>
                <a:ea typeface="Arial"/>
                <a:cs typeface="Arial"/>
                <a:sym typeface="Arial"/>
              </a:defRPr>
            </a:lvl1pPr>
            <a:lvl2pPr indent="0" lvl="1" marL="457200" marR="0" rtl="0" algn="l">
              <a:spcBef>
                <a:spcPts val="0"/>
              </a:spcBef>
              <a:spcAft>
                <a:spcPts val="1134"/>
              </a:spcAft>
              <a:buFont typeface="Noto Sans Symbols"/>
              <a:buNone/>
              <a:defRPr b="1" i="0" sz="2000" u="none" cap="none" strike="noStrike">
                <a:latin typeface="Arial"/>
                <a:ea typeface="Arial"/>
                <a:cs typeface="Arial"/>
                <a:sym typeface="Arial"/>
              </a:defRPr>
            </a:lvl2pPr>
            <a:lvl3pPr indent="0" lvl="2" marL="914400" marR="0" rtl="0" algn="l">
              <a:spcBef>
                <a:spcPts val="0"/>
              </a:spcBef>
              <a:spcAft>
                <a:spcPts val="850"/>
              </a:spcAft>
              <a:buFont typeface="Noto Sans Symbols"/>
              <a:buNone/>
              <a:defRPr b="1" i="0" sz="1800" u="none" cap="none" strike="noStrike">
                <a:latin typeface="Arial"/>
                <a:ea typeface="Arial"/>
                <a:cs typeface="Arial"/>
                <a:sym typeface="Arial"/>
              </a:defRPr>
            </a:lvl3pPr>
            <a:lvl4pPr indent="0" lvl="3" marL="1371600" marR="0" rtl="0" algn="l">
              <a:spcBef>
                <a:spcPts val="0"/>
              </a:spcBef>
              <a:spcAft>
                <a:spcPts val="567"/>
              </a:spcAft>
              <a:buFont typeface="Noto Sans Symbols"/>
              <a:buNone/>
              <a:defRPr b="1" i="0" sz="1600" u="none" cap="none" strike="noStrike">
                <a:latin typeface="Arial"/>
                <a:ea typeface="Arial"/>
                <a:cs typeface="Arial"/>
                <a:sym typeface="Arial"/>
              </a:defRPr>
            </a:lvl4pPr>
            <a:lvl5pPr indent="0" lvl="4" marL="1828800" marR="0" rtl="0" algn="l">
              <a:spcBef>
                <a:spcPts val="0"/>
              </a:spcBef>
              <a:spcAft>
                <a:spcPts val="283"/>
              </a:spcAft>
              <a:buFont typeface="Noto Sans Symbols"/>
              <a:buNone/>
              <a:defRPr b="1" i="0" sz="1600" u="none" cap="none" strike="noStrike">
                <a:latin typeface="Arial"/>
                <a:ea typeface="Arial"/>
                <a:cs typeface="Arial"/>
                <a:sym typeface="Arial"/>
              </a:defRPr>
            </a:lvl5pPr>
            <a:lvl6pPr indent="0" lvl="5" marL="2286000" marR="0" rtl="0" algn="l">
              <a:spcBef>
                <a:spcPts val="0"/>
              </a:spcBef>
              <a:spcAft>
                <a:spcPts val="283"/>
              </a:spcAft>
              <a:buFont typeface="Noto Sans Symbols"/>
              <a:buNone/>
              <a:defRPr b="1" i="0" sz="1600" u="none" cap="none" strike="noStrike">
                <a:latin typeface="Arial"/>
                <a:ea typeface="Arial"/>
                <a:cs typeface="Arial"/>
                <a:sym typeface="Arial"/>
              </a:defRPr>
            </a:lvl6pPr>
            <a:lvl7pPr indent="0" lvl="6" marL="2743200" marR="0" rtl="0" algn="l">
              <a:spcBef>
                <a:spcPts val="0"/>
              </a:spcBef>
              <a:spcAft>
                <a:spcPts val="283"/>
              </a:spcAft>
              <a:buFont typeface="Noto Sans Symbols"/>
              <a:buNone/>
              <a:defRPr b="1" i="0" sz="1600" u="none" cap="none" strike="noStrike">
                <a:latin typeface="Arial"/>
                <a:ea typeface="Arial"/>
                <a:cs typeface="Arial"/>
                <a:sym typeface="Arial"/>
              </a:defRPr>
            </a:lvl7pPr>
            <a:lvl8pPr indent="0" lvl="7" marL="3200400">
              <a:spcBef>
                <a:spcPts val="0"/>
              </a:spcBef>
              <a:spcAft>
                <a:spcPts val="283"/>
              </a:spcAft>
              <a:buFont typeface="Noto Sans Symbols"/>
              <a:buNone/>
              <a:defRPr b="1" i="0" sz="1600" u="none" strike="noStrike">
                <a:latin typeface="Arial"/>
                <a:ea typeface="Arial"/>
                <a:cs typeface="Arial"/>
                <a:sym typeface="Arial"/>
              </a:defRPr>
            </a:lvl8pPr>
            <a:lvl9pPr indent="0" lvl="8" marL="3657600">
              <a:spcBef>
                <a:spcPts val="0"/>
              </a:spcBef>
              <a:spcAft>
                <a:spcPts val="283"/>
              </a:spcAft>
              <a:buFont typeface="Noto Sans Symbols"/>
              <a:buNone/>
              <a:defRPr b="1" i="0" sz="1600" u="none" strike="noStrike">
                <a:latin typeface="Arial"/>
                <a:ea typeface="Arial"/>
                <a:cs typeface="Arial"/>
                <a:sym typeface="Arial"/>
              </a:defRPr>
            </a:lvl9pPr>
          </a:lstStyle>
          <a:p/>
        </p:txBody>
      </p:sp>
      <p:sp>
        <p:nvSpPr>
          <p:cNvPr id="48" name="Shape 48"/>
          <p:cNvSpPr txBox="1"/>
          <p:nvPr>
            <p:ph idx="2" type="body"/>
          </p:nvPr>
        </p:nvSpPr>
        <p:spPr>
          <a:xfrm>
            <a:off x="504825" y="2397125"/>
            <a:ext cx="4452937" cy="4356099"/>
          </a:xfrm>
          <a:prstGeom prst="rect">
            <a:avLst/>
          </a:prstGeom>
          <a:noFill/>
          <a:ln>
            <a:noFill/>
          </a:ln>
        </p:spPr>
        <p:txBody>
          <a:bodyPr anchorCtr="0" anchor="t" bIns="91425" lIns="91425" rIns="91425" tIns="91425"/>
          <a:lstStyle>
            <a:lvl1pPr indent="-261820" lvl="0" marL="432000" marR="0" rtl="0" algn="l">
              <a:spcBef>
                <a:spcPts val="0"/>
              </a:spcBef>
              <a:spcAft>
                <a:spcPts val="1417"/>
              </a:spcAft>
              <a:buSzPct val="45000"/>
              <a:buFont typeface="Noto Sans Symbols"/>
              <a:buChar char="●"/>
              <a:defRPr b="0" i="0" sz="2400" u="none" cap="none" strike="noStrike">
                <a:latin typeface="Arial"/>
                <a:ea typeface="Arial"/>
                <a:cs typeface="Arial"/>
                <a:sym typeface="Arial"/>
              </a:defRPr>
            </a:lvl1pPr>
            <a:lvl2pPr indent="-235349" lvl="1" marL="864000" marR="0" rtl="0" algn="l">
              <a:spcBef>
                <a:spcPts val="0"/>
              </a:spcBef>
              <a:spcAft>
                <a:spcPts val="1134"/>
              </a:spcAft>
              <a:buSzPct val="75000"/>
              <a:buFont typeface="Noto Sans Symbols"/>
              <a:buChar char="–"/>
              <a:defRPr b="0" i="0" sz="2000" u="none" cap="none" strike="noStrike">
                <a:latin typeface="Arial"/>
                <a:ea typeface="Arial"/>
                <a:cs typeface="Arial"/>
                <a:sym typeface="Arial"/>
              </a:defRPr>
            </a:lvl2pPr>
            <a:lvl3pPr indent="-241263" lvl="2" marL="1295999" marR="0" rtl="0" algn="l">
              <a:spcBef>
                <a:spcPts val="0"/>
              </a:spcBef>
              <a:spcAft>
                <a:spcPts val="850"/>
              </a:spcAft>
              <a:buSzPct val="45000"/>
              <a:buFont typeface="Noto Sans Symbols"/>
              <a:buChar char="●"/>
              <a:defRPr b="0" i="0" sz="1800" u="none" cap="none" strike="noStrike">
                <a:latin typeface="Arial"/>
                <a:ea typeface="Arial"/>
                <a:cs typeface="Arial"/>
                <a:sym typeface="Arial"/>
              </a:defRPr>
            </a:lvl3pPr>
            <a:lvl4pPr indent="-140499" lvl="3" marL="1728000" marR="0" rtl="0" algn="l">
              <a:spcBef>
                <a:spcPts val="0"/>
              </a:spcBef>
              <a:spcAft>
                <a:spcPts val="567"/>
              </a:spcAft>
              <a:buSzPct val="75000"/>
              <a:buFont typeface="Noto Sans Symbols"/>
              <a:buChar char="–"/>
              <a:defRPr b="0" i="0" sz="1600" u="none" cap="none" strike="noStrike">
                <a:latin typeface="Arial"/>
                <a:ea typeface="Arial"/>
                <a:cs typeface="Arial"/>
                <a:sym typeface="Arial"/>
              </a:defRPr>
            </a:lvl4pPr>
            <a:lvl5pPr indent="-171179" lvl="4" marL="2160000" marR="0" rtl="0" algn="l">
              <a:spcBef>
                <a:spcPts val="0"/>
              </a:spcBef>
              <a:spcAft>
                <a:spcPts val="283"/>
              </a:spcAft>
              <a:buSzPct val="45000"/>
              <a:buFont typeface="Noto Sans Symbols"/>
              <a:buChar char="●"/>
              <a:defRPr b="0" i="0" sz="1600" u="none" cap="none" strike="noStrike">
                <a:latin typeface="Arial"/>
                <a:ea typeface="Arial"/>
                <a:cs typeface="Arial"/>
                <a:sym typeface="Arial"/>
              </a:defRPr>
            </a:lvl5pPr>
            <a:lvl6pPr indent="-171379" lvl="5" marL="2592000" marR="0" rtl="0" algn="l">
              <a:spcBef>
                <a:spcPts val="0"/>
              </a:spcBef>
              <a:spcAft>
                <a:spcPts val="283"/>
              </a:spcAft>
              <a:buSzPct val="45000"/>
              <a:buFont typeface="Noto Sans Symbols"/>
              <a:buChar char="●"/>
              <a:defRPr b="0" i="0" sz="1600" u="none" cap="none" strike="noStrike">
                <a:latin typeface="Arial"/>
                <a:ea typeface="Arial"/>
                <a:cs typeface="Arial"/>
                <a:sym typeface="Arial"/>
              </a:defRPr>
            </a:lvl6pPr>
            <a:lvl7pPr indent="-171579" lvl="6" marL="3024000" marR="0" rtl="0" algn="l">
              <a:spcBef>
                <a:spcPts val="0"/>
              </a:spcBef>
              <a:spcAft>
                <a:spcPts val="283"/>
              </a:spcAft>
              <a:buSzPct val="45000"/>
              <a:buFont typeface="Noto Sans Symbols"/>
              <a:buChar char="●"/>
              <a:defRPr b="0" i="0" sz="1600" u="none" cap="none" strike="noStrike">
                <a:latin typeface="Arial"/>
                <a:ea typeface="Arial"/>
                <a:cs typeface="Arial"/>
                <a:sym typeface="Arial"/>
              </a:defRPr>
            </a:lvl7pPr>
            <a:lvl8pPr indent="-171779" lvl="7" marL="3456000">
              <a:spcBef>
                <a:spcPts val="0"/>
              </a:spcBef>
              <a:spcAft>
                <a:spcPts val="283"/>
              </a:spcAft>
              <a:buSzPct val="45000"/>
              <a:buFont typeface="Noto Sans Symbols"/>
              <a:buChar char="●"/>
              <a:defRPr b="0" i="0" sz="1600" u="none" strike="noStrike">
                <a:latin typeface="Arial"/>
                <a:ea typeface="Arial"/>
                <a:cs typeface="Arial"/>
                <a:sym typeface="Arial"/>
              </a:defRPr>
            </a:lvl8pPr>
            <a:lvl9pPr indent="-171979" lvl="8" marL="3887999">
              <a:spcBef>
                <a:spcPts val="0"/>
              </a:spcBef>
              <a:spcAft>
                <a:spcPts val="283"/>
              </a:spcAft>
              <a:buSzPct val="45000"/>
              <a:buFont typeface="Noto Sans Symbols"/>
              <a:buChar char="●"/>
              <a:defRPr b="0" i="0" sz="1600" u="none" strike="noStrike">
                <a:latin typeface="Arial"/>
                <a:ea typeface="Arial"/>
                <a:cs typeface="Arial"/>
                <a:sym typeface="Arial"/>
              </a:defRPr>
            </a:lvl9pPr>
          </a:lstStyle>
          <a:p/>
        </p:txBody>
      </p:sp>
      <p:sp>
        <p:nvSpPr>
          <p:cNvPr id="49" name="Shape 49"/>
          <p:cNvSpPr txBox="1"/>
          <p:nvPr>
            <p:ph idx="3" type="body"/>
          </p:nvPr>
        </p:nvSpPr>
        <p:spPr>
          <a:xfrm>
            <a:off x="5121275" y="1692275"/>
            <a:ext cx="4456112" cy="704850"/>
          </a:xfrm>
          <a:prstGeom prst="rect">
            <a:avLst/>
          </a:prstGeom>
          <a:noFill/>
          <a:ln>
            <a:noFill/>
          </a:ln>
        </p:spPr>
        <p:txBody>
          <a:bodyPr anchorCtr="0" anchor="b" bIns="91425" lIns="91425" rIns="91425" tIns="91425"/>
          <a:lstStyle>
            <a:lvl1pPr indent="0" lvl="0" marL="0" marR="0" rtl="0" algn="l">
              <a:spcBef>
                <a:spcPts val="0"/>
              </a:spcBef>
              <a:spcAft>
                <a:spcPts val="1417"/>
              </a:spcAft>
              <a:buFont typeface="Noto Sans Symbols"/>
              <a:buNone/>
              <a:defRPr b="1" i="0" sz="2400" u="none" cap="none" strike="noStrike">
                <a:latin typeface="Arial"/>
                <a:ea typeface="Arial"/>
                <a:cs typeface="Arial"/>
                <a:sym typeface="Arial"/>
              </a:defRPr>
            </a:lvl1pPr>
            <a:lvl2pPr indent="0" lvl="1" marL="457200" marR="0" rtl="0" algn="l">
              <a:spcBef>
                <a:spcPts val="0"/>
              </a:spcBef>
              <a:spcAft>
                <a:spcPts val="1134"/>
              </a:spcAft>
              <a:buFont typeface="Noto Sans Symbols"/>
              <a:buNone/>
              <a:defRPr b="1" i="0" sz="2000" u="none" cap="none" strike="noStrike">
                <a:latin typeface="Arial"/>
                <a:ea typeface="Arial"/>
                <a:cs typeface="Arial"/>
                <a:sym typeface="Arial"/>
              </a:defRPr>
            </a:lvl2pPr>
            <a:lvl3pPr indent="0" lvl="2" marL="914400" marR="0" rtl="0" algn="l">
              <a:spcBef>
                <a:spcPts val="0"/>
              </a:spcBef>
              <a:spcAft>
                <a:spcPts val="850"/>
              </a:spcAft>
              <a:buFont typeface="Noto Sans Symbols"/>
              <a:buNone/>
              <a:defRPr b="1" i="0" sz="1800" u="none" cap="none" strike="noStrike">
                <a:latin typeface="Arial"/>
                <a:ea typeface="Arial"/>
                <a:cs typeface="Arial"/>
                <a:sym typeface="Arial"/>
              </a:defRPr>
            </a:lvl3pPr>
            <a:lvl4pPr indent="0" lvl="3" marL="1371600" marR="0" rtl="0" algn="l">
              <a:spcBef>
                <a:spcPts val="0"/>
              </a:spcBef>
              <a:spcAft>
                <a:spcPts val="567"/>
              </a:spcAft>
              <a:buFont typeface="Noto Sans Symbols"/>
              <a:buNone/>
              <a:defRPr b="1" i="0" sz="1600" u="none" cap="none" strike="noStrike">
                <a:latin typeface="Arial"/>
                <a:ea typeface="Arial"/>
                <a:cs typeface="Arial"/>
                <a:sym typeface="Arial"/>
              </a:defRPr>
            </a:lvl4pPr>
            <a:lvl5pPr indent="0" lvl="4" marL="1828800" marR="0" rtl="0" algn="l">
              <a:spcBef>
                <a:spcPts val="0"/>
              </a:spcBef>
              <a:spcAft>
                <a:spcPts val="283"/>
              </a:spcAft>
              <a:buFont typeface="Noto Sans Symbols"/>
              <a:buNone/>
              <a:defRPr b="1" i="0" sz="1600" u="none" cap="none" strike="noStrike">
                <a:latin typeface="Arial"/>
                <a:ea typeface="Arial"/>
                <a:cs typeface="Arial"/>
                <a:sym typeface="Arial"/>
              </a:defRPr>
            </a:lvl5pPr>
            <a:lvl6pPr indent="0" lvl="5" marL="2286000" marR="0" rtl="0" algn="l">
              <a:spcBef>
                <a:spcPts val="0"/>
              </a:spcBef>
              <a:spcAft>
                <a:spcPts val="283"/>
              </a:spcAft>
              <a:buFont typeface="Noto Sans Symbols"/>
              <a:buNone/>
              <a:defRPr b="1" i="0" sz="1600" u="none" cap="none" strike="noStrike">
                <a:latin typeface="Arial"/>
                <a:ea typeface="Arial"/>
                <a:cs typeface="Arial"/>
                <a:sym typeface="Arial"/>
              </a:defRPr>
            </a:lvl6pPr>
            <a:lvl7pPr indent="0" lvl="6" marL="2743200" marR="0" rtl="0" algn="l">
              <a:spcBef>
                <a:spcPts val="0"/>
              </a:spcBef>
              <a:spcAft>
                <a:spcPts val="283"/>
              </a:spcAft>
              <a:buFont typeface="Noto Sans Symbols"/>
              <a:buNone/>
              <a:defRPr b="1" i="0" sz="1600" u="none" cap="none" strike="noStrike">
                <a:latin typeface="Arial"/>
                <a:ea typeface="Arial"/>
                <a:cs typeface="Arial"/>
                <a:sym typeface="Arial"/>
              </a:defRPr>
            </a:lvl7pPr>
            <a:lvl8pPr indent="0" lvl="7" marL="3200400">
              <a:spcBef>
                <a:spcPts val="0"/>
              </a:spcBef>
              <a:spcAft>
                <a:spcPts val="283"/>
              </a:spcAft>
              <a:buFont typeface="Noto Sans Symbols"/>
              <a:buNone/>
              <a:defRPr b="1" i="0" sz="1600" u="none" strike="noStrike">
                <a:latin typeface="Arial"/>
                <a:ea typeface="Arial"/>
                <a:cs typeface="Arial"/>
                <a:sym typeface="Arial"/>
              </a:defRPr>
            </a:lvl8pPr>
            <a:lvl9pPr indent="0" lvl="8" marL="3657600">
              <a:spcBef>
                <a:spcPts val="0"/>
              </a:spcBef>
              <a:spcAft>
                <a:spcPts val="283"/>
              </a:spcAft>
              <a:buFont typeface="Noto Sans Symbols"/>
              <a:buNone/>
              <a:defRPr b="1" i="0" sz="1600" u="none" strike="noStrike">
                <a:latin typeface="Arial"/>
                <a:ea typeface="Arial"/>
                <a:cs typeface="Arial"/>
                <a:sym typeface="Arial"/>
              </a:defRPr>
            </a:lvl9pPr>
          </a:lstStyle>
          <a:p/>
        </p:txBody>
      </p:sp>
      <p:sp>
        <p:nvSpPr>
          <p:cNvPr id="50" name="Shape 50"/>
          <p:cNvSpPr txBox="1"/>
          <p:nvPr>
            <p:ph idx="4" type="body"/>
          </p:nvPr>
        </p:nvSpPr>
        <p:spPr>
          <a:xfrm>
            <a:off x="5121275" y="2397125"/>
            <a:ext cx="4456112" cy="4356099"/>
          </a:xfrm>
          <a:prstGeom prst="rect">
            <a:avLst/>
          </a:prstGeom>
          <a:noFill/>
          <a:ln>
            <a:noFill/>
          </a:ln>
        </p:spPr>
        <p:txBody>
          <a:bodyPr anchorCtr="0" anchor="t" bIns="91425" lIns="91425" rIns="91425" tIns="91425"/>
          <a:lstStyle>
            <a:lvl1pPr indent="-261820" lvl="0" marL="432000" marR="0" rtl="0" algn="l">
              <a:spcBef>
                <a:spcPts val="0"/>
              </a:spcBef>
              <a:spcAft>
                <a:spcPts val="1417"/>
              </a:spcAft>
              <a:buSzPct val="45000"/>
              <a:buFont typeface="Noto Sans Symbols"/>
              <a:buChar char="●"/>
              <a:defRPr b="0" i="0" sz="2400" u="none" cap="none" strike="noStrike">
                <a:latin typeface="Arial"/>
                <a:ea typeface="Arial"/>
                <a:cs typeface="Arial"/>
                <a:sym typeface="Arial"/>
              </a:defRPr>
            </a:lvl1pPr>
            <a:lvl2pPr indent="-235349" lvl="1" marL="864000" marR="0" rtl="0" algn="l">
              <a:spcBef>
                <a:spcPts val="0"/>
              </a:spcBef>
              <a:spcAft>
                <a:spcPts val="1134"/>
              </a:spcAft>
              <a:buSzPct val="75000"/>
              <a:buFont typeface="Noto Sans Symbols"/>
              <a:buChar char="–"/>
              <a:defRPr b="0" i="0" sz="2000" u="none" cap="none" strike="noStrike">
                <a:latin typeface="Arial"/>
                <a:ea typeface="Arial"/>
                <a:cs typeface="Arial"/>
                <a:sym typeface="Arial"/>
              </a:defRPr>
            </a:lvl2pPr>
            <a:lvl3pPr indent="-241263" lvl="2" marL="1295999" marR="0" rtl="0" algn="l">
              <a:spcBef>
                <a:spcPts val="0"/>
              </a:spcBef>
              <a:spcAft>
                <a:spcPts val="850"/>
              </a:spcAft>
              <a:buSzPct val="45000"/>
              <a:buFont typeface="Noto Sans Symbols"/>
              <a:buChar char="●"/>
              <a:defRPr b="0" i="0" sz="1800" u="none" cap="none" strike="noStrike">
                <a:latin typeface="Arial"/>
                <a:ea typeface="Arial"/>
                <a:cs typeface="Arial"/>
                <a:sym typeface="Arial"/>
              </a:defRPr>
            </a:lvl3pPr>
            <a:lvl4pPr indent="-140499" lvl="3" marL="1728000" marR="0" rtl="0" algn="l">
              <a:spcBef>
                <a:spcPts val="0"/>
              </a:spcBef>
              <a:spcAft>
                <a:spcPts val="567"/>
              </a:spcAft>
              <a:buSzPct val="75000"/>
              <a:buFont typeface="Noto Sans Symbols"/>
              <a:buChar char="–"/>
              <a:defRPr b="0" i="0" sz="1600" u="none" cap="none" strike="noStrike">
                <a:latin typeface="Arial"/>
                <a:ea typeface="Arial"/>
                <a:cs typeface="Arial"/>
                <a:sym typeface="Arial"/>
              </a:defRPr>
            </a:lvl4pPr>
            <a:lvl5pPr indent="-171179" lvl="4" marL="2160000" marR="0" rtl="0" algn="l">
              <a:spcBef>
                <a:spcPts val="0"/>
              </a:spcBef>
              <a:spcAft>
                <a:spcPts val="283"/>
              </a:spcAft>
              <a:buSzPct val="45000"/>
              <a:buFont typeface="Noto Sans Symbols"/>
              <a:buChar char="●"/>
              <a:defRPr b="0" i="0" sz="1600" u="none" cap="none" strike="noStrike">
                <a:latin typeface="Arial"/>
                <a:ea typeface="Arial"/>
                <a:cs typeface="Arial"/>
                <a:sym typeface="Arial"/>
              </a:defRPr>
            </a:lvl5pPr>
            <a:lvl6pPr indent="-171379" lvl="5" marL="2592000" marR="0" rtl="0" algn="l">
              <a:spcBef>
                <a:spcPts val="0"/>
              </a:spcBef>
              <a:spcAft>
                <a:spcPts val="283"/>
              </a:spcAft>
              <a:buSzPct val="45000"/>
              <a:buFont typeface="Noto Sans Symbols"/>
              <a:buChar char="●"/>
              <a:defRPr b="0" i="0" sz="1600" u="none" cap="none" strike="noStrike">
                <a:latin typeface="Arial"/>
                <a:ea typeface="Arial"/>
                <a:cs typeface="Arial"/>
                <a:sym typeface="Arial"/>
              </a:defRPr>
            </a:lvl6pPr>
            <a:lvl7pPr indent="-171579" lvl="6" marL="3024000" marR="0" rtl="0" algn="l">
              <a:spcBef>
                <a:spcPts val="0"/>
              </a:spcBef>
              <a:spcAft>
                <a:spcPts val="283"/>
              </a:spcAft>
              <a:buSzPct val="45000"/>
              <a:buFont typeface="Noto Sans Symbols"/>
              <a:buChar char="●"/>
              <a:defRPr b="0" i="0" sz="1600" u="none" cap="none" strike="noStrike">
                <a:latin typeface="Arial"/>
                <a:ea typeface="Arial"/>
                <a:cs typeface="Arial"/>
                <a:sym typeface="Arial"/>
              </a:defRPr>
            </a:lvl7pPr>
            <a:lvl8pPr indent="-171779" lvl="7" marL="3456000">
              <a:spcBef>
                <a:spcPts val="0"/>
              </a:spcBef>
              <a:spcAft>
                <a:spcPts val="283"/>
              </a:spcAft>
              <a:buSzPct val="45000"/>
              <a:buFont typeface="Noto Sans Symbols"/>
              <a:buChar char="●"/>
              <a:defRPr b="0" i="0" sz="1600" u="none" strike="noStrike">
                <a:latin typeface="Arial"/>
                <a:ea typeface="Arial"/>
                <a:cs typeface="Arial"/>
                <a:sym typeface="Arial"/>
              </a:defRPr>
            </a:lvl8pPr>
            <a:lvl9pPr indent="-171979" lvl="8" marL="3887999">
              <a:spcBef>
                <a:spcPts val="0"/>
              </a:spcBef>
              <a:spcAft>
                <a:spcPts val="283"/>
              </a:spcAft>
              <a:buSzPct val="45000"/>
              <a:buFont typeface="Noto Sans Symbols"/>
              <a:buChar char="●"/>
              <a:defRPr b="0" i="0" sz="1600" u="none" strike="noStrike">
                <a:latin typeface="Arial"/>
                <a:ea typeface="Arial"/>
                <a:cs typeface="Arial"/>
                <a:sym typeface="Arial"/>
              </a:defRPr>
            </a:lvl9pPr>
          </a:lstStyle>
          <a:p/>
        </p:txBody>
      </p:sp>
      <p:sp>
        <p:nvSpPr>
          <p:cNvPr id="51" name="Shape 51"/>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432000" y="648000"/>
            <a:ext cx="7055999" cy="648000"/>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56" name="Shape 56"/>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504825" y="301625"/>
            <a:ext cx="3316287" cy="1279525"/>
          </a:xfrm>
          <a:prstGeom prst="rect">
            <a:avLst/>
          </a:prstGeom>
          <a:noFill/>
          <a:ln>
            <a:noFill/>
          </a:ln>
        </p:spPr>
        <p:txBody>
          <a:bodyPr anchorCtr="0" anchor="b" bIns="91425" lIns="91425" rIns="91425" tIns="91425"/>
          <a:lstStyle>
            <a:lvl1pPr indent="57150" lvl="0" marL="0" marR="0" rtl="0" algn="l">
              <a:spcBef>
                <a:spcPts val="0"/>
              </a:spcBef>
              <a:buClr>
                <a:srgbClr val="333333"/>
              </a:buClr>
              <a:buSzPct val="45000"/>
              <a:buFont typeface="Noto Sans Symbols"/>
              <a:buChar char="●"/>
              <a:defRPr b="1" i="0" sz="20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61" name="Shape 61"/>
          <p:cNvSpPr txBox="1"/>
          <p:nvPr>
            <p:ph idx="1" type="body"/>
          </p:nvPr>
        </p:nvSpPr>
        <p:spPr>
          <a:xfrm>
            <a:off x="3941762" y="301625"/>
            <a:ext cx="5635625" cy="6451600"/>
          </a:xfrm>
          <a:prstGeom prst="rect">
            <a:avLst/>
          </a:prstGeom>
          <a:noFill/>
          <a:ln>
            <a:noFill/>
          </a:ln>
        </p:spPr>
        <p:txBody>
          <a:bodyPr anchorCtr="0" anchor="t" bIns="91425" lIns="91425" rIns="91425" tIns="91425"/>
          <a:lstStyle>
            <a:lvl1pPr indent="-238959" lvl="0" marL="432000" marR="0" rtl="0" algn="l">
              <a:spcBef>
                <a:spcPts val="0"/>
              </a:spcBef>
              <a:spcAft>
                <a:spcPts val="1417"/>
              </a:spcAft>
              <a:buSzPct val="45000"/>
              <a:buFont typeface="Noto Sans Symbols"/>
              <a:buChar char="●"/>
              <a:defRPr b="0" i="0" sz="3200" u="none" cap="none" strike="noStrike">
                <a:latin typeface="Arial"/>
                <a:ea typeface="Arial"/>
                <a:cs typeface="Arial"/>
                <a:sym typeface="Arial"/>
              </a:defRPr>
            </a:lvl1pPr>
            <a:lvl2pPr indent="-197249" lvl="1" marL="864000" marR="0" rtl="0" algn="l">
              <a:spcBef>
                <a:spcPts val="0"/>
              </a:spcBef>
              <a:spcAft>
                <a:spcPts val="1134"/>
              </a:spcAft>
              <a:buSzPct val="75000"/>
              <a:buFont typeface="Noto Sans Symbols"/>
              <a:buChar char="–"/>
              <a:defRPr b="0" i="0" sz="2800" u="none" cap="none" strike="noStrike">
                <a:latin typeface="Arial"/>
                <a:ea typeface="Arial"/>
                <a:cs typeface="Arial"/>
                <a:sym typeface="Arial"/>
              </a:defRPr>
            </a:lvl2pPr>
            <a:lvl3pPr indent="-224118" lvl="2" marL="1295999" marR="0" rtl="0" algn="l">
              <a:spcBef>
                <a:spcPts val="0"/>
              </a:spcBef>
              <a:spcAft>
                <a:spcPts val="850"/>
              </a:spcAft>
              <a:buSzPct val="45000"/>
              <a:buFont typeface="Noto Sans Symbols"/>
              <a:buChar char="●"/>
              <a:defRPr b="0" i="0" sz="2400" u="none" cap="none" strike="noStrike">
                <a:latin typeface="Arial"/>
                <a:ea typeface="Arial"/>
                <a:cs typeface="Arial"/>
                <a:sym typeface="Arial"/>
              </a:defRPr>
            </a:lvl3pPr>
            <a:lvl4pPr indent="-121449" lvl="3" marL="1728000" marR="0" rtl="0" algn="l">
              <a:spcBef>
                <a:spcPts val="0"/>
              </a:spcBef>
              <a:spcAft>
                <a:spcPts val="567"/>
              </a:spcAft>
              <a:buSzPct val="75000"/>
              <a:buFont typeface="Noto Sans Symbols"/>
              <a:buChar char="–"/>
              <a:defRPr b="0" i="0" sz="2000" u="none" cap="none" strike="noStrike">
                <a:latin typeface="Arial"/>
                <a:ea typeface="Arial"/>
                <a:cs typeface="Arial"/>
                <a:sym typeface="Arial"/>
              </a:defRPr>
            </a:lvl4pPr>
            <a:lvl5pPr indent="-159749" lvl="4" marL="2160000" marR="0" rtl="0" algn="l">
              <a:spcBef>
                <a:spcPts val="0"/>
              </a:spcBef>
              <a:spcAft>
                <a:spcPts val="283"/>
              </a:spcAft>
              <a:buSzPct val="45000"/>
              <a:buFont typeface="Noto Sans Symbols"/>
              <a:buChar char="●"/>
              <a:defRPr b="0" i="0" sz="2000" u="none" cap="none" strike="noStrike">
                <a:latin typeface="Arial"/>
                <a:ea typeface="Arial"/>
                <a:cs typeface="Arial"/>
                <a:sym typeface="Arial"/>
              </a:defRPr>
            </a:lvl5pPr>
            <a:lvl6pPr indent="-159949" lvl="5" marL="2592000" marR="0" rtl="0" algn="l">
              <a:spcBef>
                <a:spcPts val="0"/>
              </a:spcBef>
              <a:spcAft>
                <a:spcPts val="283"/>
              </a:spcAft>
              <a:buSzPct val="45000"/>
              <a:buFont typeface="Noto Sans Symbols"/>
              <a:buChar char="●"/>
              <a:defRPr b="0" i="0" sz="2000" u="none" cap="none" strike="noStrike">
                <a:latin typeface="Arial"/>
                <a:ea typeface="Arial"/>
                <a:cs typeface="Arial"/>
                <a:sym typeface="Arial"/>
              </a:defRPr>
            </a:lvl6pPr>
            <a:lvl7pPr indent="-160149" lvl="6" marL="3024000" marR="0" rtl="0" algn="l">
              <a:spcBef>
                <a:spcPts val="0"/>
              </a:spcBef>
              <a:spcAft>
                <a:spcPts val="283"/>
              </a:spcAft>
              <a:buSzPct val="45000"/>
              <a:buFont typeface="Noto Sans Symbols"/>
              <a:buChar char="●"/>
              <a:defRPr b="0" i="0" sz="2000" u="none" cap="none" strike="noStrike">
                <a:latin typeface="Arial"/>
                <a:ea typeface="Arial"/>
                <a:cs typeface="Arial"/>
                <a:sym typeface="Arial"/>
              </a:defRPr>
            </a:lvl7pPr>
            <a:lvl8pPr indent="-160349" lvl="7" marL="3456000">
              <a:spcBef>
                <a:spcPts val="0"/>
              </a:spcBef>
              <a:spcAft>
                <a:spcPts val="283"/>
              </a:spcAft>
              <a:buSzPct val="45000"/>
              <a:buFont typeface="Noto Sans Symbols"/>
              <a:buChar char="●"/>
              <a:defRPr b="0" i="0" sz="2000" u="none" strike="noStrike">
                <a:latin typeface="Arial"/>
                <a:ea typeface="Arial"/>
                <a:cs typeface="Arial"/>
                <a:sym typeface="Arial"/>
              </a:defRPr>
            </a:lvl8pPr>
            <a:lvl9pPr indent="-160549" lvl="8" marL="3887999">
              <a:spcBef>
                <a:spcPts val="0"/>
              </a:spcBef>
              <a:spcAft>
                <a:spcPts val="283"/>
              </a:spcAft>
              <a:buSzPct val="45000"/>
              <a:buFont typeface="Noto Sans Symbols"/>
              <a:buChar char="●"/>
              <a:defRPr b="0" i="0" sz="2000" u="none" strike="noStrike">
                <a:latin typeface="Arial"/>
                <a:ea typeface="Arial"/>
                <a:cs typeface="Arial"/>
                <a:sym typeface="Arial"/>
              </a:defRPr>
            </a:lvl9pPr>
          </a:lstStyle>
          <a:p/>
        </p:txBody>
      </p:sp>
      <p:sp>
        <p:nvSpPr>
          <p:cNvPr id="62" name="Shape 62"/>
          <p:cNvSpPr txBox="1"/>
          <p:nvPr>
            <p:ph idx="2" type="body"/>
          </p:nvPr>
        </p:nvSpPr>
        <p:spPr>
          <a:xfrm>
            <a:off x="504825" y="1581150"/>
            <a:ext cx="3316287" cy="5172075"/>
          </a:xfrm>
          <a:prstGeom prst="rect">
            <a:avLst/>
          </a:prstGeom>
          <a:noFill/>
          <a:ln>
            <a:noFill/>
          </a:ln>
        </p:spPr>
        <p:txBody>
          <a:bodyPr anchorCtr="0" anchor="t" bIns="91425" lIns="91425" rIns="91425" tIns="91425"/>
          <a:lstStyle>
            <a:lvl1pPr indent="0" lvl="0" marL="0" marR="0" rtl="0" algn="l">
              <a:spcBef>
                <a:spcPts val="0"/>
              </a:spcBef>
              <a:spcAft>
                <a:spcPts val="1417"/>
              </a:spcAft>
              <a:buFont typeface="Noto Sans Symbols"/>
              <a:buNone/>
              <a:defRPr b="0" i="0" sz="1400" u="none" cap="none" strike="noStrike">
                <a:latin typeface="Arial"/>
                <a:ea typeface="Arial"/>
                <a:cs typeface="Arial"/>
                <a:sym typeface="Arial"/>
              </a:defRPr>
            </a:lvl1pPr>
            <a:lvl2pPr indent="0" lvl="1" marL="457200" marR="0" rtl="0" algn="l">
              <a:spcBef>
                <a:spcPts val="0"/>
              </a:spcBef>
              <a:spcAft>
                <a:spcPts val="1134"/>
              </a:spcAft>
              <a:buFont typeface="Noto Sans Symbols"/>
              <a:buNone/>
              <a:defRPr b="0" i="0" sz="1200" u="none" cap="none" strike="noStrike">
                <a:latin typeface="Arial"/>
                <a:ea typeface="Arial"/>
                <a:cs typeface="Arial"/>
                <a:sym typeface="Arial"/>
              </a:defRPr>
            </a:lvl2pPr>
            <a:lvl3pPr indent="0" lvl="2" marL="914400" marR="0" rtl="0" algn="l">
              <a:spcBef>
                <a:spcPts val="0"/>
              </a:spcBef>
              <a:spcAft>
                <a:spcPts val="850"/>
              </a:spcAft>
              <a:buFont typeface="Noto Sans Symbols"/>
              <a:buNone/>
              <a:defRPr b="0" i="0" sz="1000" u="none" cap="none" strike="noStrike">
                <a:latin typeface="Arial"/>
                <a:ea typeface="Arial"/>
                <a:cs typeface="Arial"/>
                <a:sym typeface="Arial"/>
              </a:defRPr>
            </a:lvl3pPr>
            <a:lvl4pPr indent="0" lvl="3" marL="1371600" marR="0" rtl="0" algn="l">
              <a:spcBef>
                <a:spcPts val="0"/>
              </a:spcBef>
              <a:spcAft>
                <a:spcPts val="567"/>
              </a:spcAft>
              <a:buFont typeface="Noto Sans Symbols"/>
              <a:buNone/>
              <a:defRPr b="0" i="0" sz="900" u="none" cap="none" strike="noStrike">
                <a:latin typeface="Arial"/>
                <a:ea typeface="Arial"/>
                <a:cs typeface="Arial"/>
                <a:sym typeface="Arial"/>
              </a:defRPr>
            </a:lvl4pPr>
            <a:lvl5pPr indent="0" lvl="4" marL="1828800" marR="0" rtl="0" algn="l">
              <a:spcBef>
                <a:spcPts val="0"/>
              </a:spcBef>
              <a:spcAft>
                <a:spcPts val="283"/>
              </a:spcAft>
              <a:buFont typeface="Noto Sans Symbols"/>
              <a:buNone/>
              <a:defRPr b="0" i="0" sz="900" u="none" cap="none" strike="noStrike">
                <a:latin typeface="Arial"/>
                <a:ea typeface="Arial"/>
                <a:cs typeface="Arial"/>
                <a:sym typeface="Arial"/>
              </a:defRPr>
            </a:lvl5pPr>
            <a:lvl6pPr indent="0" lvl="5" marL="2286000" marR="0" rtl="0" algn="l">
              <a:spcBef>
                <a:spcPts val="0"/>
              </a:spcBef>
              <a:spcAft>
                <a:spcPts val="283"/>
              </a:spcAft>
              <a:buFont typeface="Noto Sans Symbols"/>
              <a:buNone/>
              <a:defRPr b="0" i="0" sz="900" u="none" cap="none" strike="noStrike">
                <a:latin typeface="Arial"/>
                <a:ea typeface="Arial"/>
                <a:cs typeface="Arial"/>
                <a:sym typeface="Arial"/>
              </a:defRPr>
            </a:lvl6pPr>
            <a:lvl7pPr indent="0" lvl="6" marL="2743200" marR="0" rtl="0" algn="l">
              <a:spcBef>
                <a:spcPts val="0"/>
              </a:spcBef>
              <a:spcAft>
                <a:spcPts val="283"/>
              </a:spcAft>
              <a:buFont typeface="Noto Sans Symbols"/>
              <a:buNone/>
              <a:defRPr b="0" i="0" sz="900" u="none" cap="none" strike="noStrike">
                <a:latin typeface="Arial"/>
                <a:ea typeface="Arial"/>
                <a:cs typeface="Arial"/>
                <a:sym typeface="Arial"/>
              </a:defRPr>
            </a:lvl7pPr>
            <a:lvl8pPr indent="0" lvl="7" marL="3200400">
              <a:spcBef>
                <a:spcPts val="0"/>
              </a:spcBef>
              <a:spcAft>
                <a:spcPts val="283"/>
              </a:spcAft>
              <a:buFont typeface="Noto Sans Symbols"/>
              <a:buNone/>
              <a:defRPr b="0" i="0" sz="900" u="none" strike="noStrike">
                <a:latin typeface="Arial"/>
                <a:ea typeface="Arial"/>
                <a:cs typeface="Arial"/>
                <a:sym typeface="Arial"/>
              </a:defRPr>
            </a:lvl8pPr>
            <a:lvl9pPr indent="0" lvl="8" marL="3657600">
              <a:spcBef>
                <a:spcPts val="0"/>
              </a:spcBef>
              <a:spcAft>
                <a:spcPts val="283"/>
              </a:spcAft>
              <a:buFont typeface="Noto Sans Symbols"/>
              <a:buNone/>
              <a:defRPr b="0" i="0" sz="900" u="none" strike="noStrike">
                <a:latin typeface="Arial"/>
                <a:ea typeface="Arial"/>
                <a:cs typeface="Arial"/>
                <a:sym typeface="Arial"/>
              </a:defRPr>
            </a:lvl9pPr>
          </a:lstStyle>
          <a:p/>
        </p:txBody>
      </p:sp>
      <p:sp>
        <p:nvSpPr>
          <p:cNvPr id="63" name="Shape 63"/>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1976438" y="5291137"/>
            <a:ext cx="6048374" cy="625475"/>
          </a:xfrm>
          <a:prstGeom prst="rect">
            <a:avLst/>
          </a:prstGeom>
          <a:noFill/>
          <a:ln>
            <a:noFill/>
          </a:ln>
        </p:spPr>
        <p:txBody>
          <a:bodyPr anchorCtr="0" anchor="b" bIns="91425" lIns="91425" rIns="91425" tIns="91425"/>
          <a:lstStyle>
            <a:lvl1pPr indent="57150" lvl="0" marL="0" marR="0" rtl="0" algn="l">
              <a:spcBef>
                <a:spcPts val="0"/>
              </a:spcBef>
              <a:buClr>
                <a:srgbClr val="333333"/>
              </a:buClr>
              <a:buSzPct val="45000"/>
              <a:buFont typeface="Noto Sans Symbols"/>
              <a:buChar char="●"/>
              <a:defRPr b="1" i="0" sz="20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68" name="Shape 68"/>
          <p:cNvSpPr/>
          <p:nvPr>
            <p:ph idx="2" type="pic"/>
          </p:nvPr>
        </p:nvSpPr>
        <p:spPr>
          <a:xfrm>
            <a:off x="1976438" y="674687"/>
            <a:ext cx="6048374" cy="4537074"/>
          </a:xfrm>
          <a:prstGeom prst="rect">
            <a:avLst/>
          </a:prstGeom>
          <a:noFill/>
          <a:ln>
            <a:noFill/>
          </a:ln>
        </p:spPr>
        <p:txBody>
          <a:bodyPr anchorCtr="0" anchor="t" bIns="91425" lIns="91425" rIns="91425" tIns="91425"/>
          <a:lstStyle>
            <a:lvl1pPr indent="0" lvl="0" marL="0" marR="0" rtl="0" algn="l">
              <a:spcBef>
                <a:spcPts val="0"/>
              </a:spcBef>
              <a:spcAft>
                <a:spcPts val="1417"/>
              </a:spcAft>
              <a:buFont typeface="Noto Sans Symbols"/>
              <a:buNone/>
              <a:defRPr b="0" i="0" sz="3200" u="none" cap="none" strike="noStrike">
                <a:latin typeface="Arial"/>
                <a:ea typeface="Arial"/>
                <a:cs typeface="Arial"/>
                <a:sym typeface="Arial"/>
              </a:defRPr>
            </a:lvl1pPr>
            <a:lvl2pPr indent="0" lvl="1" marL="457200" marR="0" rtl="0" algn="l">
              <a:spcBef>
                <a:spcPts val="0"/>
              </a:spcBef>
              <a:spcAft>
                <a:spcPts val="1134"/>
              </a:spcAft>
              <a:buFont typeface="Noto Sans Symbols"/>
              <a:buNone/>
              <a:defRPr b="0" i="0" sz="2800" u="none" cap="none" strike="noStrike">
                <a:latin typeface="Arial"/>
                <a:ea typeface="Arial"/>
                <a:cs typeface="Arial"/>
                <a:sym typeface="Arial"/>
              </a:defRPr>
            </a:lvl2pPr>
            <a:lvl3pPr indent="0" lvl="2" marL="914400" marR="0" rtl="0" algn="l">
              <a:spcBef>
                <a:spcPts val="0"/>
              </a:spcBef>
              <a:spcAft>
                <a:spcPts val="850"/>
              </a:spcAft>
              <a:buFont typeface="Noto Sans Symbols"/>
              <a:buNone/>
              <a:defRPr b="0" i="0" sz="2400" u="none" cap="none" strike="noStrike">
                <a:latin typeface="Arial"/>
                <a:ea typeface="Arial"/>
                <a:cs typeface="Arial"/>
                <a:sym typeface="Arial"/>
              </a:defRPr>
            </a:lvl3pPr>
            <a:lvl4pPr indent="0" lvl="3" marL="1371600" marR="0" rtl="0" algn="l">
              <a:spcBef>
                <a:spcPts val="0"/>
              </a:spcBef>
              <a:spcAft>
                <a:spcPts val="567"/>
              </a:spcAft>
              <a:buFont typeface="Noto Sans Symbols"/>
              <a:buNone/>
              <a:defRPr b="0" i="0" sz="2000" u="none" cap="none" strike="noStrike">
                <a:latin typeface="Arial"/>
                <a:ea typeface="Arial"/>
                <a:cs typeface="Arial"/>
                <a:sym typeface="Arial"/>
              </a:defRPr>
            </a:lvl4pPr>
            <a:lvl5pPr indent="0" lvl="4" marL="1828800" marR="0" rtl="0" algn="l">
              <a:spcBef>
                <a:spcPts val="0"/>
              </a:spcBef>
              <a:spcAft>
                <a:spcPts val="283"/>
              </a:spcAft>
              <a:buFont typeface="Noto Sans Symbols"/>
              <a:buNone/>
              <a:defRPr b="0" i="0" sz="2000" u="none" cap="none" strike="noStrike">
                <a:latin typeface="Arial"/>
                <a:ea typeface="Arial"/>
                <a:cs typeface="Arial"/>
                <a:sym typeface="Arial"/>
              </a:defRPr>
            </a:lvl5pPr>
            <a:lvl6pPr indent="0" lvl="5" marL="2286000" marR="0" rtl="0" algn="l">
              <a:spcBef>
                <a:spcPts val="0"/>
              </a:spcBef>
              <a:spcAft>
                <a:spcPts val="283"/>
              </a:spcAft>
              <a:buFont typeface="Noto Sans Symbols"/>
              <a:buNone/>
              <a:defRPr b="0" i="0" sz="2000" u="none" cap="none" strike="noStrike">
                <a:latin typeface="Arial"/>
                <a:ea typeface="Arial"/>
                <a:cs typeface="Arial"/>
                <a:sym typeface="Arial"/>
              </a:defRPr>
            </a:lvl6pPr>
            <a:lvl7pPr indent="0" lvl="6" marL="2743200" marR="0" rtl="0" algn="l">
              <a:spcBef>
                <a:spcPts val="0"/>
              </a:spcBef>
              <a:spcAft>
                <a:spcPts val="283"/>
              </a:spcAft>
              <a:buFont typeface="Noto Sans Symbols"/>
              <a:buNone/>
              <a:defRPr b="0" i="0" sz="2000" u="none" cap="none" strike="noStrike">
                <a:latin typeface="Arial"/>
                <a:ea typeface="Arial"/>
                <a:cs typeface="Arial"/>
                <a:sym typeface="Arial"/>
              </a:defRPr>
            </a:lvl7pPr>
            <a:lvl8pPr indent="0" lvl="7" marL="3200400">
              <a:spcBef>
                <a:spcPts val="0"/>
              </a:spcBef>
              <a:spcAft>
                <a:spcPts val="283"/>
              </a:spcAft>
              <a:buFont typeface="Noto Sans Symbols"/>
              <a:buNone/>
              <a:defRPr b="0" i="0" sz="2000" u="none" strike="noStrike">
                <a:latin typeface="Arial"/>
                <a:ea typeface="Arial"/>
                <a:cs typeface="Arial"/>
                <a:sym typeface="Arial"/>
              </a:defRPr>
            </a:lvl8pPr>
            <a:lvl9pPr indent="0" lvl="8" marL="3657600">
              <a:spcBef>
                <a:spcPts val="0"/>
              </a:spcBef>
              <a:spcAft>
                <a:spcPts val="283"/>
              </a:spcAft>
              <a:buFont typeface="Noto Sans Symbols"/>
              <a:buNone/>
              <a:defRPr b="0" i="0" sz="2000" u="none" strike="noStrike">
                <a:latin typeface="Arial"/>
                <a:ea typeface="Arial"/>
                <a:cs typeface="Arial"/>
                <a:sym typeface="Arial"/>
              </a:defRPr>
            </a:lvl9pPr>
          </a:lstStyle>
          <a:p/>
        </p:txBody>
      </p:sp>
      <p:sp>
        <p:nvSpPr>
          <p:cNvPr id="69" name="Shape 69"/>
          <p:cNvSpPr txBox="1"/>
          <p:nvPr>
            <p:ph idx="1" type="body"/>
          </p:nvPr>
        </p:nvSpPr>
        <p:spPr>
          <a:xfrm>
            <a:off x="1976438" y="5916612"/>
            <a:ext cx="6048374" cy="887411"/>
          </a:xfrm>
          <a:prstGeom prst="rect">
            <a:avLst/>
          </a:prstGeom>
          <a:noFill/>
          <a:ln>
            <a:noFill/>
          </a:ln>
        </p:spPr>
        <p:txBody>
          <a:bodyPr anchorCtr="0" anchor="t" bIns="91425" lIns="91425" rIns="91425" tIns="91425"/>
          <a:lstStyle>
            <a:lvl1pPr indent="0" lvl="0" marL="0" marR="0" rtl="0" algn="l">
              <a:spcBef>
                <a:spcPts val="0"/>
              </a:spcBef>
              <a:spcAft>
                <a:spcPts val="1417"/>
              </a:spcAft>
              <a:buFont typeface="Noto Sans Symbols"/>
              <a:buNone/>
              <a:defRPr b="0" i="0" sz="1400" u="none" cap="none" strike="noStrike">
                <a:latin typeface="Arial"/>
                <a:ea typeface="Arial"/>
                <a:cs typeface="Arial"/>
                <a:sym typeface="Arial"/>
              </a:defRPr>
            </a:lvl1pPr>
            <a:lvl2pPr indent="0" lvl="1" marL="457200" marR="0" rtl="0" algn="l">
              <a:spcBef>
                <a:spcPts val="0"/>
              </a:spcBef>
              <a:spcAft>
                <a:spcPts val="1134"/>
              </a:spcAft>
              <a:buFont typeface="Noto Sans Symbols"/>
              <a:buNone/>
              <a:defRPr b="0" i="0" sz="1200" u="none" cap="none" strike="noStrike">
                <a:latin typeface="Arial"/>
                <a:ea typeface="Arial"/>
                <a:cs typeface="Arial"/>
                <a:sym typeface="Arial"/>
              </a:defRPr>
            </a:lvl2pPr>
            <a:lvl3pPr indent="0" lvl="2" marL="914400" marR="0" rtl="0" algn="l">
              <a:spcBef>
                <a:spcPts val="0"/>
              </a:spcBef>
              <a:spcAft>
                <a:spcPts val="850"/>
              </a:spcAft>
              <a:buFont typeface="Noto Sans Symbols"/>
              <a:buNone/>
              <a:defRPr b="0" i="0" sz="1000" u="none" cap="none" strike="noStrike">
                <a:latin typeface="Arial"/>
                <a:ea typeface="Arial"/>
                <a:cs typeface="Arial"/>
                <a:sym typeface="Arial"/>
              </a:defRPr>
            </a:lvl3pPr>
            <a:lvl4pPr indent="0" lvl="3" marL="1371600" marR="0" rtl="0" algn="l">
              <a:spcBef>
                <a:spcPts val="0"/>
              </a:spcBef>
              <a:spcAft>
                <a:spcPts val="567"/>
              </a:spcAft>
              <a:buFont typeface="Noto Sans Symbols"/>
              <a:buNone/>
              <a:defRPr b="0" i="0" sz="900" u="none" cap="none" strike="noStrike">
                <a:latin typeface="Arial"/>
                <a:ea typeface="Arial"/>
                <a:cs typeface="Arial"/>
                <a:sym typeface="Arial"/>
              </a:defRPr>
            </a:lvl4pPr>
            <a:lvl5pPr indent="0" lvl="4" marL="1828800" marR="0" rtl="0" algn="l">
              <a:spcBef>
                <a:spcPts val="0"/>
              </a:spcBef>
              <a:spcAft>
                <a:spcPts val="283"/>
              </a:spcAft>
              <a:buFont typeface="Noto Sans Symbols"/>
              <a:buNone/>
              <a:defRPr b="0" i="0" sz="900" u="none" cap="none" strike="noStrike">
                <a:latin typeface="Arial"/>
                <a:ea typeface="Arial"/>
                <a:cs typeface="Arial"/>
                <a:sym typeface="Arial"/>
              </a:defRPr>
            </a:lvl5pPr>
            <a:lvl6pPr indent="0" lvl="5" marL="2286000" marR="0" rtl="0" algn="l">
              <a:spcBef>
                <a:spcPts val="0"/>
              </a:spcBef>
              <a:spcAft>
                <a:spcPts val="283"/>
              </a:spcAft>
              <a:buFont typeface="Noto Sans Symbols"/>
              <a:buNone/>
              <a:defRPr b="0" i="0" sz="900" u="none" cap="none" strike="noStrike">
                <a:latin typeface="Arial"/>
                <a:ea typeface="Arial"/>
                <a:cs typeface="Arial"/>
                <a:sym typeface="Arial"/>
              </a:defRPr>
            </a:lvl6pPr>
            <a:lvl7pPr indent="0" lvl="6" marL="2743200" marR="0" rtl="0" algn="l">
              <a:spcBef>
                <a:spcPts val="0"/>
              </a:spcBef>
              <a:spcAft>
                <a:spcPts val="283"/>
              </a:spcAft>
              <a:buFont typeface="Noto Sans Symbols"/>
              <a:buNone/>
              <a:defRPr b="0" i="0" sz="900" u="none" cap="none" strike="noStrike">
                <a:latin typeface="Arial"/>
                <a:ea typeface="Arial"/>
                <a:cs typeface="Arial"/>
                <a:sym typeface="Arial"/>
              </a:defRPr>
            </a:lvl7pPr>
            <a:lvl8pPr indent="0" lvl="7" marL="3200400">
              <a:spcBef>
                <a:spcPts val="0"/>
              </a:spcBef>
              <a:spcAft>
                <a:spcPts val="283"/>
              </a:spcAft>
              <a:buFont typeface="Noto Sans Symbols"/>
              <a:buNone/>
              <a:defRPr b="0" i="0" sz="900" u="none" strike="noStrike">
                <a:latin typeface="Arial"/>
                <a:ea typeface="Arial"/>
                <a:cs typeface="Arial"/>
                <a:sym typeface="Arial"/>
              </a:defRPr>
            </a:lvl8pPr>
            <a:lvl9pPr indent="0" lvl="8" marL="3657600">
              <a:spcBef>
                <a:spcPts val="0"/>
              </a:spcBef>
              <a:spcAft>
                <a:spcPts val="283"/>
              </a:spcAft>
              <a:buFont typeface="Noto Sans Symbols"/>
              <a:buNone/>
              <a:defRPr b="0" i="0" sz="900" u="none" strike="noStrike">
                <a:latin typeface="Arial"/>
                <a:ea typeface="Arial"/>
                <a:cs typeface="Arial"/>
                <a:sym typeface="Arial"/>
              </a:defRPr>
            </a:lvl9pPr>
          </a:lstStyle>
          <a:p/>
        </p:txBody>
      </p:sp>
      <p:sp>
        <p:nvSpPr>
          <p:cNvPr id="70" name="Shape 70"/>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sz="14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lang="en-US" sz="1400">
                <a:solidFill>
                  <a:schemeClr val="dk1"/>
                </a:solidFill>
                <a:latin typeface="Times New Roman"/>
                <a:ea typeface="Times New Roman"/>
                <a:cs typeface="Times New Roman"/>
                <a:sym typeface="Times New Roma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359" y="359"/>
            <a:ext cx="10079639" cy="7559640"/>
          </a:xfrm>
          <a:prstGeom prst="rect">
            <a:avLst/>
          </a:prstGeom>
          <a:noFill/>
          <a:ln>
            <a:noFill/>
          </a:ln>
        </p:spPr>
      </p:pic>
      <p:sp>
        <p:nvSpPr>
          <p:cNvPr id="11" name="Shape 11"/>
          <p:cNvSpPr txBox="1"/>
          <p:nvPr>
            <p:ph type="title"/>
          </p:nvPr>
        </p:nvSpPr>
        <p:spPr>
          <a:xfrm>
            <a:off x="432000" y="648000"/>
            <a:ext cx="7055999" cy="648000"/>
          </a:xfrm>
          <a:prstGeom prst="rect">
            <a:avLst/>
          </a:prstGeom>
          <a:noFill/>
          <a:ln>
            <a:noFill/>
          </a:ln>
        </p:spPr>
        <p:txBody>
          <a:bodyPr anchorCtr="0" anchor="ctr" bIns="91425" lIns="91425" rIns="91425" tIns="91425"/>
          <a:lstStyle>
            <a:lvl1pPr indent="102870" lvl="0" marL="0" marR="0" rtl="0" algn="l">
              <a:spcBef>
                <a:spcPts val="0"/>
              </a:spcBef>
              <a:buClr>
                <a:srgbClr val="333333"/>
              </a:buClr>
              <a:buSzPct val="45000"/>
              <a:buFont typeface="Noto Sans Symbols"/>
              <a:buChar char="●"/>
              <a:defRPr b="0" i="0" sz="3600" u="none" cap="none" strike="noStrike">
                <a:solidFill>
                  <a:srgbClr val="333333"/>
                </a:solidFill>
                <a:latin typeface="Arial"/>
                <a:ea typeface="Arial"/>
                <a:cs typeface="Arial"/>
                <a:sym typeface="Arial"/>
              </a:defRPr>
            </a:lvl1pPr>
            <a:lvl2pPr indent="51435" lvl="1">
              <a:spcBef>
                <a:spcPts val="0"/>
              </a:spcBef>
              <a:buSzPct val="45000"/>
              <a:buFont typeface="Noto Sans Symbols"/>
              <a:buChar char="●"/>
              <a:defRPr sz="1800"/>
            </a:lvl2pPr>
            <a:lvl3pPr indent="51435" lvl="2">
              <a:spcBef>
                <a:spcPts val="0"/>
              </a:spcBef>
              <a:buSzPct val="45000"/>
              <a:buFont typeface="Noto Sans Symbols"/>
              <a:buChar char="●"/>
              <a:defRPr sz="1800"/>
            </a:lvl3pPr>
            <a:lvl4pPr indent="51435" lvl="3">
              <a:spcBef>
                <a:spcPts val="0"/>
              </a:spcBef>
              <a:buSzPct val="45000"/>
              <a:buFont typeface="Noto Sans Symbols"/>
              <a:buChar char="●"/>
              <a:defRPr sz="1800"/>
            </a:lvl4pPr>
            <a:lvl5pPr indent="51435" lvl="4">
              <a:spcBef>
                <a:spcPts val="0"/>
              </a:spcBef>
              <a:buSzPct val="45000"/>
              <a:buFont typeface="Noto Sans Symbols"/>
              <a:buChar char="●"/>
              <a:defRPr sz="1800"/>
            </a:lvl5pPr>
            <a:lvl6pPr indent="51435" lvl="5">
              <a:spcBef>
                <a:spcPts val="0"/>
              </a:spcBef>
              <a:buSzPct val="45000"/>
              <a:buFont typeface="Noto Sans Symbols"/>
              <a:buChar char="●"/>
              <a:defRPr sz="1800"/>
            </a:lvl6pPr>
            <a:lvl7pPr indent="51435" lvl="6">
              <a:spcBef>
                <a:spcPts val="0"/>
              </a:spcBef>
              <a:buSzPct val="45000"/>
              <a:buFont typeface="Noto Sans Symbols"/>
              <a:buChar char="●"/>
              <a:defRPr sz="1800"/>
            </a:lvl7pPr>
            <a:lvl8pPr indent="51435" lvl="7">
              <a:spcBef>
                <a:spcPts val="0"/>
              </a:spcBef>
              <a:buSzPct val="45000"/>
              <a:buFont typeface="Noto Sans Symbols"/>
              <a:buChar char="●"/>
              <a:defRPr sz="1800"/>
            </a:lvl8pPr>
            <a:lvl9pPr indent="51435" lvl="8">
              <a:spcBef>
                <a:spcPts val="0"/>
              </a:spcBef>
              <a:buSzPct val="45000"/>
              <a:buFont typeface="Noto Sans Symbols"/>
              <a:buChar char="●"/>
              <a:defRPr sz="1800"/>
            </a:lvl9pPr>
          </a:lstStyle>
          <a:p/>
        </p:txBody>
      </p:sp>
      <p:sp>
        <p:nvSpPr>
          <p:cNvPr id="12" name="Shape 12"/>
          <p:cNvSpPr txBox="1"/>
          <p:nvPr>
            <p:ph idx="1" type="body"/>
          </p:nvPr>
        </p:nvSpPr>
        <p:spPr>
          <a:xfrm>
            <a:off x="503999" y="2095199"/>
            <a:ext cx="8870040" cy="4384799"/>
          </a:xfrm>
          <a:prstGeom prst="rect">
            <a:avLst/>
          </a:prstGeom>
          <a:noFill/>
          <a:ln>
            <a:noFill/>
          </a:ln>
        </p:spPr>
        <p:txBody>
          <a:bodyPr anchorCtr="0" anchor="t" bIns="91425" lIns="91425" rIns="91425" tIns="91425"/>
          <a:lstStyle>
            <a:lvl1pPr indent="-256104" lvl="0" marL="432000" marR="0" rtl="0" algn="l">
              <a:spcBef>
                <a:spcPts val="0"/>
              </a:spcBef>
              <a:spcAft>
                <a:spcPts val="1417"/>
              </a:spcAft>
              <a:buSzPct val="45000"/>
              <a:buFont typeface="Noto Sans Symbols"/>
              <a:buChar char="●"/>
              <a:defRPr b="0" i="0" sz="2600" u="none" cap="none" strike="noStrike">
                <a:latin typeface="Arial"/>
                <a:ea typeface="Arial"/>
                <a:cs typeface="Arial"/>
                <a:sym typeface="Arial"/>
              </a:defRPr>
            </a:lvl1pPr>
            <a:lvl2pPr indent="-206774" lvl="1" marL="864000" marR="0" rtl="0" algn="l">
              <a:spcBef>
                <a:spcPts val="0"/>
              </a:spcBef>
              <a:spcAft>
                <a:spcPts val="1134"/>
              </a:spcAft>
              <a:buSzPct val="75000"/>
              <a:buFont typeface="Noto Sans Symbols"/>
              <a:buChar char="–"/>
              <a:defRPr b="0" i="0" sz="2600" u="none" cap="none" strike="noStrike">
                <a:latin typeface="Arial"/>
                <a:ea typeface="Arial"/>
                <a:cs typeface="Arial"/>
                <a:sym typeface="Arial"/>
              </a:defRPr>
            </a:lvl2pPr>
            <a:lvl3pPr indent="-218404" lvl="2" marL="1295999" marR="0" rtl="0" algn="l">
              <a:spcBef>
                <a:spcPts val="0"/>
              </a:spcBef>
              <a:spcAft>
                <a:spcPts val="850"/>
              </a:spcAft>
              <a:buSzPct val="45000"/>
              <a:buFont typeface="Noto Sans Symbols"/>
              <a:buChar char="●"/>
              <a:defRPr b="0" i="0" sz="2600" u="none" cap="none" strike="noStrike">
                <a:latin typeface="Arial"/>
                <a:ea typeface="Arial"/>
                <a:cs typeface="Arial"/>
                <a:sym typeface="Arial"/>
              </a:defRPr>
            </a:lvl3pPr>
            <a:lvl4pPr indent="-92874" lvl="3" marL="1728000" marR="0" rtl="0" algn="l">
              <a:spcBef>
                <a:spcPts val="0"/>
              </a:spcBef>
              <a:spcAft>
                <a:spcPts val="567"/>
              </a:spcAft>
              <a:buSzPct val="75000"/>
              <a:buFont typeface="Noto Sans Symbols"/>
              <a:buChar char="–"/>
              <a:defRPr b="0" i="0" sz="2600" u="none" cap="none" strike="noStrike">
                <a:latin typeface="Arial"/>
                <a:ea typeface="Arial"/>
                <a:cs typeface="Arial"/>
                <a:sym typeface="Arial"/>
              </a:defRPr>
            </a:lvl4pPr>
            <a:lvl5pPr indent="-142604" lvl="4" marL="2160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5pPr>
            <a:lvl6pPr indent="-142804" lvl="5" marL="2592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6pPr>
            <a:lvl7pPr indent="-143004" lvl="6" marL="3024000" marR="0" rtl="0" algn="l">
              <a:spcBef>
                <a:spcPts val="0"/>
              </a:spcBef>
              <a:spcAft>
                <a:spcPts val="283"/>
              </a:spcAft>
              <a:buSzPct val="45000"/>
              <a:buFont typeface="Noto Sans Symbols"/>
              <a:buChar char="●"/>
              <a:defRPr b="0" i="0" sz="2600" u="none" cap="none" strike="noStrike">
                <a:latin typeface="Arial"/>
                <a:ea typeface="Arial"/>
                <a:cs typeface="Arial"/>
                <a:sym typeface="Arial"/>
              </a:defRPr>
            </a:lvl7pPr>
            <a:lvl8pPr indent="-160349" lvl="7" marL="3456000">
              <a:spcBef>
                <a:spcPts val="0"/>
              </a:spcBef>
              <a:spcAft>
                <a:spcPts val="283"/>
              </a:spcAft>
              <a:buSzPct val="45000"/>
              <a:buFont typeface="Noto Sans Symbols"/>
              <a:buChar char="●"/>
              <a:defRPr b="0" i="0" sz="2000" u="none" strike="noStrike">
                <a:latin typeface="Arial"/>
                <a:ea typeface="Arial"/>
                <a:cs typeface="Arial"/>
                <a:sym typeface="Arial"/>
              </a:defRPr>
            </a:lvl8pPr>
            <a:lvl9pPr indent="-160549" lvl="8" marL="3887999">
              <a:spcBef>
                <a:spcPts val="0"/>
              </a:spcBef>
              <a:spcAft>
                <a:spcPts val="283"/>
              </a:spcAft>
              <a:buSzPct val="45000"/>
              <a:buFont typeface="Noto Sans Symbols"/>
              <a:buChar char="●"/>
              <a:defRPr b="0" i="0" sz="2000" u="none" strike="noStrike">
                <a:latin typeface="Arial"/>
                <a:ea typeface="Arial"/>
                <a:cs typeface="Arial"/>
                <a:sym typeface="Arial"/>
              </a:defRPr>
            </a:lvl9pPr>
          </a:lstStyle>
          <a:p/>
        </p:txBody>
      </p:sp>
      <p:sp>
        <p:nvSpPr>
          <p:cNvPr id="13" name="Shape 13"/>
          <p:cNvSpPr txBox="1"/>
          <p:nvPr>
            <p:ph idx="10" type="dt"/>
          </p:nvPr>
        </p:nvSpPr>
        <p:spPr>
          <a:xfrm>
            <a:off x="503999" y="6552000"/>
            <a:ext cx="2348280" cy="52127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1" type="ftr"/>
          </p:nvPr>
        </p:nvSpPr>
        <p:spPr>
          <a:xfrm>
            <a:off x="3447360" y="6552000"/>
            <a:ext cx="3195000" cy="5212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2" type="sldNum"/>
          </p:nvPr>
        </p:nvSpPr>
        <p:spPr>
          <a:xfrm>
            <a:off x="7227360" y="6534719"/>
            <a:ext cx="2348280" cy="52127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8.gif"/><Relationship Id="rId4" Type="http://schemas.openxmlformats.org/officeDocument/2006/relationships/image" Target="../media/image0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9.gif"/><Relationship Id="rId4" Type="http://schemas.openxmlformats.org/officeDocument/2006/relationships/image" Target="../media/image0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9.gif"/><Relationship Id="rId4" Type="http://schemas.openxmlformats.org/officeDocument/2006/relationships/image" Target="../media/image1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9.gif"/><Relationship Id="rId4"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gif"/><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jpg"/><Relationship Id="rId4"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gif"/><Relationship Id="rId4" Type="http://schemas.openxmlformats.org/officeDocument/2006/relationships/image" Target="../media/image1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gif"/><Relationship Id="rId4" Type="http://schemas.openxmlformats.org/officeDocument/2006/relationships/image" Target="../media/image2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gif"/><Relationship Id="rId4" Type="http://schemas.openxmlformats.org/officeDocument/2006/relationships/image" Target="../media/image2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www.beyondlogic.org/usbnutshell/usb1.shtml" TargetMode="External"/><Relationship Id="rId4" Type="http://schemas.openxmlformats.org/officeDocument/2006/relationships/hyperlink" Target="http://www.usbmadesimple.co.u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2.gif"/><Relationship Id="rId4" Type="http://schemas.openxmlformats.org/officeDocument/2006/relationships/image" Target="../media/image06.gif"/><Relationship Id="rId5" Type="http://schemas.openxmlformats.org/officeDocument/2006/relationships/image" Target="../media/image0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USB Drivers p.1 Introduction to USB</a:t>
            </a:r>
          </a:p>
        </p:txBody>
      </p:sp>
      <p:sp>
        <p:nvSpPr>
          <p:cNvPr id="90" name="Shape 90"/>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91" name="Shape 91"/>
          <p:cNvSpPr/>
          <p:nvPr/>
        </p:nvSpPr>
        <p:spPr>
          <a:xfrm>
            <a:off x="544512" y="1646236"/>
            <a:ext cx="8763000" cy="3970318"/>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Connectors</a:t>
            </a:r>
          </a:p>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Speed Identification</a:t>
            </a:r>
          </a:p>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Signaling</a:t>
            </a:r>
          </a:p>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USB Packets</a:t>
            </a:r>
          </a:p>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USB Transactions</a:t>
            </a:r>
          </a:p>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Isochronous, Bulk, Interrupt and Control Transfers</a:t>
            </a:r>
          </a:p>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USB Descriptors</a:t>
            </a:r>
          </a:p>
          <a:p>
            <a:pPr indent="0" lvl="0" marL="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Enumeration Flow</a:t>
            </a:r>
          </a:p>
          <a:p>
            <a:pPr indent="0" lvl="0" marL="0" marR="0" rtl="0" algn="l">
              <a:spcBef>
                <a:spcPts val="0"/>
              </a:spcBef>
              <a:buClr>
                <a:schemeClr val="dk1"/>
              </a:buClr>
              <a:buFont typeface="Arial"/>
              <a:buNone/>
            </a:pPr>
            <a:r>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Common USB Packet Fields</a:t>
            </a:r>
          </a:p>
        </p:txBody>
      </p:sp>
      <p:sp>
        <p:nvSpPr>
          <p:cNvPr id="163" name="Shape 163"/>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164" name="Shape 164"/>
          <p:cNvSpPr/>
          <p:nvPr/>
        </p:nvSpPr>
        <p:spPr>
          <a:xfrm>
            <a:off x="315912" y="1722436"/>
            <a:ext cx="8763000" cy="49552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ADDR</a:t>
            </a:r>
          </a:p>
          <a:p>
            <a:pPr indent="0" lvl="0" marL="0" marR="0" rtl="0" algn="l">
              <a:spcBef>
                <a:spcPts val="0"/>
              </a:spcBef>
              <a:buSzPct val="25000"/>
              <a:buNone/>
            </a:pPr>
            <a:r>
              <a:rPr lang="en-US" sz="2800">
                <a:solidFill>
                  <a:schemeClr val="dk1"/>
                </a:solidFill>
                <a:latin typeface="Calibri"/>
                <a:ea typeface="Calibri"/>
                <a:cs typeface="Calibri"/>
                <a:sym typeface="Calibri"/>
              </a:rPr>
              <a:t>The address field specifies which device the packet is designated for. Being 7 bits in length allows for 127 devices to be supported. Address 0 is not valid, as any device which is not yet assigned an address must respond to packets sent to address zero.</a:t>
            </a:r>
          </a:p>
          <a:p>
            <a:pPr indent="0" lvl="0" marL="0" marR="0" rtl="0" algn="l">
              <a:spcBef>
                <a:spcPts val="0"/>
              </a:spcBef>
              <a:buSzPct val="25000"/>
              <a:buNone/>
            </a:pPr>
            <a:r>
              <a:rPr b="1" lang="en-US" sz="2800">
                <a:solidFill>
                  <a:schemeClr val="dk1"/>
                </a:solidFill>
                <a:latin typeface="Calibri"/>
                <a:ea typeface="Calibri"/>
                <a:cs typeface="Calibri"/>
                <a:sym typeface="Calibri"/>
              </a:rPr>
              <a:t>ENDP</a:t>
            </a:r>
          </a:p>
          <a:p>
            <a:pPr indent="0" lvl="0" marL="0" marR="0" rtl="0" algn="l">
              <a:spcBef>
                <a:spcPts val="0"/>
              </a:spcBef>
              <a:buSzPct val="25000"/>
              <a:buNone/>
            </a:pPr>
            <a:r>
              <a:rPr lang="en-US" sz="2800">
                <a:solidFill>
                  <a:schemeClr val="dk1"/>
                </a:solidFill>
                <a:latin typeface="Calibri"/>
                <a:ea typeface="Calibri"/>
                <a:cs typeface="Calibri"/>
                <a:sym typeface="Calibri"/>
              </a:rPr>
              <a:t>The endpoint field is made up of 4 bits, allowing 16 possible endpoints. Low speed devices, however can only have 2 additional endpoints on top of the default pipe. (4 endpoints max)</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Common USB Packet Fields</a:t>
            </a:r>
          </a:p>
        </p:txBody>
      </p:sp>
      <p:sp>
        <p:nvSpPr>
          <p:cNvPr id="170" name="Shape 170"/>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171" name="Shape 171"/>
          <p:cNvSpPr/>
          <p:nvPr/>
        </p:nvSpPr>
        <p:spPr>
          <a:xfrm>
            <a:off x="315912" y="1722436"/>
            <a:ext cx="8763000" cy="32316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CRC</a:t>
            </a:r>
          </a:p>
          <a:p>
            <a:pPr indent="0" lvl="0" marL="0" marR="0" rtl="0" algn="l">
              <a:spcBef>
                <a:spcPts val="0"/>
              </a:spcBef>
              <a:buSzPct val="25000"/>
              <a:buNone/>
            </a:pPr>
            <a:r>
              <a:rPr lang="en-US" sz="2800">
                <a:solidFill>
                  <a:schemeClr val="dk1"/>
                </a:solidFill>
                <a:latin typeface="Calibri"/>
                <a:ea typeface="Calibri"/>
                <a:cs typeface="Calibri"/>
                <a:sym typeface="Calibri"/>
              </a:rPr>
              <a:t>Cyclic Redundancy Checks are performed on the data within the packet payload. All token packets have a 5 bit CRC while data packets have a 16 bit CRC.</a:t>
            </a:r>
          </a:p>
          <a:p>
            <a:pPr indent="0" lvl="0" marL="0" marR="0" rtl="0" algn="l">
              <a:spcBef>
                <a:spcPts val="0"/>
              </a:spcBef>
              <a:buSzPct val="25000"/>
              <a:buNone/>
            </a:pPr>
            <a:r>
              <a:rPr b="1" lang="en-US" sz="2800">
                <a:solidFill>
                  <a:schemeClr val="dk1"/>
                </a:solidFill>
                <a:latin typeface="Calibri"/>
                <a:ea typeface="Calibri"/>
                <a:cs typeface="Calibri"/>
                <a:sym typeface="Calibri"/>
              </a:rPr>
              <a:t>EOP</a:t>
            </a:r>
          </a:p>
          <a:p>
            <a:pPr indent="0" lvl="0" marL="0" marR="0" rtl="0" algn="l">
              <a:spcBef>
                <a:spcPts val="0"/>
              </a:spcBef>
              <a:buSzPct val="25000"/>
              <a:buNone/>
            </a:pPr>
            <a:r>
              <a:rPr lang="en-US" sz="2800">
                <a:solidFill>
                  <a:schemeClr val="dk1"/>
                </a:solidFill>
                <a:latin typeface="Calibri"/>
                <a:ea typeface="Calibri"/>
                <a:cs typeface="Calibri"/>
                <a:sym typeface="Calibri"/>
              </a:rPr>
              <a:t>End of packet. Signaled by a Single Ended Zero (SE0) for approximately 2 bit times followed by a J for 1 bit time.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Common USB Packet Fields</a:t>
            </a:r>
          </a:p>
        </p:txBody>
      </p:sp>
      <p:sp>
        <p:nvSpPr>
          <p:cNvPr id="177" name="Shape 177"/>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178" name="Shape 178"/>
          <p:cNvSpPr/>
          <p:nvPr/>
        </p:nvSpPr>
        <p:spPr>
          <a:xfrm>
            <a:off x="620712" y="6370637"/>
            <a:ext cx="8763000"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Most functions will have a series of buffers, typically 8 bytes long. Each buffer will belong to an endpoint - EP0 IN, EP0 OUT etc. </a:t>
            </a:r>
          </a:p>
        </p:txBody>
      </p:sp>
      <p:pic>
        <p:nvPicPr>
          <p:cNvPr descr="http://www.beyondlogic.org/usbnutshell/endpoint.gif" id="179" name="Shape 179"/>
          <p:cNvPicPr preferRelativeResize="0"/>
          <p:nvPr/>
        </p:nvPicPr>
        <p:blipFill rotWithShape="1">
          <a:blip r:embed="rId3">
            <a:alphaModFix/>
          </a:blip>
          <a:srcRect b="0" l="0" r="0" t="0"/>
          <a:stretch/>
        </p:blipFill>
        <p:spPr>
          <a:xfrm>
            <a:off x="773110" y="1570037"/>
            <a:ext cx="7799328" cy="480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USB Transactions</a:t>
            </a:r>
          </a:p>
        </p:txBody>
      </p:sp>
      <p:sp>
        <p:nvSpPr>
          <p:cNvPr id="185" name="Shape 185"/>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186" name="Shape 186"/>
          <p:cNvSpPr/>
          <p:nvPr/>
        </p:nvSpPr>
        <p:spPr>
          <a:xfrm>
            <a:off x="315912" y="1722436"/>
            <a:ext cx="9524999" cy="310854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800">
              <a:solidFill>
                <a:schemeClr val="dk1"/>
              </a:solidFill>
              <a:latin typeface="Calibri"/>
              <a:ea typeface="Calibri"/>
              <a:cs typeface="Calibri"/>
              <a:sym typeface="Calibri"/>
            </a:endParaRPr>
          </a:p>
          <a:p>
            <a:pPr indent="0" lvl="0" marL="0" marR="0" rtl="0" algn="l">
              <a:spcBef>
                <a:spcPts val="0"/>
              </a:spcBef>
              <a:buSzPct val="25000"/>
              <a:buNone/>
            </a:pPr>
            <a:r>
              <a:rPr lang="en-US" sz="2800">
                <a:solidFill>
                  <a:schemeClr val="dk1"/>
                </a:solidFill>
                <a:latin typeface="Calibri"/>
                <a:ea typeface="Calibri"/>
                <a:cs typeface="Calibri"/>
                <a:sym typeface="Calibri"/>
              </a:rPr>
              <a:t>Each USB transaction consists of a</a:t>
            </a:r>
          </a:p>
          <a:p>
            <a:pPr indent="0" lvl="1" marL="45720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Token Packet </a:t>
            </a:r>
            <a:r>
              <a:rPr b="0" i="0" lang="en-US" sz="2800" u="none" cap="none" strike="noStrike">
                <a:solidFill>
                  <a:schemeClr val="dk1"/>
                </a:solidFill>
                <a:latin typeface="Calibri"/>
                <a:ea typeface="Calibri"/>
                <a:cs typeface="Calibri"/>
                <a:sym typeface="Calibri"/>
              </a:rPr>
              <a:t>(Header defining what it expects to follow)</a:t>
            </a:r>
          </a:p>
          <a:p>
            <a:pPr indent="0" lvl="1" marL="457200" marR="0" rtl="0" algn="l">
              <a:spcBef>
                <a:spcPts val="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Optional </a:t>
            </a:r>
            <a:r>
              <a:rPr b="1" i="0" lang="en-US" sz="2800" u="none" cap="none" strike="noStrike">
                <a:solidFill>
                  <a:schemeClr val="dk1"/>
                </a:solidFill>
                <a:latin typeface="Calibri"/>
                <a:ea typeface="Calibri"/>
                <a:cs typeface="Calibri"/>
                <a:sym typeface="Calibri"/>
              </a:rPr>
              <a:t>Data Packet</a:t>
            </a:r>
            <a:r>
              <a:rPr b="0" i="0" lang="en-US" sz="2800" u="none" cap="none" strike="noStrike">
                <a:solidFill>
                  <a:schemeClr val="dk1"/>
                </a:solidFill>
                <a:latin typeface="Calibri"/>
                <a:ea typeface="Calibri"/>
                <a:cs typeface="Calibri"/>
                <a:sym typeface="Calibri"/>
              </a:rPr>
              <a:t>, (Containing the payload) and a</a:t>
            </a:r>
          </a:p>
          <a:p>
            <a:pPr indent="0" lvl="1" marL="457200" marR="0" rtl="0" algn="l">
              <a:spcBef>
                <a:spcPts val="0"/>
              </a:spcBef>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Handshake Packet </a:t>
            </a:r>
            <a:r>
              <a:rPr b="0" i="0" lang="en-US" sz="2800" u="none" cap="none" strike="noStrike">
                <a:solidFill>
                  <a:schemeClr val="dk1"/>
                </a:solidFill>
                <a:latin typeface="Calibri"/>
                <a:ea typeface="Calibri"/>
                <a:cs typeface="Calibri"/>
                <a:sym typeface="Calibri"/>
              </a:rPr>
              <a:t>(Used to acknowledge transactions and to provide a means of error correction)</a:t>
            </a:r>
          </a:p>
          <a:p>
            <a:pPr indent="0" lvl="1" marL="457200" marR="0" rtl="0" algn="l">
              <a:spcBef>
                <a:spcPts val="0"/>
              </a:spcBef>
              <a:buNone/>
            </a:pPr>
            <a:r>
              <a:t/>
            </a:r>
            <a:endParaRPr b="0" i="0" sz="2800" u="none" cap="none" strike="noStrike">
              <a:solidFill>
                <a:schemeClr val="dk1"/>
              </a:solidFill>
              <a:latin typeface="Calibri"/>
              <a:ea typeface="Calibri"/>
              <a:cs typeface="Calibri"/>
              <a:sym typeface="Calibri"/>
            </a:endParaRPr>
          </a:p>
        </p:txBody>
      </p:sp>
      <p:pic>
        <p:nvPicPr>
          <p:cNvPr descr="http://www.usbmadesimple.co.uk/ums_g_out.gif" id="187" name="Shape 187"/>
          <p:cNvPicPr preferRelativeResize="0"/>
          <p:nvPr/>
        </p:nvPicPr>
        <p:blipFill rotWithShape="1">
          <a:blip r:embed="rId3">
            <a:alphaModFix/>
          </a:blip>
          <a:srcRect b="0" l="0" r="0" t="0"/>
          <a:stretch/>
        </p:blipFill>
        <p:spPr>
          <a:xfrm>
            <a:off x="326071" y="4694237"/>
            <a:ext cx="4714239" cy="2209799"/>
          </a:xfrm>
          <a:prstGeom prst="rect">
            <a:avLst/>
          </a:prstGeom>
          <a:noFill/>
          <a:ln>
            <a:noFill/>
          </a:ln>
        </p:spPr>
      </p:pic>
      <p:pic>
        <p:nvPicPr>
          <p:cNvPr descr="http://www.usbmadesimple.co.uk/ums_g_key.gif" id="188" name="Shape 188"/>
          <p:cNvPicPr preferRelativeResize="0"/>
          <p:nvPr/>
        </p:nvPicPr>
        <p:blipFill rotWithShape="1">
          <a:blip r:embed="rId4">
            <a:alphaModFix/>
          </a:blip>
          <a:srcRect b="0" l="0" r="0" t="0"/>
          <a:stretch/>
        </p:blipFill>
        <p:spPr>
          <a:xfrm>
            <a:off x="4964112" y="4694237"/>
            <a:ext cx="4724400" cy="22145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descr="http://www.usbmadesimple.co.uk/ums_g_key.gif" id="193" name="Shape 193"/>
          <p:cNvPicPr preferRelativeResize="0"/>
          <p:nvPr/>
        </p:nvPicPr>
        <p:blipFill rotWithShape="1">
          <a:blip r:embed="rId3">
            <a:alphaModFix/>
          </a:blip>
          <a:srcRect b="0" l="0" r="0" t="0"/>
          <a:stretch/>
        </p:blipFill>
        <p:spPr>
          <a:xfrm>
            <a:off x="2297110" y="3017836"/>
            <a:ext cx="5364478" cy="2514599"/>
          </a:xfrm>
          <a:prstGeom prst="rect">
            <a:avLst/>
          </a:prstGeom>
          <a:noFill/>
          <a:ln>
            <a:noFill/>
          </a:ln>
        </p:spPr>
      </p:pic>
      <p:sp>
        <p:nvSpPr>
          <p:cNvPr id="194" name="Shape 194"/>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USB Transactions - OUT</a:t>
            </a:r>
          </a:p>
        </p:txBody>
      </p:sp>
      <p:sp>
        <p:nvSpPr>
          <p:cNvPr id="195" name="Shape 195"/>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196" name="Shape 196"/>
          <p:cNvSpPr/>
          <p:nvPr/>
        </p:nvSpPr>
        <p:spPr>
          <a:xfrm>
            <a:off x="239712" y="1646236"/>
            <a:ext cx="9524999" cy="1384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A successful </a:t>
            </a:r>
            <a:r>
              <a:rPr b="1" lang="en-US" sz="2800">
                <a:solidFill>
                  <a:schemeClr val="dk1"/>
                </a:solidFill>
                <a:latin typeface="Calibri"/>
                <a:ea typeface="Calibri"/>
                <a:cs typeface="Calibri"/>
                <a:sym typeface="Calibri"/>
              </a:rPr>
              <a:t>OUT</a:t>
            </a:r>
            <a:r>
              <a:rPr lang="en-US" sz="2800">
                <a:solidFill>
                  <a:schemeClr val="dk1"/>
                </a:solidFill>
                <a:latin typeface="Calibri"/>
                <a:ea typeface="Calibri"/>
                <a:cs typeface="Calibri"/>
                <a:sym typeface="Calibri"/>
              </a:rPr>
              <a:t> transaction comprises two or three sequential packets. If it were being used in an </a:t>
            </a:r>
            <a:r>
              <a:rPr i="1" lang="en-US" sz="2800">
                <a:solidFill>
                  <a:schemeClr val="dk1"/>
                </a:solidFill>
                <a:latin typeface="Calibri"/>
                <a:ea typeface="Calibri"/>
                <a:cs typeface="Calibri"/>
                <a:sym typeface="Calibri"/>
              </a:rPr>
              <a:t>Isochronous Transfer </a:t>
            </a:r>
            <a:r>
              <a:rPr lang="en-US" sz="2800">
                <a:solidFill>
                  <a:schemeClr val="dk1"/>
                </a:solidFill>
                <a:latin typeface="Calibri"/>
                <a:ea typeface="Calibri"/>
                <a:cs typeface="Calibri"/>
                <a:sym typeface="Calibri"/>
              </a:rPr>
              <a:t>there would not be a handshake packet from the device.</a:t>
            </a:r>
          </a:p>
        </p:txBody>
      </p:sp>
      <p:pic>
        <p:nvPicPr>
          <p:cNvPr descr="http://www.usbmadesimple.co.uk/ums_g_out.gif" id="197" name="Shape 197"/>
          <p:cNvPicPr preferRelativeResize="0"/>
          <p:nvPr/>
        </p:nvPicPr>
        <p:blipFill rotWithShape="1">
          <a:blip r:embed="rId4">
            <a:alphaModFix/>
          </a:blip>
          <a:srcRect b="0" l="0" r="0" t="0"/>
          <a:stretch/>
        </p:blipFill>
        <p:spPr>
          <a:xfrm>
            <a:off x="2297111" y="4770435"/>
            <a:ext cx="5410200" cy="25360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pic>
        <p:nvPicPr>
          <p:cNvPr descr="http://www.usbmadesimple.co.uk/ums_g_key.gif" id="202" name="Shape 202"/>
          <p:cNvPicPr preferRelativeResize="0"/>
          <p:nvPr/>
        </p:nvPicPr>
        <p:blipFill rotWithShape="1">
          <a:blip r:embed="rId3">
            <a:alphaModFix/>
          </a:blip>
          <a:srcRect b="0" l="0" r="0" t="0"/>
          <a:stretch/>
        </p:blipFill>
        <p:spPr>
          <a:xfrm>
            <a:off x="2297110" y="3017836"/>
            <a:ext cx="5364478" cy="2514599"/>
          </a:xfrm>
          <a:prstGeom prst="rect">
            <a:avLst/>
          </a:prstGeom>
          <a:noFill/>
          <a:ln>
            <a:noFill/>
          </a:ln>
        </p:spPr>
      </p:pic>
      <p:sp>
        <p:nvSpPr>
          <p:cNvPr id="203" name="Shape 203"/>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USB Transactions - IN</a:t>
            </a:r>
          </a:p>
        </p:txBody>
      </p:sp>
      <p:sp>
        <p:nvSpPr>
          <p:cNvPr id="204" name="Shape 204"/>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05" name="Shape 205"/>
          <p:cNvSpPr/>
          <p:nvPr/>
        </p:nvSpPr>
        <p:spPr>
          <a:xfrm>
            <a:off x="239712" y="1646236"/>
            <a:ext cx="9524999" cy="1384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A successful </a:t>
            </a:r>
            <a:r>
              <a:rPr b="1" lang="en-US" sz="2800">
                <a:solidFill>
                  <a:schemeClr val="dk1"/>
                </a:solidFill>
                <a:latin typeface="Calibri"/>
                <a:ea typeface="Calibri"/>
                <a:cs typeface="Calibri"/>
                <a:sym typeface="Calibri"/>
              </a:rPr>
              <a:t>IN</a:t>
            </a:r>
            <a:r>
              <a:rPr lang="en-US" sz="2800">
                <a:solidFill>
                  <a:schemeClr val="dk1"/>
                </a:solidFill>
                <a:latin typeface="Calibri"/>
                <a:ea typeface="Calibri"/>
                <a:cs typeface="Calibri"/>
                <a:sym typeface="Calibri"/>
              </a:rPr>
              <a:t> transaction comprises two or three sequential packets. If it were being used in an </a:t>
            </a:r>
            <a:r>
              <a:rPr i="1" lang="en-US" sz="2800">
                <a:solidFill>
                  <a:schemeClr val="dk1"/>
                </a:solidFill>
                <a:latin typeface="Calibri"/>
                <a:ea typeface="Calibri"/>
                <a:cs typeface="Calibri"/>
                <a:sym typeface="Calibri"/>
              </a:rPr>
              <a:t>Isochronous Transfer </a:t>
            </a:r>
            <a:r>
              <a:rPr lang="en-US" sz="2800">
                <a:solidFill>
                  <a:schemeClr val="dk1"/>
                </a:solidFill>
                <a:latin typeface="Calibri"/>
                <a:ea typeface="Calibri"/>
                <a:cs typeface="Calibri"/>
                <a:sym typeface="Calibri"/>
              </a:rPr>
              <a:t>there would not be a handshake packet from the host.</a:t>
            </a:r>
          </a:p>
        </p:txBody>
      </p:sp>
      <p:pic>
        <p:nvPicPr>
          <p:cNvPr descr="http://www.usbmadesimple.co.uk/ums_g_in.gif" id="206" name="Shape 206"/>
          <p:cNvPicPr preferRelativeResize="0"/>
          <p:nvPr/>
        </p:nvPicPr>
        <p:blipFill rotWithShape="1">
          <a:blip r:embed="rId4">
            <a:alphaModFix/>
          </a:blip>
          <a:srcRect b="0" l="0" r="0" t="0"/>
          <a:stretch/>
        </p:blipFill>
        <p:spPr>
          <a:xfrm>
            <a:off x="2297111" y="4770437"/>
            <a:ext cx="5333999" cy="25003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pic>
        <p:nvPicPr>
          <p:cNvPr descr="http://www.usbmadesimple.co.uk/ums_g_key.gif" id="211" name="Shape 211"/>
          <p:cNvPicPr preferRelativeResize="0"/>
          <p:nvPr/>
        </p:nvPicPr>
        <p:blipFill rotWithShape="1">
          <a:blip r:embed="rId3">
            <a:alphaModFix/>
          </a:blip>
          <a:srcRect b="0" l="0" r="0" t="0"/>
          <a:stretch/>
        </p:blipFill>
        <p:spPr>
          <a:xfrm>
            <a:off x="2297110" y="3017836"/>
            <a:ext cx="5364478" cy="2514599"/>
          </a:xfrm>
          <a:prstGeom prst="rect">
            <a:avLst/>
          </a:prstGeom>
          <a:noFill/>
          <a:ln>
            <a:noFill/>
          </a:ln>
        </p:spPr>
      </p:pic>
      <p:sp>
        <p:nvSpPr>
          <p:cNvPr id="212" name="Shape 212"/>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USB Transactions - Setup</a:t>
            </a:r>
          </a:p>
        </p:txBody>
      </p:sp>
      <p:sp>
        <p:nvSpPr>
          <p:cNvPr id="213" name="Shape 213"/>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14" name="Shape 214"/>
          <p:cNvSpPr/>
          <p:nvPr/>
        </p:nvSpPr>
        <p:spPr>
          <a:xfrm>
            <a:off x="239712" y="1646236"/>
            <a:ext cx="9524999" cy="1384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Similar to an OUT transaction, but the data payload is exactly 8 bytes long, and the SETUP PID in the token packet informs the device that this is the first transaction in a </a:t>
            </a:r>
            <a:r>
              <a:rPr b="1" i="1" lang="en-US" sz="2800">
                <a:solidFill>
                  <a:schemeClr val="dk1"/>
                </a:solidFill>
                <a:latin typeface="Calibri"/>
                <a:ea typeface="Calibri"/>
                <a:cs typeface="Calibri"/>
                <a:sym typeface="Calibri"/>
              </a:rPr>
              <a:t>Control Transfer</a:t>
            </a:r>
          </a:p>
        </p:txBody>
      </p:sp>
      <p:pic>
        <p:nvPicPr>
          <p:cNvPr descr="http://www.usbmadesimple.co.uk/ums_g_setup.gif" id="215" name="Shape 215"/>
          <p:cNvPicPr preferRelativeResize="0"/>
          <p:nvPr/>
        </p:nvPicPr>
        <p:blipFill rotWithShape="1">
          <a:blip r:embed="rId4">
            <a:alphaModFix/>
          </a:blip>
          <a:srcRect b="0" l="0" r="0" t="0"/>
          <a:stretch/>
        </p:blipFill>
        <p:spPr>
          <a:xfrm>
            <a:off x="2297111" y="4618037"/>
            <a:ext cx="5364479" cy="2514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Data Flow Types</a:t>
            </a:r>
          </a:p>
        </p:txBody>
      </p:sp>
      <p:sp>
        <p:nvSpPr>
          <p:cNvPr id="221" name="Shape 221"/>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graphicFrame>
        <p:nvGraphicFramePr>
          <p:cNvPr id="222" name="Shape 222"/>
          <p:cNvGraphicFramePr/>
          <p:nvPr/>
        </p:nvGraphicFramePr>
        <p:xfrm>
          <a:off x="620712" y="1874836"/>
          <a:ext cx="3000000" cy="3000000"/>
        </p:xfrm>
        <a:graphic>
          <a:graphicData uri="http://schemas.openxmlformats.org/drawingml/2006/table">
            <a:tbl>
              <a:tblPr bandRow="1" firstRow="1">
                <a:noFill/>
                <a:tableStyleId>{B663E9BD-0421-4C1F-B209-14BD6799ECAB}</a:tableStyleId>
              </a:tblPr>
              <a:tblGrid>
                <a:gridCol w="2971800"/>
                <a:gridCol w="5867400"/>
              </a:tblGrid>
              <a:tr h="505200">
                <a:tc>
                  <a:txBody>
                    <a:bodyPr>
                      <a:noAutofit/>
                    </a:bodyPr>
                    <a:lstStyle/>
                    <a:p>
                      <a:pPr indent="0" lvl="0">
                        <a:spcBef>
                          <a:spcPts val="0"/>
                        </a:spcBef>
                        <a:buSzPct val="25000"/>
                        <a:buNone/>
                      </a:pPr>
                      <a:r>
                        <a:rPr b="1" lang="en-US" sz="2400"/>
                        <a:t>Data Flow Type</a:t>
                      </a:r>
                    </a:p>
                  </a:txBody>
                  <a:tcPr marT="19050" marB="19050" marR="19050" marL="19050" anchor="ctr"/>
                </a:tc>
                <a:tc>
                  <a:txBody>
                    <a:bodyPr>
                      <a:noAutofit/>
                    </a:bodyPr>
                    <a:lstStyle/>
                    <a:p>
                      <a:pPr indent="0" lvl="0">
                        <a:spcBef>
                          <a:spcPts val="0"/>
                        </a:spcBef>
                        <a:buSzPct val="25000"/>
                        <a:buNone/>
                      </a:pPr>
                      <a:r>
                        <a:rPr b="1" lang="en-US" sz="2400"/>
                        <a:t>Description</a:t>
                      </a:r>
                    </a:p>
                  </a:txBody>
                  <a:tcPr marT="19050" marB="19050" marR="19050" marL="19050" anchor="ctr"/>
                </a:tc>
              </a:tr>
              <a:tr h="799325">
                <a:tc>
                  <a:txBody>
                    <a:bodyPr>
                      <a:noAutofit/>
                    </a:bodyPr>
                    <a:lstStyle/>
                    <a:p>
                      <a:pPr indent="0" lvl="0">
                        <a:spcBef>
                          <a:spcPts val="0"/>
                        </a:spcBef>
                        <a:buSzPct val="25000"/>
                        <a:buNone/>
                      </a:pPr>
                      <a:r>
                        <a:rPr lang="en-US" sz="2400"/>
                        <a:t>Control Transfer</a:t>
                      </a:r>
                    </a:p>
                  </a:txBody>
                  <a:tcPr marT="19050" marB="19050" marR="19050" marL="19050" anchor="ctr"/>
                </a:tc>
                <a:tc>
                  <a:txBody>
                    <a:bodyPr>
                      <a:noAutofit/>
                    </a:bodyPr>
                    <a:lstStyle/>
                    <a:p>
                      <a:pPr indent="0" lvl="0">
                        <a:spcBef>
                          <a:spcPts val="0"/>
                        </a:spcBef>
                        <a:buSzPct val="25000"/>
                        <a:buNone/>
                      </a:pPr>
                      <a:r>
                        <a:rPr lang="en-US" sz="2400"/>
                        <a:t>Mandatory using Endpoint 0 OUT and Endpoint 0 IN.</a:t>
                      </a:r>
                    </a:p>
                  </a:txBody>
                  <a:tcPr marT="19050" marB="19050" marR="19050" marL="19050" anchor="ctr"/>
                </a:tc>
              </a:tr>
              <a:tr h="799325">
                <a:tc>
                  <a:txBody>
                    <a:bodyPr>
                      <a:noAutofit/>
                    </a:bodyPr>
                    <a:lstStyle/>
                    <a:p>
                      <a:pPr indent="0" lvl="0">
                        <a:spcBef>
                          <a:spcPts val="0"/>
                        </a:spcBef>
                        <a:buSzPct val="25000"/>
                        <a:buNone/>
                      </a:pPr>
                      <a:r>
                        <a:rPr lang="en-US" sz="2400"/>
                        <a:t>Bulk Transfer</a:t>
                      </a:r>
                    </a:p>
                  </a:txBody>
                  <a:tcPr marT="19050" marB="19050" marR="19050" marL="19050" anchor="ctr"/>
                </a:tc>
                <a:tc>
                  <a:txBody>
                    <a:bodyPr>
                      <a:noAutofit/>
                    </a:bodyPr>
                    <a:lstStyle/>
                    <a:p>
                      <a:pPr indent="0" lvl="0">
                        <a:spcBef>
                          <a:spcPts val="0"/>
                        </a:spcBef>
                        <a:buSzPct val="25000"/>
                        <a:buNone/>
                      </a:pPr>
                      <a:r>
                        <a:rPr lang="en-US" sz="2400"/>
                        <a:t>Error-free high volume throughput when bandwidth available.</a:t>
                      </a:r>
                    </a:p>
                  </a:txBody>
                  <a:tcPr marT="19050" marB="19050" marR="19050" marL="19050" anchor="ctr"/>
                </a:tc>
              </a:tr>
              <a:tr h="1546750">
                <a:tc>
                  <a:txBody>
                    <a:bodyPr>
                      <a:noAutofit/>
                    </a:bodyPr>
                    <a:lstStyle/>
                    <a:p>
                      <a:pPr indent="0" lvl="0">
                        <a:spcBef>
                          <a:spcPts val="0"/>
                        </a:spcBef>
                        <a:buSzPct val="25000"/>
                        <a:buNone/>
                      </a:pPr>
                      <a:r>
                        <a:rPr lang="en-US" sz="2400"/>
                        <a:t>Interrupt Transfer</a:t>
                      </a:r>
                    </a:p>
                  </a:txBody>
                  <a:tcPr marT="19050" marB="19050" marR="19050" marL="19050" anchor="ctr"/>
                </a:tc>
                <a:tc>
                  <a:txBody>
                    <a:bodyPr>
                      <a:noAutofit/>
                    </a:bodyPr>
                    <a:lstStyle/>
                    <a:p>
                      <a:pPr indent="0" lvl="0">
                        <a:spcBef>
                          <a:spcPts val="0"/>
                        </a:spcBef>
                        <a:buSzPct val="25000"/>
                        <a:buNone/>
                      </a:pPr>
                      <a:r>
                        <a:rPr lang="en-US" sz="2400"/>
                        <a:t>Regular Opportunity for status updates, etc.</a:t>
                      </a:r>
                      <a:br>
                        <a:rPr lang="en-US" sz="2400"/>
                      </a:br>
                      <a:r>
                        <a:rPr lang="en-US" sz="2400"/>
                        <a:t>Error-free </a:t>
                      </a:r>
                      <a:br>
                        <a:rPr lang="en-US" sz="2400"/>
                      </a:br>
                      <a:r>
                        <a:rPr lang="en-US" sz="2400"/>
                        <a:t>Low throughput</a:t>
                      </a:r>
                    </a:p>
                  </a:txBody>
                  <a:tcPr marT="19050" marB="19050" marR="19050" marL="19050" anchor="ctr"/>
                </a:tc>
              </a:tr>
              <a:tr h="799325">
                <a:tc>
                  <a:txBody>
                    <a:bodyPr>
                      <a:noAutofit/>
                    </a:bodyPr>
                    <a:lstStyle/>
                    <a:p>
                      <a:pPr indent="0" lvl="0">
                        <a:spcBef>
                          <a:spcPts val="0"/>
                        </a:spcBef>
                        <a:buSzPct val="25000"/>
                        <a:buNone/>
                      </a:pPr>
                      <a:r>
                        <a:rPr lang="en-US" sz="2400"/>
                        <a:t>Isochronous Transfer</a:t>
                      </a:r>
                    </a:p>
                  </a:txBody>
                  <a:tcPr marT="19050" marB="19050" marR="19050" marL="19050" anchor="ctr"/>
                </a:tc>
                <a:tc>
                  <a:txBody>
                    <a:bodyPr>
                      <a:noAutofit/>
                    </a:bodyPr>
                    <a:lstStyle/>
                    <a:p>
                      <a:pPr indent="0" lvl="0">
                        <a:spcBef>
                          <a:spcPts val="0"/>
                        </a:spcBef>
                        <a:buSzPct val="25000"/>
                        <a:buNone/>
                      </a:pPr>
                      <a:r>
                        <a:rPr lang="en-US" sz="2400"/>
                        <a:t>Guaranteed fixed bandwidth.</a:t>
                      </a:r>
                      <a:br>
                        <a:rPr lang="en-US" sz="2400"/>
                      </a:br>
                      <a:r>
                        <a:rPr lang="en-US" sz="2400"/>
                        <a:t>Not error-checked.</a:t>
                      </a:r>
                    </a:p>
                  </a:txBody>
                  <a:tcPr marT="19050" marB="19050" marR="19050" marL="190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Bulk Transfers</a:t>
            </a:r>
          </a:p>
        </p:txBody>
      </p:sp>
      <p:sp>
        <p:nvSpPr>
          <p:cNvPr id="228" name="Shape 228"/>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29" name="Shape 229"/>
          <p:cNvSpPr/>
          <p:nvPr/>
        </p:nvSpPr>
        <p:spPr>
          <a:xfrm>
            <a:off x="239712" y="1646236"/>
            <a:ext cx="9524999"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The max packet size is 8, 16, 32 or 64 at full Speed and 512 for high speed. Bulk transfers are not allowed at low speed.</a:t>
            </a:r>
          </a:p>
          <a:p>
            <a:pPr indent="0" lvl="0" marL="0" marR="0" rtl="0" algn="l">
              <a:spcBef>
                <a:spcPts val="0"/>
              </a:spcBef>
              <a:buSzPct val="25000"/>
              <a:buNone/>
            </a:pPr>
            <a:r>
              <a:rPr lang="en-US" sz="2400">
                <a:solidFill>
                  <a:schemeClr val="dk1"/>
                </a:solidFill>
                <a:latin typeface="Calibri"/>
                <a:ea typeface="Calibri"/>
                <a:cs typeface="Calibri"/>
                <a:sym typeface="Calibri"/>
              </a:rPr>
              <a:t>Use Bulk transfers when you have a lot of data to shift, as fast as possible, but where you would not have a large problem if there is a delay caused by insufficient bandwidth. Example – USB Flash Stick.</a:t>
            </a:r>
          </a:p>
        </p:txBody>
      </p:sp>
      <p:pic>
        <p:nvPicPr>
          <p:cNvPr descr="http://www.usbmadesimple.co.uk/ums_g_err_int_in.gif" id="230" name="Shape 230"/>
          <p:cNvPicPr preferRelativeResize="0"/>
          <p:nvPr/>
        </p:nvPicPr>
        <p:blipFill rotWithShape="1">
          <a:blip r:embed="rId3">
            <a:alphaModFix/>
          </a:blip>
          <a:srcRect b="0" l="0" r="0" t="0"/>
          <a:stretch/>
        </p:blipFill>
        <p:spPr>
          <a:xfrm>
            <a:off x="239712" y="3551237"/>
            <a:ext cx="4876799" cy="3505200"/>
          </a:xfrm>
          <a:prstGeom prst="rect">
            <a:avLst/>
          </a:prstGeom>
          <a:noFill/>
          <a:ln>
            <a:noFill/>
          </a:ln>
        </p:spPr>
      </p:pic>
      <p:pic>
        <p:nvPicPr>
          <p:cNvPr descr="http://www.usbmadesimple.co.uk/ums_g_err_bulk_out.gif" id="231" name="Shape 231"/>
          <p:cNvPicPr preferRelativeResize="0"/>
          <p:nvPr/>
        </p:nvPicPr>
        <p:blipFill rotWithShape="1">
          <a:blip r:embed="rId4">
            <a:alphaModFix/>
          </a:blip>
          <a:srcRect b="0" l="0" r="0" t="0"/>
          <a:stretch/>
        </p:blipFill>
        <p:spPr>
          <a:xfrm>
            <a:off x="5116512" y="3551237"/>
            <a:ext cx="4696176" cy="3962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Bulk Transfers</a:t>
            </a:r>
          </a:p>
        </p:txBody>
      </p:sp>
      <p:sp>
        <p:nvSpPr>
          <p:cNvPr id="237" name="Shape 237"/>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38" name="Shape 238"/>
          <p:cNvSpPr/>
          <p:nvPr/>
        </p:nvSpPr>
        <p:spPr>
          <a:xfrm>
            <a:off x="239712" y="1646236"/>
            <a:ext cx="9524999"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The max packet size is 8, 16, 32 or 64 at full Speed and 512 for high speed. Bulk transfers are not allowed at low speed.</a:t>
            </a:r>
          </a:p>
          <a:p>
            <a:pPr indent="0" lvl="0" marL="0" marR="0" rtl="0" algn="l">
              <a:spcBef>
                <a:spcPts val="0"/>
              </a:spcBef>
              <a:buSzPct val="25000"/>
              <a:buNone/>
            </a:pPr>
            <a:r>
              <a:rPr lang="en-US" sz="2400">
                <a:solidFill>
                  <a:schemeClr val="dk1"/>
                </a:solidFill>
                <a:latin typeface="Calibri"/>
                <a:ea typeface="Calibri"/>
                <a:cs typeface="Calibri"/>
                <a:sym typeface="Calibri"/>
              </a:rPr>
              <a:t>Use Bulk transfers when you have a lot of data to shift, as fast as possible, but where you would not have a large problem if there is a delay caused by insufficient bandwidth. Example – USB Flash Stick.</a:t>
            </a:r>
          </a:p>
        </p:txBody>
      </p:sp>
      <p:pic>
        <p:nvPicPr>
          <p:cNvPr descr="http://www.usbmadesimple.co.uk/ums_g_interrupt.gif" id="239" name="Shape 239"/>
          <p:cNvPicPr preferRelativeResize="0"/>
          <p:nvPr/>
        </p:nvPicPr>
        <p:blipFill rotWithShape="1">
          <a:blip r:embed="rId3">
            <a:alphaModFix/>
          </a:blip>
          <a:srcRect b="0" l="0" r="0" t="0"/>
          <a:stretch/>
        </p:blipFill>
        <p:spPr>
          <a:xfrm>
            <a:off x="1916111" y="3932235"/>
            <a:ext cx="6400799" cy="300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Connectors</a:t>
            </a:r>
          </a:p>
        </p:txBody>
      </p:sp>
      <p:sp>
        <p:nvSpPr>
          <p:cNvPr id="97" name="Shape 97"/>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pic>
        <p:nvPicPr>
          <p:cNvPr descr="USB Type-C" id="98" name="Shape 98"/>
          <p:cNvPicPr preferRelativeResize="0"/>
          <p:nvPr/>
        </p:nvPicPr>
        <p:blipFill rotWithShape="1">
          <a:blip r:embed="rId3">
            <a:alphaModFix/>
          </a:blip>
          <a:srcRect b="0" l="0" r="0" t="0"/>
          <a:stretch/>
        </p:blipFill>
        <p:spPr>
          <a:xfrm>
            <a:off x="1611312" y="2255836"/>
            <a:ext cx="6286499" cy="3771901"/>
          </a:xfrm>
          <a:prstGeom prst="rect">
            <a:avLst/>
          </a:prstGeom>
          <a:noFill/>
          <a:ln>
            <a:noFill/>
          </a:ln>
        </p:spPr>
      </p:pic>
      <p:pic>
        <p:nvPicPr>
          <p:cNvPr descr="https://upload.wikimedia.org/wikipedia/commons/thumb/d/d8/USB-Type-C.svg/220px-USB-Type-C.svg.png" id="99" name="Shape 99"/>
          <p:cNvPicPr preferRelativeResize="0"/>
          <p:nvPr/>
        </p:nvPicPr>
        <p:blipFill rotWithShape="1">
          <a:blip r:embed="rId4">
            <a:alphaModFix/>
          </a:blip>
          <a:srcRect b="0" l="0" r="0" t="0"/>
          <a:stretch/>
        </p:blipFill>
        <p:spPr>
          <a:xfrm>
            <a:off x="5649912" y="3703637"/>
            <a:ext cx="2197100" cy="16478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Bulk Transfers</a:t>
            </a:r>
          </a:p>
        </p:txBody>
      </p:sp>
      <p:sp>
        <p:nvSpPr>
          <p:cNvPr id="245" name="Shape 245"/>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46" name="Shape 246"/>
          <p:cNvSpPr/>
          <p:nvPr/>
        </p:nvSpPr>
        <p:spPr>
          <a:xfrm>
            <a:off x="239712" y="1646236"/>
            <a:ext cx="9524999"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The max packet size is 8, 16, 32 or 64 at full Speed and 512 for high speed. Bulk transfers are not allowed at low speed.</a:t>
            </a:r>
          </a:p>
          <a:p>
            <a:pPr indent="0" lvl="0" marL="0" marR="0" rtl="0" algn="l">
              <a:spcBef>
                <a:spcPts val="0"/>
              </a:spcBef>
              <a:buSzPct val="25000"/>
              <a:buNone/>
            </a:pPr>
            <a:r>
              <a:rPr lang="en-US" sz="2400">
                <a:solidFill>
                  <a:schemeClr val="dk1"/>
                </a:solidFill>
                <a:latin typeface="Calibri"/>
                <a:ea typeface="Calibri"/>
                <a:cs typeface="Calibri"/>
                <a:sym typeface="Calibri"/>
              </a:rPr>
              <a:t>Use Bulk transfers when you have a lot of data to shift, as fast as possible, but where you would not have a large problem if there is a delay caused by insufficient bandwidth. Example – USB Flash Stick.</a:t>
            </a:r>
          </a:p>
        </p:txBody>
      </p:sp>
      <p:pic>
        <p:nvPicPr>
          <p:cNvPr descr="http://www.usbmadesimple.co.uk/ums_g_err_int_in.gif" id="247" name="Shape 247"/>
          <p:cNvPicPr preferRelativeResize="0"/>
          <p:nvPr/>
        </p:nvPicPr>
        <p:blipFill rotWithShape="1">
          <a:blip r:embed="rId3">
            <a:alphaModFix/>
          </a:blip>
          <a:srcRect b="0" l="0" r="0" t="0"/>
          <a:stretch/>
        </p:blipFill>
        <p:spPr>
          <a:xfrm>
            <a:off x="239712" y="3551237"/>
            <a:ext cx="4876799" cy="3505200"/>
          </a:xfrm>
          <a:prstGeom prst="rect">
            <a:avLst/>
          </a:prstGeom>
          <a:noFill/>
          <a:ln>
            <a:noFill/>
          </a:ln>
        </p:spPr>
      </p:pic>
      <p:pic>
        <p:nvPicPr>
          <p:cNvPr descr="http://www.usbmadesimple.co.uk/ums_g_err_bulk_out.gif" id="248" name="Shape 248"/>
          <p:cNvPicPr preferRelativeResize="0"/>
          <p:nvPr/>
        </p:nvPicPr>
        <p:blipFill rotWithShape="1">
          <a:blip r:embed="rId4">
            <a:alphaModFix/>
          </a:blip>
          <a:srcRect b="0" l="0" r="0" t="0"/>
          <a:stretch/>
        </p:blipFill>
        <p:spPr>
          <a:xfrm>
            <a:off x="5116512" y="3551237"/>
            <a:ext cx="4696176" cy="3962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Interrupt Transfers</a:t>
            </a:r>
          </a:p>
        </p:txBody>
      </p:sp>
      <p:sp>
        <p:nvSpPr>
          <p:cNvPr id="254" name="Shape 254"/>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55" name="Shape 255"/>
          <p:cNvSpPr/>
          <p:nvPr/>
        </p:nvSpPr>
        <p:spPr>
          <a:xfrm>
            <a:off x="239712" y="1646236"/>
            <a:ext cx="9524999"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Typically the host will only fetch one packet, at an interval specified in the </a:t>
            </a:r>
            <a:r>
              <a:rPr i="1" lang="en-US" sz="2400">
                <a:solidFill>
                  <a:schemeClr val="dk1"/>
                </a:solidFill>
                <a:latin typeface="Calibri"/>
                <a:ea typeface="Calibri"/>
                <a:cs typeface="Calibri"/>
                <a:sym typeface="Calibri"/>
              </a:rPr>
              <a:t>endpoint descriptor</a:t>
            </a:r>
            <a:r>
              <a:rPr lang="en-US" sz="2400">
                <a:solidFill>
                  <a:schemeClr val="dk1"/>
                </a:solidFill>
                <a:latin typeface="Calibri"/>
                <a:ea typeface="Calibri"/>
                <a:cs typeface="Calibri"/>
                <a:sym typeface="Calibri"/>
              </a:rPr>
              <a:t> </a:t>
            </a:r>
          </a:p>
          <a:p>
            <a:pPr indent="0" lvl="0" marL="0" marR="0" rtl="0" algn="l">
              <a:spcBef>
                <a:spcPts val="0"/>
              </a:spcBef>
              <a:buSzPct val="25000"/>
              <a:buNone/>
            </a:pPr>
            <a:r>
              <a:rPr lang="en-US" sz="2400">
                <a:solidFill>
                  <a:schemeClr val="dk1"/>
                </a:solidFill>
                <a:latin typeface="Calibri"/>
                <a:ea typeface="Calibri"/>
                <a:cs typeface="Calibri"/>
                <a:sym typeface="Calibri"/>
              </a:rPr>
              <a:t>Interrupt packets can have any size from 1 to 8 bytes at low speed, from 1 to 64 at full speed or up to 1024 bytes at high speed.</a:t>
            </a:r>
          </a:p>
          <a:p>
            <a:pPr indent="0" lvl="0" marL="0" marR="0" rtl="0" algn="l">
              <a:spcBef>
                <a:spcPts val="0"/>
              </a:spcBef>
              <a:buSzPct val="25000"/>
              <a:buNone/>
            </a:pPr>
            <a:r>
              <a:rPr b="1" lang="en-US" sz="2400">
                <a:solidFill>
                  <a:schemeClr val="dk1"/>
                </a:solidFill>
                <a:latin typeface="Calibri"/>
                <a:ea typeface="Calibri"/>
                <a:cs typeface="Calibri"/>
                <a:sym typeface="Calibri"/>
              </a:rPr>
              <a:t>Example – USB Mouse or Keyboard.</a:t>
            </a:r>
          </a:p>
        </p:txBody>
      </p:sp>
      <p:pic>
        <p:nvPicPr>
          <p:cNvPr descr="http://www.usbmadesimple.co.uk/ums_g_interrupt.gif" id="256" name="Shape 256"/>
          <p:cNvPicPr preferRelativeResize="0"/>
          <p:nvPr/>
        </p:nvPicPr>
        <p:blipFill rotWithShape="1">
          <a:blip r:embed="rId3">
            <a:alphaModFix/>
          </a:blip>
          <a:srcRect b="0" l="0" r="0" t="0"/>
          <a:stretch/>
        </p:blipFill>
        <p:spPr>
          <a:xfrm>
            <a:off x="2144711" y="3856037"/>
            <a:ext cx="5562600" cy="26074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Interrupt Transfers</a:t>
            </a:r>
          </a:p>
        </p:txBody>
      </p:sp>
      <p:sp>
        <p:nvSpPr>
          <p:cNvPr id="262" name="Shape 262"/>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63" name="Shape 263"/>
          <p:cNvSpPr/>
          <p:nvPr/>
        </p:nvSpPr>
        <p:spPr>
          <a:xfrm>
            <a:off x="239712" y="1646236"/>
            <a:ext cx="9524999"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Typically the host will only fetch one packet, at an interval specified in the </a:t>
            </a:r>
            <a:r>
              <a:rPr i="1" lang="en-US" sz="2400">
                <a:solidFill>
                  <a:schemeClr val="dk1"/>
                </a:solidFill>
                <a:latin typeface="Calibri"/>
                <a:ea typeface="Calibri"/>
                <a:cs typeface="Calibri"/>
                <a:sym typeface="Calibri"/>
              </a:rPr>
              <a:t>endpoint descriptor</a:t>
            </a:r>
            <a:r>
              <a:rPr lang="en-US" sz="2400">
                <a:solidFill>
                  <a:schemeClr val="dk1"/>
                </a:solidFill>
                <a:latin typeface="Calibri"/>
                <a:ea typeface="Calibri"/>
                <a:cs typeface="Calibri"/>
                <a:sym typeface="Calibri"/>
              </a:rPr>
              <a:t> </a:t>
            </a:r>
          </a:p>
          <a:p>
            <a:pPr indent="0" lvl="0" marL="0" marR="0" rtl="0" algn="l">
              <a:spcBef>
                <a:spcPts val="0"/>
              </a:spcBef>
              <a:buSzPct val="25000"/>
              <a:buNone/>
            </a:pPr>
            <a:r>
              <a:rPr lang="en-US" sz="2400">
                <a:solidFill>
                  <a:schemeClr val="dk1"/>
                </a:solidFill>
                <a:latin typeface="Calibri"/>
                <a:ea typeface="Calibri"/>
                <a:cs typeface="Calibri"/>
                <a:sym typeface="Calibri"/>
              </a:rPr>
              <a:t>Interrupt packets can have any size from 1 to 8 bytes at low speed, from 1 to 64 at full speed or up to 1024 bytes at high speed.</a:t>
            </a:r>
          </a:p>
          <a:p>
            <a:pPr indent="0" lvl="0" marL="0" marR="0" rtl="0" algn="l">
              <a:spcBef>
                <a:spcPts val="0"/>
              </a:spcBef>
              <a:buSzPct val="25000"/>
              <a:buNone/>
            </a:pPr>
            <a:r>
              <a:rPr b="1" lang="en-US" sz="2400">
                <a:solidFill>
                  <a:schemeClr val="dk1"/>
                </a:solidFill>
                <a:latin typeface="Calibri"/>
                <a:ea typeface="Calibri"/>
                <a:cs typeface="Calibri"/>
                <a:sym typeface="Calibri"/>
              </a:rPr>
              <a:t>Example – USB Mouse or Keyboard.</a:t>
            </a:r>
          </a:p>
        </p:txBody>
      </p:sp>
      <p:pic>
        <p:nvPicPr>
          <p:cNvPr descr="http://www.usbmadesimple.co.uk/ums_g_err_int_in.gif" id="264" name="Shape 264"/>
          <p:cNvPicPr preferRelativeResize="0"/>
          <p:nvPr/>
        </p:nvPicPr>
        <p:blipFill rotWithShape="1">
          <a:blip r:embed="rId3">
            <a:alphaModFix/>
          </a:blip>
          <a:srcRect b="0" l="0" r="0" t="0"/>
          <a:stretch/>
        </p:blipFill>
        <p:spPr>
          <a:xfrm>
            <a:off x="239712" y="3779837"/>
            <a:ext cx="4876799" cy="3505200"/>
          </a:xfrm>
          <a:prstGeom prst="rect">
            <a:avLst/>
          </a:prstGeom>
          <a:noFill/>
          <a:ln>
            <a:noFill/>
          </a:ln>
        </p:spPr>
      </p:pic>
      <p:pic>
        <p:nvPicPr>
          <p:cNvPr descr="http://www.usbmadesimple.co.uk/ums_g_err_int_out.gif" id="265" name="Shape 265"/>
          <p:cNvPicPr preferRelativeResize="0"/>
          <p:nvPr/>
        </p:nvPicPr>
        <p:blipFill rotWithShape="1">
          <a:blip r:embed="rId4">
            <a:alphaModFix/>
          </a:blip>
          <a:srcRect b="0" l="0" r="0" t="0"/>
          <a:stretch/>
        </p:blipFill>
        <p:spPr>
          <a:xfrm>
            <a:off x="5116510" y="3779837"/>
            <a:ext cx="4760682" cy="3124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Isochronous Transfers</a:t>
            </a:r>
          </a:p>
        </p:txBody>
      </p:sp>
      <p:sp>
        <p:nvSpPr>
          <p:cNvPr id="271" name="Shape 271"/>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72" name="Shape 272"/>
          <p:cNvSpPr/>
          <p:nvPr/>
        </p:nvSpPr>
        <p:spPr>
          <a:xfrm>
            <a:off x="239712" y="1646236"/>
            <a:ext cx="9524999"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The main purpose of isochronous transfers is applications such as audio data transfer, where it is important to maintain the data flow, but not so important if some data gets missed or corrupted.</a:t>
            </a:r>
          </a:p>
          <a:p>
            <a:pPr indent="0" lvl="0" marL="0" marR="0" rtl="0" algn="l">
              <a:spcBef>
                <a:spcPts val="0"/>
              </a:spcBef>
              <a:buSzPct val="25000"/>
              <a:buNone/>
            </a:pPr>
            <a:r>
              <a:rPr lang="en-US" sz="2400">
                <a:solidFill>
                  <a:schemeClr val="dk1"/>
                </a:solidFill>
                <a:latin typeface="Calibri"/>
                <a:ea typeface="Calibri"/>
                <a:cs typeface="Calibri"/>
                <a:sym typeface="Calibri"/>
              </a:rPr>
              <a:t>An isochronous packet may contain up to 1023 bytes at full speed, or up to 1024 at high speed. Isochronous transfers are not allowed at low speed.</a:t>
            </a:r>
          </a:p>
        </p:txBody>
      </p:sp>
      <p:pic>
        <p:nvPicPr>
          <p:cNvPr descr="http://www.usbmadesimple.co.uk/ums_g_isoc.gif" id="273" name="Shape 273"/>
          <p:cNvPicPr preferRelativeResize="0"/>
          <p:nvPr/>
        </p:nvPicPr>
        <p:blipFill rotWithShape="1">
          <a:blip r:embed="rId3">
            <a:alphaModFix/>
          </a:blip>
          <a:srcRect b="0" l="0" r="0" t="0"/>
          <a:stretch/>
        </p:blipFill>
        <p:spPr>
          <a:xfrm>
            <a:off x="1992311" y="3932237"/>
            <a:ext cx="6177279" cy="2895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Isochronous Transfers</a:t>
            </a:r>
          </a:p>
        </p:txBody>
      </p:sp>
      <p:sp>
        <p:nvSpPr>
          <p:cNvPr id="279" name="Shape 279"/>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80" name="Shape 280"/>
          <p:cNvSpPr/>
          <p:nvPr/>
        </p:nvSpPr>
        <p:spPr>
          <a:xfrm>
            <a:off x="239712" y="1646236"/>
            <a:ext cx="9524999"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The main purpose of isochronous transfers is applications such as audio data transfer, where it is important to maintain the data flow, but not so important if some data gets missed or corrupted.</a:t>
            </a:r>
          </a:p>
          <a:p>
            <a:pPr indent="0" lvl="0" marL="0" marR="0" rtl="0" algn="l">
              <a:spcBef>
                <a:spcPts val="0"/>
              </a:spcBef>
              <a:buSzPct val="25000"/>
              <a:buNone/>
            </a:pPr>
            <a:r>
              <a:rPr lang="en-US" sz="2400">
                <a:solidFill>
                  <a:schemeClr val="dk1"/>
                </a:solidFill>
                <a:latin typeface="Calibri"/>
                <a:ea typeface="Calibri"/>
                <a:cs typeface="Calibri"/>
                <a:sym typeface="Calibri"/>
              </a:rPr>
              <a:t>An isochronous packet may contain up to 1023 bytes at full speed, or up to 1024 at high speed. Isochronous transfers are not allowed at low speed.</a:t>
            </a:r>
          </a:p>
        </p:txBody>
      </p:sp>
      <p:pic>
        <p:nvPicPr>
          <p:cNvPr descr="http://www.usbmadesimple.co.uk/ums_g_err_isoc_in.gif" id="281" name="Shape 281"/>
          <p:cNvPicPr preferRelativeResize="0"/>
          <p:nvPr/>
        </p:nvPicPr>
        <p:blipFill rotWithShape="1">
          <a:blip r:embed="rId3">
            <a:alphaModFix/>
          </a:blip>
          <a:srcRect b="0" l="0" r="0" t="0"/>
          <a:stretch/>
        </p:blipFill>
        <p:spPr>
          <a:xfrm>
            <a:off x="925512" y="3551237"/>
            <a:ext cx="7071360" cy="2209799"/>
          </a:xfrm>
          <a:prstGeom prst="rect">
            <a:avLst/>
          </a:prstGeom>
          <a:noFill/>
          <a:ln>
            <a:noFill/>
          </a:ln>
        </p:spPr>
      </p:pic>
      <p:pic>
        <p:nvPicPr>
          <p:cNvPr descr="http://www.usbmadesimple.co.uk/ums_g_err_isoc_out.gif" id="282" name="Shape 282"/>
          <p:cNvPicPr preferRelativeResize="0"/>
          <p:nvPr/>
        </p:nvPicPr>
        <p:blipFill rotWithShape="1">
          <a:blip r:embed="rId4">
            <a:alphaModFix/>
          </a:blip>
          <a:srcRect b="0" l="0" r="0" t="0"/>
          <a:stretch/>
        </p:blipFill>
        <p:spPr>
          <a:xfrm>
            <a:off x="925512" y="5456237"/>
            <a:ext cx="7086600" cy="175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Control Transfers</a:t>
            </a:r>
          </a:p>
        </p:txBody>
      </p:sp>
      <p:sp>
        <p:nvSpPr>
          <p:cNvPr id="288" name="Shape 288"/>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89" name="Shape 289"/>
          <p:cNvSpPr/>
          <p:nvPr/>
        </p:nvSpPr>
        <p:spPr>
          <a:xfrm>
            <a:off x="239712" y="1798636"/>
            <a:ext cx="5105399" cy="415498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Control transfers are used for initial configuration of the device by the host, using Endpoint 0 OUT and Endpoint 0 IN, which are reserved for this purpose. They may be used (on the same endpoints) after configuration as part of the device-specific control protocol, if required.</a:t>
            </a:r>
          </a:p>
          <a:p>
            <a:pPr indent="0" lvl="0" marL="0" marR="0" rtl="0" algn="l">
              <a:spcBef>
                <a:spcPts val="0"/>
              </a:spcBef>
              <a:buSzPct val="25000"/>
              <a:buNone/>
            </a:pPr>
            <a:r>
              <a:rPr lang="en-US" sz="2400">
                <a:solidFill>
                  <a:schemeClr val="dk1"/>
                </a:solidFill>
                <a:latin typeface="Calibri"/>
                <a:ea typeface="Calibri"/>
                <a:cs typeface="Calibri"/>
                <a:sym typeface="Calibri"/>
              </a:rPr>
              <a:t>The max packet size for the data stage is 8 bytes at low speed, 8, 16, 32 or 64 at full Speed and 64 for high speed.</a:t>
            </a:r>
          </a:p>
        </p:txBody>
      </p:sp>
      <p:pic>
        <p:nvPicPr>
          <p:cNvPr descr="http://www.usbmadesimple.co.uk/ums_g_ctrl_in.gif" id="290" name="Shape 290"/>
          <p:cNvPicPr preferRelativeResize="0"/>
          <p:nvPr/>
        </p:nvPicPr>
        <p:blipFill rotWithShape="1">
          <a:blip r:embed="rId3">
            <a:alphaModFix/>
          </a:blip>
          <a:srcRect b="0" l="0" r="0" t="0"/>
          <a:stretch/>
        </p:blipFill>
        <p:spPr>
          <a:xfrm>
            <a:off x="5268912" y="1798636"/>
            <a:ext cx="4419599" cy="524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Control Transfers</a:t>
            </a:r>
          </a:p>
        </p:txBody>
      </p:sp>
      <p:sp>
        <p:nvSpPr>
          <p:cNvPr id="296" name="Shape 296"/>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297" name="Shape 297"/>
          <p:cNvSpPr/>
          <p:nvPr/>
        </p:nvSpPr>
        <p:spPr>
          <a:xfrm>
            <a:off x="239712" y="1798636"/>
            <a:ext cx="5105399" cy="415498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Control transfers are used for initial configuration of the device by the host, using Endpoint 0 OUT and Endpoint 0 IN, which are reserved for this purpose. They may be used (on the same endpoints) after configuration as part of the device-specific control protocol, if required.</a:t>
            </a:r>
          </a:p>
          <a:p>
            <a:pPr indent="0" lvl="0" marL="0" marR="0" rtl="0" algn="l">
              <a:spcBef>
                <a:spcPts val="0"/>
              </a:spcBef>
              <a:buSzPct val="25000"/>
              <a:buNone/>
            </a:pPr>
            <a:r>
              <a:rPr lang="en-US" sz="2400">
                <a:solidFill>
                  <a:schemeClr val="dk1"/>
                </a:solidFill>
                <a:latin typeface="Calibri"/>
                <a:ea typeface="Calibri"/>
                <a:cs typeface="Calibri"/>
                <a:sym typeface="Calibri"/>
              </a:rPr>
              <a:t>The max packet size for the data stage is 8 bytes at low speed, 8, 16, 32 or 64 at full Speed and 64 for high speed.</a:t>
            </a:r>
          </a:p>
        </p:txBody>
      </p:sp>
      <p:pic>
        <p:nvPicPr>
          <p:cNvPr descr="http://www.usbmadesimple.co.uk/ums_g_err_setup.gif" id="298" name="Shape 298"/>
          <p:cNvPicPr preferRelativeResize="0"/>
          <p:nvPr/>
        </p:nvPicPr>
        <p:blipFill rotWithShape="1">
          <a:blip r:embed="rId3">
            <a:alphaModFix/>
          </a:blip>
          <a:srcRect b="0" l="0" r="0" t="0"/>
          <a:stretch/>
        </p:blipFill>
        <p:spPr>
          <a:xfrm>
            <a:off x="5268912" y="2179636"/>
            <a:ext cx="4589924" cy="1219199"/>
          </a:xfrm>
          <a:prstGeom prst="rect">
            <a:avLst/>
          </a:prstGeom>
          <a:noFill/>
          <a:ln>
            <a:noFill/>
          </a:ln>
        </p:spPr>
      </p:pic>
      <p:sp>
        <p:nvSpPr>
          <p:cNvPr id="299" name="Shape 299"/>
          <p:cNvSpPr/>
          <p:nvPr/>
        </p:nvSpPr>
        <p:spPr>
          <a:xfrm>
            <a:off x="5268912" y="3779837"/>
            <a:ext cx="4648199"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Calibri"/>
                <a:ea typeface="Calibri"/>
                <a:cs typeface="Calibri"/>
                <a:sym typeface="Calibri"/>
              </a:rPr>
              <a:t>Notice that it is not permitted for a device to respond to a SETUP with a NAK or a STALL.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a:t>
            </a:r>
          </a:p>
        </p:txBody>
      </p:sp>
      <p:sp>
        <p:nvSpPr>
          <p:cNvPr id="305" name="Shape 305"/>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306" name="Shape 306"/>
          <p:cNvSpPr/>
          <p:nvPr/>
        </p:nvSpPr>
        <p:spPr>
          <a:xfrm>
            <a:off x="468312" y="5532437"/>
            <a:ext cx="9372600" cy="16312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USB devices can only have one device descriptor. The device descriptor includes information such as what USB revision the device complies to, the Product and Vendor IDs used to load the appropriate drivers and the number of possible configurations the device can have. The number of configurations indicate how many configuration descriptors branches are to follow.</a:t>
            </a:r>
          </a:p>
        </p:txBody>
      </p:sp>
      <p:pic>
        <p:nvPicPr>
          <p:cNvPr descr="http://www.beyondlogic.org/usbnutshell/desctree.gif" id="307" name="Shape 307"/>
          <p:cNvPicPr preferRelativeResize="0"/>
          <p:nvPr/>
        </p:nvPicPr>
        <p:blipFill rotWithShape="1">
          <a:blip r:embed="rId3">
            <a:alphaModFix/>
          </a:blip>
          <a:srcRect b="0" l="0" r="0" t="0"/>
          <a:stretch/>
        </p:blipFill>
        <p:spPr>
          <a:xfrm>
            <a:off x="849312" y="1570037"/>
            <a:ext cx="8438889" cy="3733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a:t>
            </a:r>
          </a:p>
        </p:txBody>
      </p:sp>
      <p:sp>
        <p:nvSpPr>
          <p:cNvPr id="313" name="Shape 313"/>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314" name="Shape 314"/>
          <p:cNvSpPr/>
          <p:nvPr/>
        </p:nvSpPr>
        <p:spPr>
          <a:xfrm>
            <a:off x="392112" y="5608637"/>
            <a:ext cx="9372600" cy="16312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The configuration descriptor specifies values such as the amount of power this particular configuration uses, if the device is self or bus powered and the number of interfaces it has. When a device is enumerated, the host reads the device descriptors and can make a decision of which configuration to enable.</a:t>
            </a:r>
          </a:p>
          <a:p>
            <a:pPr indent="0" lvl="0" marL="0" marR="0" rtl="0" algn="l">
              <a:spcBef>
                <a:spcPts val="0"/>
              </a:spcBef>
              <a:buSzPct val="25000"/>
              <a:buNone/>
            </a:pPr>
            <a:r>
              <a:rPr b="1" lang="en-US" sz="2000">
                <a:solidFill>
                  <a:schemeClr val="dk1"/>
                </a:solidFill>
                <a:latin typeface="Calibri"/>
                <a:ea typeface="Calibri"/>
                <a:cs typeface="Calibri"/>
                <a:sym typeface="Calibri"/>
              </a:rPr>
              <a:t>It can only enable one configuration at a time.</a:t>
            </a:r>
          </a:p>
        </p:txBody>
      </p:sp>
      <p:pic>
        <p:nvPicPr>
          <p:cNvPr descr="http://www.beyondlogic.org/usbnutshell/intftree.gif" id="315" name="Shape 315"/>
          <p:cNvPicPr preferRelativeResize="0"/>
          <p:nvPr/>
        </p:nvPicPr>
        <p:blipFill rotWithShape="1">
          <a:blip r:embed="rId3">
            <a:alphaModFix/>
          </a:blip>
          <a:srcRect b="0" l="0" r="0" t="0"/>
          <a:stretch/>
        </p:blipFill>
        <p:spPr>
          <a:xfrm>
            <a:off x="1230311" y="1493837"/>
            <a:ext cx="6429375" cy="3886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a:t>
            </a:r>
          </a:p>
        </p:txBody>
      </p:sp>
      <p:sp>
        <p:nvSpPr>
          <p:cNvPr id="321" name="Shape 321"/>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322" name="Shape 322"/>
          <p:cNvSpPr/>
          <p:nvPr/>
        </p:nvSpPr>
        <p:spPr>
          <a:xfrm>
            <a:off x="315912" y="5456237"/>
            <a:ext cx="9372600"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The interface descriptor could be seen as a header or grouping of the endpoints into a functional group performing a single feature of the device. For example you could have a multi-function scanner/printer device. Interface descriptor one could describe the endpoints of the scanner function and Interface descriptor two the printer function. Unlike the configuration descriptor, there is no limitation as to having only one interface enabled at a time. A device could have 1 or many interface descriptors enabled at once.</a:t>
            </a:r>
          </a:p>
        </p:txBody>
      </p:sp>
      <p:pic>
        <p:nvPicPr>
          <p:cNvPr descr="http://www.beyondlogic.org/usbnutshell/intftree.gif" id="323" name="Shape 323"/>
          <p:cNvPicPr preferRelativeResize="0"/>
          <p:nvPr/>
        </p:nvPicPr>
        <p:blipFill rotWithShape="1">
          <a:blip r:embed="rId3">
            <a:alphaModFix/>
          </a:blip>
          <a:srcRect b="0" l="0" r="0" t="0"/>
          <a:stretch/>
        </p:blipFill>
        <p:spPr>
          <a:xfrm>
            <a:off x="1230311" y="1493837"/>
            <a:ext cx="6429375" cy="388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Speed Identification</a:t>
            </a:r>
          </a:p>
        </p:txBody>
      </p:sp>
      <p:sp>
        <p:nvSpPr>
          <p:cNvPr id="105" name="Shape 105"/>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106" name="Shape 106"/>
          <p:cNvSpPr txBox="1"/>
          <p:nvPr/>
        </p:nvSpPr>
        <p:spPr>
          <a:xfrm>
            <a:off x="392112" y="6294437"/>
            <a:ext cx="9296399" cy="967529"/>
          </a:xfrm>
          <a:prstGeom prst="rect">
            <a:avLst/>
          </a:prstGeom>
          <a:noFill/>
          <a:ln>
            <a:noFill/>
          </a:ln>
        </p:spPr>
        <p:txBody>
          <a:bodyPr anchorCtr="0" anchor="t" bIns="45000" lIns="90000" rIns="90000" tIns="45000">
            <a:noAutofit/>
          </a:bodyPr>
          <a:lstStyle/>
          <a:p>
            <a:pPr indent="0" lvl="0" marL="0" marR="0" rtl="0" algn="l">
              <a:spcBef>
                <a:spcPts val="0"/>
              </a:spcBef>
              <a:buClr>
                <a:schemeClr val="dk1"/>
              </a:buClr>
              <a:buSzPct val="25000"/>
              <a:buFont typeface="Noto Sans Symbols"/>
              <a:buNone/>
            </a:pPr>
            <a:r>
              <a:rPr b="0" i="0" lang="en-US" sz="2800" u="none" cap="none" strike="noStrike">
                <a:solidFill>
                  <a:schemeClr val="dk1"/>
                </a:solidFill>
                <a:latin typeface="Calibri"/>
                <a:ea typeface="Calibri"/>
                <a:cs typeface="Calibri"/>
                <a:sym typeface="Calibri"/>
              </a:rPr>
              <a:t>Full speed (12 Mbit/s) device  with pull up resistor connected to D+</a:t>
            </a:r>
          </a:p>
        </p:txBody>
      </p:sp>
      <p:pic>
        <p:nvPicPr>
          <p:cNvPr descr="http://www.beyondlogic.org/usbnutshell/fspullup.gif" id="107" name="Shape 107"/>
          <p:cNvPicPr preferRelativeResize="0"/>
          <p:nvPr/>
        </p:nvPicPr>
        <p:blipFill rotWithShape="1">
          <a:blip r:embed="rId3">
            <a:alphaModFix/>
          </a:blip>
          <a:srcRect b="0" l="0" r="0" t="0"/>
          <a:stretch/>
        </p:blipFill>
        <p:spPr>
          <a:xfrm>
            <a:off x="1611312" y="2027236"/>
            <a:ext cx="5867400" cy="38780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 – Device Descriptor</a:t>
            </a:r>
          </a:p>
        </p:txBody>
      </p:sp>
      <p:sp>
        <p:nvSpPr>
          <p:cNvPr id="329" name="Shape 329"/>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graphicFrame>
        <p:nvGraphicFramePr>
          <p:cNvPr id="330" name="Shape 330"/>
          <p:cNvGraphicFramePr/>
          <p:nvPr/>
        </p:nvGraphicFramePr>
        <p:xfrm>
          <a:off x="315912" y="1611970"/>
          <a:ext cx="3000000" cy="3000000"/>
        </p:xfrm>
        <a:graphic>
          <a:graphicData uri="http://schemas.openxmlformats.org/drawingml/2006/table">
            <a:tbl>
              <a:tblPr>
                <a:noFill/>
                <a:tableStyleId>{A0BFE517-789C-4606-BE9F-DAC056671A9A}</a:tableStyleId>
              </a:tblPr>
              <a:tblGrid>
                <a:gridCol w="850400"/>
                <a:gridCol w="2078725"/>
                <a:gridCol w="661425"/>
                <a:gridCol w="1133850"/>
                <a:gridCol w="4724400"/>
              </a:tblGrid>
              <a:tr h="328400">
                <a:tc>
                  <a:txBody>
                    <a:bodyPr>
                      <a:noAutofit/>
                    </a:bodyPr>
                    <a:lstStyle/>
                    <a:p>
                      <a:pPr indent="0" lvl="0">
                        <a:spcBef>
                          <a:spcPts val="0"/>
                        </a:spcBef>
                        <a:buSzPct val="25000"/>
                        <a:buNone/>
                      </a:pPr>
                      <a:r>
                        <a:rPr lang="en-US" sz="1800"/>
                        <a:t>Offset</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Field</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Size</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Value</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Description</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r>
              <a:tr h="328400">
                <a:tc>
                  <a:txBody>
                    <a:bodyPr>
                      <a:noAutofit/>
                    </a:bodyPr>
                    <a:lstStyle/>
                    <a:p>
                      <a:pPr indent="0" lvl="0">
                        <a:spcBef>
                          <a:spcPts val="0"/>
                        </a:spcBef>
                        <a:buSzPct val="25000"/>
                        <a:buNone/>
                      </a:pPr>
                      <a:r>
                        <a:rPr lang="en-US" sz="1800"/>
                        <a:t>0</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bLength</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Size of the Descriptor in Bytes (18 bytes)</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bDescriptorType</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Constant</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Device Descriptor (0x01)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2</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bcdUSB</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BCD</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USB Specification Number which device complies too.</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85750">
                <a:tc>
                  <a:txBody>
                    <a:bodyPr>
                      <a:noAutofit/>
                    </a:bodyPr>
                    <a:lstStyle/>
                    <a:p>
                      <a:pPr indent="0" lvl="0">
                        <a:spcBef>
                          <a:spcPts val="0"/>
                        </a:spcBef>
                        <a:buSzPct val="25000"/>
                        <a:buNone/>
                      </a:pPr>
                      <a:r>
                        <a:rPr lang="en-US" sz="1800"/>
                        <a:t>4</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bDeviceClass</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Class</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Class Code (Assigned by USB Org)</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5</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bDeviceSubClass</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SubClass</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Subclass Code (Assigned by USB Org)</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6</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bDeviceProtocol</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Protocol</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Protocol Code (Assigned by USB Org)</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461275">
                <a:tc>
                  <a:txBody>
                    <a:bodyPr>
                      <a:noAutofit/>
                    </a:bodyPr>
                    <a:lstStyle/>
                    <a:p>
                      <a:pPr indent="0" lvl="0">
                        <a:spcBef>
                          <a:spcPts val="0"/>
                        </a:spcBef>
                        <a:buSzPct val="25000"/>
                        <a:buNone/>
                      </a:pPr>
                      <a:r>
                        <a:rPr lang="en-US" sz="1800"/>
                        <a:t>7</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bMaxPacketSize</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Maximum Packet Size for Zero Endpoint. Valid Sizes are 8, 16, 32, 64</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8</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idVendor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ID</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Vendor ID (Assigned by USB Org)</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10</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idProduct</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ID</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Product ID (Assigned by Manufacturer)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195525">
                <a:tc>
                  <a:txBody>
                    <a:bodyPr>
                      <a:noAutofit/>
                    </a:bodyPr>
                    <a:lstStyle/>
                    <a:p>
                      <a:pPr indent="0" lvl="0">
                        <a:spcBef>
                          <a:spcPts val="0"/>
                        </a:spcBef>
                        <a:buSzPct val="25000"/>
                        <a:buNone/>
                      </a:pPr>
                      <a:r>
                        <a:rPr lang="en-US" sz="1800"/>
                        <a:t>12</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bcdDevice</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BCD</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Device Release Number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14</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iManufacturer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 of Manufacturer String Descriptor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15</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iProduct</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 of Product String Descriptor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16</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iSerialNumber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 of Serial Number String Descriptor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328400">
                <a:tc>
                  <a:txBody>
                    <a:bodyPr>
                      <a:noAutofit/>
                    </a:bodyPr>
                    <a:lstStyle/>
                    <a:p>
                      <a:pPr indent="0" lvl="0">
                        <a:spcBef>
                          <a:spcPts val="0"/>
                        </a:spcBef>
                        <a:buSzPct val="25000"/>
                        <a:buNone/>
                      </a:pPr>
                      <a:r>
                        <a:rPr lang="en-US" sz="1800"/>
                        <a:t>17</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bNumConfigurations</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Integer</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 of Possible Configurations</a:t>
                      </a:r>
                    </a:p>
                  </a:txBody>
                  <a:tcPr marT="25150" marB="25150" marR="25150" marL="251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idx="4294967295" type="title"/>
          </p:nvPr>
        </p:nvSpPr>
        <p:spPr>
          <a:xfrm>
            <a:off x="163511" y="648000"/>
            <a:ext cx="9256512"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 – Configuration Descriptor</a:t>
            </a:r>
          </a:p>
        </p:txBody>
      </p:sp>
      <p:sp>
        <p:nvSpPr>
          <p:cNvPr id="336" name="Shape 336"/>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graphicFrame>
        <p:nvGraphicFramePr>
          <p:cNvPr id="337" name="Shape 337"/>
          <p:cNvGraphicFramePr/>
          <p:nvPr/>
        </p:nvGraphicFramePr>
        <p:xfrm>
          <a:off x="544512" y="1493837"/>
          <a:ext cx="3000000" cy="3000000"/>
        </p:xfrm>
        <a:graphic>
          <a:graphicData uri="http://schemas.openxmlformats.org/drawingml/2006/table">
            <a:tbl>
              <a:tblPr>
                <a:noFill/>
                <a:tableStyleId>{A0BFE517-789C-4606-BE9F-DAC056671A9A}</a:tableStyleId>
              </a:tblPr>
              <a:tblGrid>
                <a:gridCol w="732750"/>
                <a:gridCol w="2015075"/>
                <a:gridCol w="641150"/>
                <a:gridCol w="1099125"/>
                <a:gridCol w="4579700"/>
              </a:tblGrid>
              <a:tr h="531650">
                <a:tc>
                  <a:txBody>
                    <a:bodyPr>
                      <a:noAutofit/>
                    </a:bodyPr>
                    <a:lstStyle/>
                    <a:p>
                      <a:pPr indent="0" lvl="0">
                        <a:spcBef>
                          <a:spcPts val="0"/>
                        </a:spcBef>
                        <a:buSzPct val="25000"/>
                        <a:buNone/>
                      </a:pPr>
                      <a:r>
                        <a:rPr lang="en-US" sz="1800"/>
                        <a:t>Offset</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Field</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Size</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Value</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Description</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r>
              <a:tr h="531650">
                <a:tc>
                  <a:txBody>
                    <a:bodyPr>
                      <a:noAutofit/>
                    </a:bodyPr>
                    <a:lstStyle/>
                    <a:p>
                      <a:pPr indent="0" lvl="0">
                        <a:spcBef>
                          <a:spcPts val="0"/>
                        </a:spcBef>
                        <a:buSzPct val="25000"/>
                        <a:buNone/>
                      </a:pPr>
                      <a:r>
                        <a:rPr lang="en-US" sz="1800"/>
                        <a:t>0</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bLength</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Size of Descriptor in Bytes</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31650">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bDescriptorType</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Constant</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Configuration Descriptor (0x02)</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31650">
                <a:tc>
                  <a:txBody>
                    <a:bodyPr>
                      <a:noAutofit/>
                    </a:bodyPr>
                    <a:lstStyle/>
                    <a:p>
                      <a:pPr indent="0" lvl="0">
                        <a:spcBef>
                          <a:spcPts val="0"/>
                        </a:spcBef>
                        <a:buSzPct val="25000"/>
                        <a:buNone/>
                      </a:pPr>
                      <a:r>
                        <a:rPr lang="en-US" sz="1800"/>
                        <a:t>2</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wTotalLength</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Total length in bytes of data returned</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31650">
                <a:tc>
                  <a:txBody>
                    <a:bodyPr>
                      <a:noAutofit/>
                    </a:bodyPr>
                    <a:lstStyle/>
                    <a:p>
                      <a:pPr indent="0" lvl="0">
                        <a:spcBef>
                          <a:spcPts val="0"/>
                        </a:spcBef>
                        <a:buSzPct val="25000"/>
                        <a:buNone/>
                      </a:pPr>
                      <a:r>
                        <a:rPr lang="en-US" sz="1800"/>
                        <a:t>4</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bNumInterfaces</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 of Interfaces</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31650">
                <a:tc>
                  <a:txBody>
                    <a:bodyPr>
                      <a:noAutofit/>
                    </a:bodyPr>
                    <a:lstStyle/>
                    <a:p>
                      <a:pPr indent="0" lvl="0">
                        <a:spcBef>
                          <a:spcPts val="0"/>
                        </a:spcBef>
                        <a:buSzPct val="25000"/>
                        <a:buNone/>
                      </a:pPr>
                      <a:r>
                        <a:rPr lang="en-US" sz="1800"/>
                        <a:t>5</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bConfigurationValue</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Value to use as an argument to select this configuration</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31650">
                <a:tc>
                  <a:txBody>
                    <a:bodyPr>
                      <a:noAutofit/>
                    </a:bodyPr>
                    <a:lstStyle/>
                    <a:p>
                      <a:pPr indent="0" lvl="0">
                        <a:spcBef>
                          <a:spcPts val="0"/>
                        </a:spcBef>
                        <a:buSzPct val="25000"/>
                        <a:buNone/>
                      </a:pPr>
                      <a:r>
                        <a:rPr lang="en-US" sz="1800"/>
                        <a:t>6</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iConfiguration</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Index of String Descriptor describing this configuration</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1177550">
                <a:tc>
                  <a:txBody>
                    <a:bodyPr>
                      <a:noAutofit/>
                    </a:bodyPr>
                    <a:lstStyle/>
                    <a:p>
                      <a:pPr indent="0" lvl="0">
                        <a:spcBef>
                          <a:spcPts val="0"/>
                        </a:spcBef>
                        <a:buSzPct val="25000"/>
                        <a:buNone/>
                      </a:pPr>
                      <a:r>
                        <a:rPr lang="en-US" sz="1800"/>
                        <a:t>7</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bmAttributes</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Bitmap</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D7 Reserved, set to 1. (USB 1.0 Bus Powered)</a:t>
                      </a:r>
                    </a:p>
                    <a:p>
                      <a:pPr indent="0" lvl="0">
                        <a:spcBef>
                          <a:spcPts val="0"/>
                        </a:spcBef>
                        <a:buSzPct val="25000"/>
                        <a:buNone/>
                      </a:pPr>
                      <a:r>
                        <a:rPr lang="en-US" sz="1800"/>
                        <a:t>D6 Self Powered</a:t>
                      </a:r>
                    </a:p>
                    <a:p>
                      <a:pPr indent="0" lvl="0">
                        <a:spcBef>
                          <a:spcPts val="0"/>
                        </a:spcBef>
                        <a:buSzPct val="25000"/>
                        <a:buNone/>
                      </a:pPr>
                      <a:r>
                        <a:rPr lang="en-US" sz="1800"/>
                        <a:t>D5 Remote Wakeup</a:t>
                      </a:r>
                    </a:p>
                    <a:p>
                      <a:pPr indent="0" lvl="0">
                        <a:spcBef>
                          <a:spcPts val="0"/>
                        </a:spcBef>
                        <a:buSzPct val="25000"/>
                        <a:buNone/>
                      </a:pPr>
                      <a:r>
                        <a:rPr lang="en-US" sz="1800"/>
                        <a:t>D4..0 Reserved, set to 0.</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31650">
                <a:tc>
                  <a:txBody>
                    <a:bodyPr>
                      <a:noAutofit/>
                    </a:bodyPr>
                    <a:lstStyle/>
                    <a:p>
                      <a:pPr indent="0" lvl="0">
                        <a:spcBef>
                          <a:spcPts val="0"/>
                        </a:spcBef>
                        <a:buSzPct val="25000"/>
                        <a:buNone/>
                      </a:pPr>
                      <a:r>
                        <a:rPr lang="en-US" sz="1800"/>
                        <a:t>8</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bMaxPower</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mA</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Maximum Power Consumption in 2mA units</a:t>
                      </a:r>
                    </a:p>
                  </a:txBody>
                  <a:tcPr marT="42925" marB="42925" marR="42925" marL="4292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idx="4294967295" type="title"/>
          </p:nvPr>
        </p:nvSpPr>
        <p:spPr>
          <a:xfrm>
            <a:off x="163511" y="648000"/>
            <a:ext cx="9256512"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 – Interface Descriptor</a:t>
            </a:r>
          </a:p>
        </p:txBody>
      </p:sp>
      <p:sp>
        <p:nvSpPr>
          <p:cNvPr id="343" name="Shape 343"/>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graphicFrame>
        <p:nvGraphicFramePr>
          <p:cNvPr id="344" name="Shape 344"/>
          <p:cNvGraphicFramePr/>
          <p:nvPr/>
        </p:nvGraphicFramePr>
        <p:xfrm>
          <a:off x="392112" y="1493837"/>
          <a:ext cx="3000000" cy="3000000"/>
        </p:xfrm>
        <a:graphic>
          <a:graphicData uri="http://schemas.openxmlformats.org/drawingml/2006/table">
            <a:tbl>
              <a:tblPr>
                <a:noFill/>
                <a:tableStyleId>{A0BFE517-789C-4606-BE9F-DAC056671A9A}</a:tableStyleId>
              </a:tblPr>
              <a:tblGrid>
                <a:gridCol w="751225"/>
                <a:gridCol w="2065875"/>
                <a:gridCol w="657325"/>
                <a:gridCol w="1126825"/>
                <a:gridCol w="4695150"/>
              </a:tblGrid>
              <a:tr h="563875">
                <a:tc>
                  <a:txBody>
                    <a:bodyPr>
                      <a:noAutofit/>
                    </a:bodyPr>
                    <a:lstStyle/>
                    <a:p>
                      <a:pPr indent="0" lvl="0">
                        <a:spcBef>
                          <a:spcPts val="0"/>
                        </a:spcBef>
                        <a:buSzPct val="25000"/>
                        <a:buNone/>
                      </a:pPr>
                      <a:r>
                        <a:rPr lang="en-US" sz="2000"/>
                        <a:t>Offset</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2000"/>
                        <a:t>Field</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2000"/>
                        <a:t>Size</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2000"/>
                        <a:t>Value</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2000"/>
                        <a:t>Description</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r>
              <a:tr h="563875">
                <a:tc>
                  <a:txBody>
                    <a:bodyPr>
                      <a:noAutofit/>
                    </a:bodyPr>
                    <a:lstStyle/>
                    <a:p>
                      <a:pPr indent="0" lvl="0">
                        <a:spcBef>
                          <a:spcPts val="0"/>
                        </a:spcBef>
                        <a:buSzPct val="25000"/>
                        <a:buNone/>
                      </a:pPr>
                      <a:r>
                        <a:rPr lang="en-US" sz="2000"/>
                        <a:t>0</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bLength</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Number</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Size of Descriptor in Bytes (9 Bytes)</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bDescriptorType</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Constant</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Interface Descriptor (0x04)</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2</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bInterfaceNumber</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Number</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Number of Interface</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3</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bAlternateSetting</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Number</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Value used to select alternative setting</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4</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bNumEndpoints</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Number</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Number of Endpoints used for this interface</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5</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bInterfaceClass</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Class</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Class Code (Assigned by USB Org)</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6</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bInterfaceSubClass</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SubClass</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Subclass Code (Assigned by USB Org)</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7</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bInterfaceProtocol</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Protocol</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Protocol Code (Assigned by USB Org)</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63875">
                <a:tc>
                  <a:txBody>
                    <a:bodyPr>
                      <a:noAutofit/>
                    </a:bodyPr>
                    <a:lstStyle/>
                    <a:p>
                      <a:pPr indent="0" lvl="0">
                        <a:spcBef>
                          <a:spcPts val="0"/>
                        </a:spcBef>
                        <a:buSzPct val="25000"/>
                        <a:buNone/>
                      </a:pPr>
                      <a:r>
                        <a:rPr lang="en-US" sz="2000"/>
                        <a:t>8</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iInterface</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1</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Index</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2000"/>
                        <a:t>Index of String Descriptor Describing this interface</a:t>
                      </a:r>
                    </a:p>
                  </a:txBody>
                  <a:tcPr marT="43800" marB="43800" marR="43800" marL="4380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idx="4294967295" type="title"/>
          </p:nvPr>
        </p:nvSpPr>
        <p:spPr>
          <a:xfrm>
            <a:off x="163511" y="648000"/>
            <a:ext cx="9256512"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 – Endpoint Descriptor</a:t>
            </a:r>
          </a:p>
        </p:txBody>
      </p:sp>
      <p:sp>
        <p:nvSpPr>
          <p:cNvPr id="350" name="Shape 350"/>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graphicFrame>
        <p:nvGraphicFramePr>
          <p:cNvPr id="351" name="Shape 351"/>
          <p:cNvGraphicFramePr/>
          <p:nvPr/>
        </p:nvGraphicFramePr>
        <p:xfrm>
          <a:off x="620712" y="1874836"/>
          <a:ext cx="3000000" cy="3000000"/>
        </p:xfrm>
        <a:graphic>
          <a:graphicData uri="http://schemas.openxmlformats.org/drawingml/2006/table">
            <a:tbl>
              <a:tblPr>
                <a:noFill/>
                <a:tableStyleId>{A0BFE517-789C-4606-BE9F-DAC056671A9A}</a:tableStyleId>
              </a:tblPr>
              <a:tblGrid>
                <a:gridCol w="713225"/>
                <a:gridCol w="1743450"/>
                <a:gridCol w="554725"/>
                <a:gridCol w="950975"/>
                <a:gridCol w="3962400"/>
              </a:tblGrid>
              <a:tr h="702475">
                <a:tc>
                  <a:txBody>
                    <a:bodyPr>
                      <a:noAutofit/>
                    </a:bodyPr>
                    <a:lstStyle/>
                    <a:p>
                      <a:pPr indent="0" lvl="0">
                        <a:spcBef>
                          <a:spcPts val="0"/>
                        </a:spcBef>
                        <a:buSzPct val="25000"/>
                        <a:buNone/>
                      </a:pPr>
                      <a:r>
                        <a:rPr lang="en-US" sz="1800"/>
                        <a:t>Offset</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Field</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Size</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Value</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Description</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r>
              <a:tr h="702475">
                <a:tc>
                  <a:txBody>
                    <a:bodyPr>
                      <a:noAutofit/>
                    </a:bodyPr>
                    <a:lstStyle/>
                    <a:p>
                      <a:pPr indent="0" lvl="0">
                        <a:spcBef>
                          <a:spcPts val="0"/>
                        </a:spcBef>
                        <a:buSzPct val="25000"/>
                        <a:buNone/>
                      </a:pPr>
                      <a:r>
                        <a:rPr lang="en-US" sz="1800"/>
                        <a:t>0</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bLength</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Size of Descriptor in Bytes (7 bytes)</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702475">
                <a:tc>
                  <a:txBody>
                    <a:bodyPr>
                      <a:noAutofit/>
                    </a:bodyPr>
                    <a:lstStyle/>
                    <a:p>
                      <a:pPr indent="0" lvl="0">
                        <a:spcBef>
                          <a:spcPts val="0"/>
                        </a:spcBef>
                        <a:buSzPct val="25000"/>
                        <a:buNone/>
                      </a:pPr>
                      <a:r>
                        <a:rPr lang="en-US" sz="1800"/>
                        <a:t>1</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bDescriptorType</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Constant</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Endpoint Descriptor (0x05)</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1550175">
                <a:tc>
                  <a:txBody>
                    <a:bodyPr>
                      <a:noAutofit/>
                    </a:bodyPr>
                    <a:lstStyle/>
                    <a:p>
                      <a:pPr indent="0" lvl="0">
                        <a:spcBef>
                          <a:spcPts val="0"/>
                        </a:spcBef>
                        <a:buSzPct val="25000"/>
                        <a:buNone/>
                      </a:pPr>
                      <a:r>
                        <a:rPr lang="en-US" sz="1800"/>
                        <a:t>2</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bEndpointAddress</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Endpoint</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Endpoint Address</a:t>
                      </a:r>
                      <a:br>
                        <a:rPr lang="en-US" sz="1800"/>
                      </a:br>
                      <a:r>
                        <a:rPr lang="en-US" sz="1800"/>
                        <a:t>Bits 0..3b Endpoint Number.</a:t>
                      </a:r>
                      <a:br>
                        <a:rPr lang="en-US" sz="1800"/>
                      </a:br>
                      <a:r>
                        <a:rPr lang="en-US" sz="1800"/>
                        <a:t>Bits 4..6b Reserved. Set to Zero</a:t>
                      </a:r>
                      <a:br>
                        <a:rPr lang="en-US" sz="1800"/>
                      </a:br>
                      <a:r>
                        <a:rPr lang="en-US" sz="1800"/>
                        <a:t>Bits 7 Direction 0 = Out, 1 = In (Ignored for Control Endpoints)</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idx="4294967295" type="title"/>
          </p:nvPr>
        </p:nvSpPr>
        <p:spPr>
          <a:xfrm>
            <a:off x="163511" y="648000"/>
            <a:ext cx="9256512"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 – Endpoint Descriptor</a:t>
            </a:r>
          </a:p>
        </p:txBody>
      </p:sp>
      <p:sp>
        <p:nvSpPr>
          <p:cNvPr id="357" name="Shape 357"/>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graphicFrame>
        <p:nvGraphicFramePr>
          <p:cNvPr id="358" name="Shape 358"/>
          <p:cNvGraphicFramePr/>
          <p:nvPr/>
        </p:nvGraphicFramePr>
        <p:xfrm>
          <a:off x="315912" y="1539696"/>
          <a:ext cx="3000000" cy="3000000"/>
        </p:xfrm>
        <a:graphic>
          <a:graphicData uri="http://schemas.openxmlformats.org/drawingml/2006/table">
            <a:tbl>
              <a:tblPr>
                <a:noFill/>
                <a:tableStyleId>{A0BFE517-789C-4606-BE9F-DAC056671A9A}</a:tableStyleId>
              </a:tblPr>
              <a:tblGrid>
                <a:gridCol w="236100"/>
                <a:gridCol w="1731375"/>
                <a:gridCol w="314800"/>
                <a:gridCol w="865675"/>
                <a:gridCol w="6453275"/>
              </a:tblGrid>
              <a:tr h="3451550">
                <a:tc>
                  <a:txBody>
                    <a:bodyPr>
                      <a:noAutofit/>
                    </a:bodyPr>
                    <a:lstStyle/>
                    <a:p>
                      <a:pPr indent="0" lvl="0">
                        <a:spcBef>
                          <a:spcPts val="0"/>
                        </a:spcBef>
                        <a:buSzPct val="25000"/>
                        <a:buNone/>
                      </a:pPr>
                      <a:r>
                        <a:rPr lang="en-US" sz="1800"/>
                        <a:t>3</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bmAttributes</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Bitmap</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b="1" lang="en-US" sz="1800"/>
                        <a:t>Bits 0..1 </a:t>
                      </a:r>
                      <a:r>
                        <a:rPr lang="en-US" sz="1800"/>
                        <a:t>Transfer Type00 = Control</a:t>
                      </a:r>
                      <a:br>
                        <a:rPr lang="en-US" sz="1800"/>
                      </a:br>
                      <a:r>
                        <a:rPr lang="en-US" sz="1800"/>
                        <a:t>01 = Isochronous</a:t>
                      </a:r>
                      <a:br>
                        <a:rPr lang="en-US" sz="1800"/>
                      </a:br>
                      <a:r>
                        <a:rPr lang="en-US" sz="1800"/>
                        <a:t>10 = Bulk</a:t>
                      </a:r>
                      <a:br>
                        <a:rPr lang="en-US" sz="1800"/>
                      </a:br>
                      <a:r>
                        <a:rPr lang="en-US" sz="1800"/>
                        <a:t>11 = Interrupt</a:t>
                      </a:r>
                      <a:br>
                        <a:rPr lang="en-US" sz="1800"/>
                      </a:br>
                      <a:r>
                        <a:rPr b="1" lang="en-US" sz="1800"/>
                        <a:t>Bits 2..7</a:t>
                      </a:r>
                      <a:r>
                        <a:rPr lang="en-US" sz="1800"/>
                        <a:t> are reserved. If Isochronous endpoint, </a:t>
                      </a:r>
                      <a:br>
                        <a:rPr lang="en-US" sz="1800"/>
                      </a:br>
                      <a:r>
                        <a:rPr b="1" lang="en-US" sz="1800"/>
                        <a:t>Bits 3..2 </a:t>
                      </a:r>
                      <a:r>
                        <a:rPr lang="en-US" sz="1800"/>
                        <a:t>= Synchronisation Type (Iso Mode)00 = No Synchonisation</a:t>
                      </a:r>
                      <a:br>
                        <a:rPr lang="en-US" sz="1800"/>
                      </a:br>
                      <a:r>
                        <a:rPr lang="en-US" sz="1800"/>
                        <a:t>01 = Asynchronous</a:t>
                      </a:r>
                      <a:br>
                        <a:rPr lang="en-US" sz="1800"/>
                      </a:br>
                      <a:r>
                        <a:rPr lang="en-US" sz="1800"/>
                        <a:t>10 = Adaptive</a:t>
                      </a:r>
                      <a:br>
                        <a:rPr lang="en-US" sz="1800"/>
                      </a:br>
                      <a:r>
                        <a:rPr lang="en-US" sz="1800"/>
                        <a:t>11 = Synchronous</a:t>
                      </a:r>
                      <a:br>
                        <a:rPr lang="en-US" sz="1800"/>
                      </a:br>
                      <a:r>
                        <a:rPr b="1" lang="en-US" sz="1800"/>
                        <a:t>Bits 5..4</a:t>
                      </a:r>
                      <a:r>
                        <a:rPr lang="en-US" sz="1800"/>
                        <a:t> = Usage Type (Iso Mode)00 = Data Endpoint</a:t>
                      </a:r>
                      <a:br>
                        <a:rPr lang="en-US" sz="1800"/>
                      </a:br>
                      <a:r>
                        <a:rPr lang="en-US" sz="1800"/>
                        <a:t>01 = Feedback Endpoint</a:t>
                      </a:r>
                      <a:br>
                        <a:rPr lang="en-US" sz="1800"/>
                      </a:br>
                      <a:r>
                        <a:rPr lang="en-US" sz="1800"/>
                        <a:t>10 = Explicit Feedback Data Endpoint</a:t>
                      </a:r>
                      <a:br>
                        <a:rPr lang="en-US" sz="1800"/>
                      </a:br>
                      <a:r>
                        <a:rPr lang="en-US" sz="1800"/>
                        <a:t>11 = Reserved</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535100">
                <a:tc>
                  <a:txBody>
                    <a:bodyPr>
                      <a:noAutofit/>
                    </a:bodyPr>
                    <a:lstStyle/>
                    <a:p>
                      <a:pPr indent="0" lvl="0">
                        <a:spcBef>
                          <a:spcPts val="0"/>
                        </a:spcBef>
                        <a:buSzPct val="25000"/>
                        <a:buNone/>
                      </a:pPr>
                      <a:r>
                        <a:rPr lang="en-US" sz="1800"/>
                        <a:t>4</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wMaxPacketSize</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Maximum Packet Size this endpoint is capable of sending or receiving</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1149100">
                <a:tc>
                  <a:txBody>
                    <a:bodyPr>
                      <a:noAutofit/>
                    </a:bodyPr>
                    <a:lstStyle/>
                    <a:p>
                      <a:pPr indent="0" lvl="0">
                        <a:spcBef>
                          <a:spcPts val="0"/>
                        </a:spcBef>
                        <a:buSzPct val="25000"/>
                        <a:buNone/>
                      </a:pPr>
                      <a:r>
                        <a:rPr lang="en-US" sz="1800"/>
                        <a:t>6</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bInterval</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Interval for polling endpoint data transfers. Value in frame counts. Ignored for Bulk &amp; Control Endpoints. Isochronous must equal 1 and field may range from 1 to 255 for interrupt endpoints.</a:t>
                      </a:r>
                    </a:p>
                  </a:txBody>
                  <a:tcPr marT="27250" marB="27250" marR="27250" marL="272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idx="4294967295" type="title"/>
          </p:nvPr>
        </p:nvSpPr>
        <p:spPr>
          <a:xfrm>
            <a:off x="163511" y="648000"/>
            <a:ext cx="9256512"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USB Descriptors – Endpoint Descriptor</a:t>
            </a:r>
          </a:p>
        </p:txBody>
      </p:sp>
      <p:sp>
        <p:nvSpPr>
          <p:cNvPr id="364" name="Shape 364"/>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graphicFrame>
        <p:nvGraphicFramePr>
          <p:cNvPr id="365" name="Shape 365"/>
          <p:cNvGraphicFramePr/>
          <p:nvPr/>
        </p:nvGraphicFramePr>
        <p:xfrm>
          <a:off x="392112" y="1539698"/>
          <a:ext cx="3000000" cy="3000000"/>
        </p:xfrm>
        <a:graphic>
          <a:graphicData uri="http://schemas.openxmlformats.org/drawingml/2006/table">
            <a:tbl>
              <a:tblPr>
                <a:noFill/>
                <a:tableStyleId>{A0BFE517-789C-4606-BE9F-DAC056671A9A}</a:tableStyleId>
              </a:tblPr>
              <a:tblGrid>
                <a:gridCol w="745075"/>
                <a:gridCol w="2048925"/>
                <a:gridCol w="651925"/>
                <a:gridCol w="1117600"/>
                <a:gridCol w="4656675"/>
              </a:tblGrid>
              <a:tr h="480025">
                <a:tc>
                  <a:txBody>
                    <a:bodyPr>
                      <a:noAutofit/>
                    </a:bodyPr>
                    <a:lstStyle/>
                    <a:p>
                      <a:pPr indent="0" lvl="0">
                        <a:spcBef>
                          <a:spcPts val="0"/>
                        </a:spcBef>
                        <a:buSzPct val="25000"/>
                        <a:buNone/>
                      </a:pPr>
                      <a:r>
                        <a:rPr lang="en-US" sz="1800"/>
                        <a:t>Offset</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Field</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Size</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Value</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Description</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r>
              <a:tr h="480025">
                <a:tc>
                  <a:txBody>
                    <a:bodyPr>
                      <a:noAutofit/>
                    </a:bodyPr>
                    <a:lstStyle/>
                    <a:p>
                      <a:pPr indent="0" lvl="0">
                        <a:spcBef>
                          <a:spcPts val="0"/>
                        </a:spcBef>
                        <a:buSzPct val="25000"/>
                        <a:buNone/>
                      </a:pPr>
                      <a:r>
                        <a:rPr lang="en-US" sz="1800"/>
                        <a:t>0</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bLength</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Size of Descriptor in Bytes</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480025">
                <a:tc>
                  <a:txBody>
                    <a:bodyPr>
                      <a:noAutofit/>
                    </a:bodyPr>
                    <a:lstStyle/>
                    <a:p>
                      <a:pPr indent="0" lvl="0">
                        <a:spcBef>
                          <a:spcPts val="0"/>
                        </a:spcBef>
                        <a:buSzPct val="25000"/>
                        <a:buNone/>
                      </a:pPr>
                      <a:r>
                        <a:rPr lang="en-US" sz="1800"/>
                        <a:t>1</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bDescriptorType</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Constant</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String Descriptor (0x03)</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673100">
                <a:tc>
                  <a:txBody>
                    <a:bodyPr>
                      <a:noAutofit/>
                    </a:bodyPr>
                    <a:lstStyle/>
                    <a:p>
                      <a:pPr indent="0" lvl="0">
                        <a:spcBef>
                          <a:spcPts val="0"/>
                        </a:spcBef>
                        <a:buSzPct val="25000"/>
                        <a:buNone/>
                      </a:pPr>
                      <a:r>
                        <a:rPr lang="en-US" sz="1800"/>
                        <a:t>2</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wLANGID[0]</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Supported Language Code Zero</a:t>
                      </a:r>
                      <a:br>
                        <a:rPr lang="en-US" sz="1800"/>
                      </a:br>
                      <a:r>
                        <a:rPr lang="en-US" sz="1800"/>
                        <a:t>(e.g. 0x0409 English - United States)</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673100">
                <a:tc>
                  <a:txBody>
                    <a:bodyPr>
                      <a:noAutofit/>
                    </a:bodyPr>
                    <a:lstStyle/>
                    <a:p>
                      <a:pPr indent="0" lvl="0">
                        <a:spcBef>
                          <a:spcPts val="0"/>
                        </a:spcBef>
                        <a:buSzPct val="25000"/>
                        <a:buNone/>
                      </a:pPr>
                      <a:r>
                        <a:rPr lang="en-US" sz="1800"/>
                        <a:t>4</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wLANGID[1]</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Supported Language Code One</a:t>
                      </a:r>
                      <a:br>
                        <a:rPr lang="en-US" sz="1800"/>
                      </a:br>
                      <a:r>
                        <a:rPr lang="en-US" sz="1800"/>
                        <a:t>(e.g. 0x0c09 English - Australian)</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673100">
                <a:tc>
                  <a:txBody>
                    <a:bodyPr>
                      <a:noAutofit/>
                    </a:bodyPr>
                    <a:lstStyle/>
                    <a:p>
                      <a:pPr indent="0" lvl="0">
                        <a:spcBef>
                          <a:spcPts val="0"/>
                        </a:spcBef>
                        <a:buSzPct val="25000"/>
                        <a:buNone/>
                      </a:pPr>
                      <a:r>
                        <a:rPr lang="en-US" sz="1800"/>
                        <a:t>n</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wLANGID[x]</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2</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Supported Language Code x</a:t>
                      </a:r>
                      <a:br>
                        <a:rPr lang="en-US" sz="1800"/>
                      </a:br>
                      <a:r>
                        <a:rPr lang="en-US" sz="1800"/>
                        <a:t>(e.g. 0x0407 German - Standard)</a:t>
                      </a:r>
                    </a:p>
                  </a:txBody>
                  <a:tcPr marT="60775" marB="60775" marR="60775" marL="607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r>
            </a:tbl>
          </a:graphicData>
        </a:graphic>
      </p:graphicFrame>
      <p:graphicFrame>
        <p:nvGraphicFramePr>
          <p:cNvPr id="366" name="Shape 366"/>
          <p:cNvGraphicFramePr/>
          <p:nvPr/>
        </p:nvGraphicFramePr>
        <p:xfrm>
          <a:off x="392112" y="5227637"/>
          <a:ext cx="3000000" cy="3000000"/>
        </p:xfrm>
        <a:graphic>
          <a:graphicData uri="http://schemas.openxmlformats.org/drawingml/2006/table">
            <a:tbl>
              <a:tblPr>
                <a:noFill/>
                <a:tableStyleId>{A0BFE517-789C-4606-BE9F-DAC056671A9A}</a:tableStyleId>
              </a:tblPr>
              <a:tblGrid>
                <a:gridCol w="751225"/>
                <a:gridCol w="2065875"/>
                <a:gridCol w="657325"/>
                <a:gridCol w="1126825"/>
                <a:gridCol w="4695150"/>
              </a:tblGrid>
              <a:tr h="209550">
                <a:tc>
                  <a:txBody>
                    <a:bodyPr>
                      <a:noAutofit/>
                    </a:bodyPr>
                    <a:lstStyle/>
                    <a:p>
                      <a:pPr indent="0" lvl="0">
                        <a:spcBef>
                          <a:spcPts val="0"/>
                        </a:spcBef>
                        <a:buSzPct val="25000"/>
                        <a:buNone/>
                      </a:pPr>
                      <a:r>
                        <a:rPr lang="en-US" sz="1800"/>
                        <a:t>Offset</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Field</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Size</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Value</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c>
                  <a:txBody>
                    <a:bodyPr>
                      <a:noAutofit/>
                    </a:bodyPr>
                    <a:lstStyle/>
                    <a:p>
                      <a:pPr indent="0" lvl="0">
                        <a:spcBef>
                          <a:spcPts val="0"/>
                        </a:spcBef>
                        <a:buSzPct val="25000"/>
                        <a:buNone/>
                      </a:pPr>
                      <a:r>
                        <a:rPr lang="en-US" sz="1800"/>
                        <a:t>Description</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764FE"/>
                    </a:solidFill>
                  </a:tcPr>
                </a:tc>
              </a:tr>
              <a:tr h="0">
                <a:tc>
                  <a:txBody>
                    <a:bodyPr>
                      <a:noAutofit/>
                    </a:bodyPr>
                    <a:lstStyle/>
                    <a:p>
                      <a:pPr indent="0" lvl="0">
                        <a:spcBef>
                          <a:spcPts val="0"/>
                        </a:spcBef>
                        <a:buSzPct val="25000"/>
                        <a:buNone/>
                      </a:pPr>
                      <a:r>
                        <a:rPr lang="en-US" sz="1800"/>
                        <a:t>0</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bLength</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Number</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Size of Descriptor in Bytes</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0">
                <a:tc>
                  <a:txBody>
                    <a:bodyPr>
                      <a:noAutofit/>
                    </a:bodyPr>
                    <a:lstStyle/>
                    <a:p>
                      <a:pPr indent="0" lvl="0">
                        <a:spcBef>
                          <a:spcPts val="0"/>
                        </a:spcBef>
                        <a:buSzPct val="25000"/>
                        <a:buNone/>
                      </a:pPr>
                      <a:r>
                        <a:rPr lang="en-US" sz="1800"/>
                        <a:t>1</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bDescriptorType</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1</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Constant</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String Descriptor (0x03)</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6DAFF"/>
                    </a:solidFill>
                  </a:tcPr>
                </a:tc>
              </a:tr>
              <a:tr h="0">
                <a:tc>
                  <a:txBody>
                    <a:bodyPr>
                      <a:noAutofit/>
                    </a:bodyPr>
                    <a:lstStyle/>
                    <a:p>
                      <a:pPr indent="0" lvl="0">
                        <a:spcBef>
                          <a:spcPts val="0"/>
                        </a:spcBef>
                        <a:buSzPct val="25000"/>
                        <a:buNone/>
                      </a:pPr>
                      <a:r>
                        <a:rPr lang="en-US" sz="1800"/>
                        <a:t>2</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bString</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n</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Unicode</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c>
                  <a:txBody>
                    <a:bodyPr>
                      <a:noAutofit/>
                    </a:bodyPr>
                    <a:lstStyle/>
                    <a:p>
                      <a:pPr indent="0" lvl="0">
                        <a:spcBef>
                          <a:spcPts val="0"/>
                        </a:spcBef>
                        <a:buSzPct val="25000"/>
                        <a:buNone/>
                      </a:pPr>
                      <a:r>
                        <a:rPr lang="en-US" sz="1800"/>
                        <a:t>Unicode Encoded String</a:t>
                      </a:r>
                    </a:p>
                  </a:txBody>
                  <a:tcPr marT="66675" marB="66675" marR="66675" marL="66675"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6DA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idx="4294967295" type="title"/>
          </p:nvPr>
        </p:nvSpPr>
        <p:spPr>
          <a:xfrm>
            <a:off x="163511" y="648000"/>
            <a:ext cx="9256512"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Enumeration Flow</a:t>
            </a:r>
          </a:p>
        </p:txBody>
      </p:sp>
      <p:sp>
        <p:nvSpPr>
          <p:cNvPr id="372" name="Shape 372"/>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373" name="Shape 373"/>
          <p:cNvSpPr/>
          <p:nvPr/>
        </p:nvSpPr>
        <p:spPr>
          <a:xfrm>
            <a:off x="544512" y="1493837"/>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Plug in Device to Host</a:t>
            </a:r>
          </a:p>
        </p:txBody>
      </p:sp>
      <p:sp>
        <p:nvSpPr>
          <p:cNvPr id="374" name="Shape 374"/>
          <p:cNvSpPr/>
          <p:nvPr/>
        </p:nvSpPr>
        <p:spPr>
          <a:xfrm>
            <a:off x="1535112" y="2103436"/>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Detect Device</a:t>
            </a:r>
          </a:p>
        </p:txBody>
      </p:sp>
      <p:sp>
        <p:nvSpPr>
          <p:cNvPr id="375" name="Shape 375"/>
          <p:cNvSpPr/>
          <p:nvPr/>
        </p:nvSpPr>
        <p:spPr>
          <a:xfrm>
            <a:off x="2220911" y="2713036"/>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Identify Speed of Device</a:t>
            </a:r>
          </a:p>
        </p:txBody>
      </p:sp>
      <p:sp>
        <p:nvSpPr>
          <p:cNvPr id="376" name="Shape 376"/>
          <p:cNvSpPr/>
          <p:nvPr/>
        </p:nvSpPr>
        <p:spPr>
          <a:xfrm>
            <a:off x="2906711" y="3322637"/>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Get Device Descriptors</a:t>
            </a:r>
          </a:p>
        </p:txBody>
      </p:sp>
      <p:sp>
        <p:nvSpPr>
          <p:cNvPr id="377" name="Shape 377"/>
          <p:cNvSpPr/>
          <p:nvPr/>
        </p:nvSpPr>
        <p:spPr>
          <a:xfrm>
            <a:off x="3516312" y="3932237"/>
            <a:ext cx="3352799" cy="6857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Reset Device and Assign Address</a:t>
            </a:r>
          </a:p>
        </p:txBody>
      </p:sp>
      <p:sp>
        <p:nvSpPr>
          <p:cNvPr id="378" name="Shape 378"/>
          <p:cNvSpPr/>
          <p:nvPr/>
        </p:nvSpPr>
        <p:spPr>
          <a:xfrm>
            <a:off x="4125912" y="4694237"/>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Get Config Descriptors</a:t>
            </a:r>
          </a:p>
        </p:txBody>
      </p:sp>
      <p:sp>
        <p:nvSpPr>
          <p:cNvPr id="379" name="Shape 379"/>
          <p:cNvSpPr/>
          <p:nvPr/>
        </p:nvSpPr>
        <p:spPr>
          <a:xfrm>
            <a:off x="4659312" y="5303837"/>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Get Interface Descriptors</a:t>
            </a:r>
          </a:p>
        </p:txBody>
      </p:sp>
      <p:sp>
        <p:nvSpPr>
          <p:cNvPr id="380" name="Shape 380"/>
          <p:cNvSpPr/>
          <p:nvPr/>
        </p:nvSpPr>
        <p:spPr>
          <a:xfrm>
            <a:off x="5268912" y="5913437"/>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Load Drivers</a:t>
            </a:r>
          </a:p>
        </p:txBody>
      </p:sp>
      <p:sp>
        <p:nvSpPr>
          <p:cNvPr id="381" name="Shape 381"/>
          <p:cNvSpPr/>
          <p:nvPr/>
        </p:nvSpPr>
        <p:spPr>
          <a:xfrm>
            <a:off x="5878512" y="6523037"/>
            <a:ext cx="3276600" cy="53339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400">
                <a:solidFill>
                  <a:schemeClr val="lt1"/>
                </a:solidFill>
                <a:latin typeface="Calibri"/>
                <a:ea typeface="Calibri"/>
                <a:cs typeface="Calibri"/>
                <a:sym typeface="Calibri"/>
              </a:rPr>
              <a:t>Device Ready to Use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0" i="0" lang="en-US" sz="3600" u="none" cap="none" strike="noStrike">
                <a:solidFill>
                  <a:srgbClr val="333333"/>
                </a:solidFill>
                <a:latin typeface="Arial"/>
                <a:ea typeface="Arial"/>
                <a:cs typeface="Arial"/>
                <a:sym typeface="Arial"/>
              </a:rPr>
              <a:t>Further Reading</a:t>
            </a:r>
          </a:p>
        </p:txBody>
      </p:sp>
      <p:sp>
        <p:nvSpPr>
          <p:cNvPr id="387" name="Shape 387"/>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388" name="Shape 388"/>
          <p:cNvSpPr/>
          <p:nvPr/>
        </p:nvSpPr>
        <p:spPr>
          <a:xfrm>
            <a:off x="392112" y="1798636"/>
            <a:ext cx="9372600" cy="1015662"/>
          </a:xfrm>
          <a:prstGeom prst="rect">
            <a:avLst/>
          </a:prstGeom>
          <a:noFill/>
          <a:ln>
            <a:noFill/>
          </a:ln>
        </p:spPr>
        <p:txBody>
          <a:bodyPr anchorCtr="0" anchor="t" bIns="45700" lIns="91425" rIns="91425" tIns="45700">
            <a:noAutofit/>
          </a:bodyPr>
          <a:lstStyle/>
          <a:p>
            <a:pPr indent="-457200" lvl="0" marL="457200" marR="0" rtl="0" algn="l">
              <a:spcBef>
                <a:spcPts val="0"/>
              </a:spcBef>
              <a:buClr>
                <a:schemeClr val="dk1"/>
              </a:buClr>
              <a:buSzPct val="100000"/>
              <a:buFont typeface="Calibri"/>
              <a:buAutoNum type="arabicPeriod"/>
            </a:pPr>
            <a:r>
              <a:rPr lang="en-US" sz="2000">
                <a:solidFill>
                  <a:schemeClr val="dk1"/>
                </a:solidFill>
                <a:latin typeface="Calibri"/>
                <a:ea typeface="Calibri"/>
                <a:cs typeface="Calibri"/>
                <a:sym typeface="Calibri"/>
              </a:rPr>
              <a:t>USB in a nutchel </a:t>
            </a:r>
            <a:r>
              <a:rPr lang="en-US" sz="2000" u="sng">
                <a:solidFill>
                  <a:schemeClr val="hlink"/>
                </a:solidFill>
                <a:latin typeface="Calibri"/>
                <a:ea typeface="Calibri"/>
                <a:cs typeface="Calibri"/>
                <a:sym typeface="Calibri"/>
                <a:hlinkClick r:id="rId3"/>
              </a:rPr>
              <a:t>http://www.beyondlogic.org/usbnutshell/usb1.shtml</a:t>
            </a:r>
          </a:p>
          <a:p>
            <a:pPr indent="-457200" lvl="0" marL="457200" marR="0" rtl="0" algn="l">
              <a:spcBef>
                <a:spcPts val="0"/>
              </a:spcBef>
              <a:buClr>
                <a:schemeClr val="dk1"/>
              </a:buClr>
              <a:buSzPct val="100000"/>
              <a:buFont typeface="Calibri"/>
              <a:buAutoNum type="arabicPeriod"/>
            </a:pPr>
            <a:r>
              <a:rPr lang="en-US" sz="2000">
                <a:solidFill>
                  <a:schemeClr val="dk1"/>
                </a:solidFill>
                <a:latin typeface="Calibri"/>
                <a:ea typeface="Calibri"/>
                <a:cs typeface="Calibri"/>
                <a:sym typeface="Calibri"/>
              </a:rPr>
              <a:t>USB Made Simple </a:t>
            </a:r>
            <a:r>
              <a:rPr lang="en-US" sz="2000" u="sng">
                <a:solidFill>
                  <a:schemeClr val="hlink"/>
                </a:solidFill>
                <a:latin typeface="Calibri"/>
                <a:ea typeface="Calibri"/>
                <a:cs typeface="Calibri"/>
                <a:sym typeface="Calibri"/>
                <a:hlinkClick r:id="rId4"/>
              </a:rPr>
              <a:t>http://www.usbmadesimple.co.uk/</a:t>
            </a:r>
          </a:p>
          <a:p>
            <a:pPr indent="-457200" lvl="0" marL="457200" marR="0" rtl="0" algn="l">
              <a:spcBef>
                <a:spcPts val="0"/>
              </a:spcBef>
              <a:buClr>
                <a:schemeClr val="dk1"/>
              </a:buClr>
              <a:buFont typeface="Calibri"/>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idx="4294967295" type="title"/>
          </p:nvPr>
        </p:nvSpPr>
        <p:spPr>
          <a:xfrm>
            <a:off x="432000" y="648000"/>
            <a:ext cx="7055999"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45000"/>
              <a:buFont typeface="Noto Sans Symbols"/>
              <a:buNone/>
            </a:pPr>
            <a:r>
              <a:t/>
            </a:r>
            <a:endParaRPr b="0" i="0" sz="3600" u="none" cap="none" strike="noStrike">
              <a:solidFill>
                <a:srgbClr val="333333"/>
              </a:solidFill>
              <a:latin typeface="Arial"/>
              <a:ea typeface="Arial"/>
              <a:cs typeface="Arial"/>
              <a:sym typeface="Arial"/>
            </a:endParaRPr>
          </a:p>
        </p:txBody>
      </p:sp>
      <p:sp>
        <p:nvSpPr>
          <p:cNvPr id="394" name="Shape 394"/>
          <p:cNvSpPr txBox="1"/>
          <p:nvPr/>
        </p:nvSpPr>
        <p:spPr>
          <a:xfrm>
            <a:off x="822959" y="1958040"/>
            <a:ext cx="7223759" cy="471708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SzPct val="25000"/>
              <a:buFont typeface="Noto Sans Symbols"/>
              <a:buNone/>
            </a:pPr>
            <a:r>
              <a:rPr b="0" i="0" lang="en-US" sz="9600" u="none" strike="noStrike">
                <a:solidFill>
                  <a:schemeClr val="dk1"/>
                </a:solidFill>
                <a:latin typeface="Arial"/>
                <a:ea typeface="Arial"/>
                <a:cs typeface="Arial"/>
                <a:sym typeface="Aria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Speed Identification</a:t>
            </a:r>
          </a:p>
        </p:txBody>
      </p:sp>
      <p:sp>
        <p:nvSpPr>
          <p:cNvPr id="113" name="Shape 113"/>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114" name="Shape 114"/>
          <p:cNvSpPr txBox="1"/>
          <p:nvPr/>
        </p:nvSpPr>
        <p:spPr>
          <a:xfrm>
            <a:off x="773112" y="6294437"/>
            <a:ext cx="8458200" cy="967529"/>
          </a:xfrm>
          <a:prstGeom prst="rect">
            <a:avLst/>
          </a:prstGeom>
          <a:noFill/>
          <a:ln>
            <a:noFill/>
          </a:ln>
        </p:spPr>
        <p:txBody>
          <a:bodyPr anchorCtr="0" anchor="t" bIns="45000" lIns="90000" rIns="90000" tIns="45000">
            <a:noAutofit/>
          </a:bodyPr>
          <a:lstStyle/>
          <a:p>
            <a:pPr indent="0" lvl="0" marL="0" marR="0" rtl="0" algn="l">
              <a:spcBef>
                <a:spcPts val="0"/>
              </a:spcBef>
              <a:buClr>
                <a:schemeClr val="dk1"/>
              </a:buClr>
              <a:buSzPct val="25000"/>
              <a:buFont typeface="Noto Sans Symbols"/>
              <a:buNone/>
            </a:pPr>
            <a:r>
              <a:rPr b="0" i="0" lang="en-US" sz="2800" u="none" cap="none" strike="noStrike">
                <a:solidFill>
                  <a:schemeClr val="dk1"/>
                </a:solidFill>
                <a:latin typeface="Calibri"/>
                <a:ea typeface="Calibri"/>
                <a:cs typeface="Calibri"/>
                <a:sym typeface="Calibri"/>
              </a:rPr>
              <a:t>Low speed (1.5 Mbit/s) device  with pull up resistor connected to D-</a:t>
            </a:r>
          </a:p>
        </p:txBody>
      </p:sp>
      <p:pic>
        <p:nvPicPr>
          <p:cNvPr descr="http://www.beyondlogic.org/usbnutshell/lspullup.gif" id="115" name="Shape 115"/>
          <p:cNvPicPr preferRelativeResize="0"/>
          <p:nvPr/>
        </p:nvPicPr>
        <p:blipFill rotWithShape="1">
          <a:blip r:embed="rId3">
            <a:alphaModFix/>
          </a:blip>
          <a:srcRect b="0" l="0" r="0" t="0"/>
          <a:stretch/>
        </p:blipFill>
        <p:spPr>
          <a:xfrm>
            <a:off x="1479220" y="1843675"/>
            <a:ext cx="5923292" cy="41580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Speed Identification</a:t>
            </a:r>
          </a:p>
        </p:txBody>
      </p:sp>
      <p:sp>
        <p:nvSpPr>
          <p:cNvPr id="121" name="Shape 121"/>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122" name="Shape 122"/>
          <p:cNvSpPr txBox="1"/>
          <p:nvPr/>
        </p:nvSpPr>
        <p:spPr>
          <a:xfrm>
            <a:off x="620712" y="4999037"/>
            <a:ext cx="8458200" cy="2344958"/>
          </a:xfrm>
          <a:prstGeom prst="rect">
            <a:avLst/>
          </a:prstGeom>
          <a:noFill/>
          <a:ln>
            <a:noFill/>
          </a:ln>
        </p:spPr>
        <p:txBody>
          <a:bodyPr anchorCtr="0" anchor="t" bIns="45000" lIns="90000" rIns="90000" tIns="45000">
            <a:noAutofit/>
          </a:bodyPr>
          <a:lstStyle/>
          <a:p>
            <a:pPr indent="0" lvl="0" marL="0" marR="0" rtl="0" algn="l">
              <a:spcBef>
                <a:spcPts val="0"/>
              </a:spcBef>
              <a:buClr>
                <a:schemeClr val="dk1"/>
              </a:buClr>
              <a:buSzPct val="25000"/>
              <a:buFont typeface="Noto Sans Symbols"/>
              <a:buNone/>
            </a:pPr>
            <a:r>
              <a:rPr b="0" i="0" lang="en-US" sz="2400" u="none" cap="none" strike="noStrike">
                <a:solidFill>
                  <a:schemeClr val="dk1"/>
                </a:solidFill>
                <a:latin typeface="Calibri"/>
                <a:ea typeface="Calibri"/>
                <a:cs typeface="Calibri"/>
                <a:sym typeface="Calibri"/>
              </a:rPr>
              <a:t>Data is sent by steering a current of 17.78 mA (derived from the positive supply) into either the D+ or the D- line. This results in a voltage of 400mV on the line being fed with current. The differential state of the line is detected at the receiving end by a differential receiver. This arrangement is able to reliably receive data sent at 480 Mb/s.</a:t>
            </a:r>
          </a:p>
        </p:txBody>
      </p:sp>
      <p:pic>
        <p:nvPicPr>
          <p:cNvPr descr="http://www.usbmadesimple.co.uk/ums_g_hs_data.gif" id="123" name="Shape 123"/>
          <p:cNvPicPr preferRelativeResize="0"/>
          <p:nvPr/>
        </p:nvPicPr>
        <p:blipFill rotWithShape="1">
          <a:blip r:embed="rId3">
            <a:alphaModFix/>
          </a:blip>
          <a:srcRect b="0" l="0" r="0" t="0"/>
          <a:stretch/>
        </p:blipFill>
        <p:spPr>
          <a:xfrm>
            <a:off x="1154112" y="1798636"/>
            <a:ext cx="7734704"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Speed Identification</a:t>
            </a:r>
          </a:p>
        </p:txBody>
      </p:sp>
      <p:sp>
        <p:nvSpPr>
          <p:cNvPr id="129" name="Shape 129"/>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130" name="Shape 130"/>
          <p:cNvSpPr txBox="1"/>
          <p:nvPr/>
        </p:nvSpPr>
        <p:spPr>
          <a:xfrm>
            <a:off x="239712" y="6218237"/>
            <a:ext cx="9840913" cy="1218111"/>
          </a:xfrm>
          <a:prstGeom prst="rect">
            <a:avLst/>
          </a:prstGeom>
          <a:noFill/>
          <a:ln>
            <a:noFill/>
          </a:ln>
        </p:spPr>
        <p:txBody>
          <a:bodyPr anchorCtr="0" anchor="t" bIns="45000" lIns="90000" rIns="90000" tIns="45000">
            <a:noAutofit/>
          </a:bodyPr>
          <a:lstStyle/>
          <a:p>
            <a:pPr indent="-457200" lvl="0" marL="457200" marR="0" rtl="0" algn="l">
              <a:spcBef>
                <a:spcPts val="0"/>
              </a:spcBef>
              <a:buClr>
                <a:schemeClr val="dk1"/>
              </a:buClr>
              <a:buSzPct val="25000"/>
              <a:buFont typeface="Noto Sans Symbols"/>
              <a:buNone/>
            </a:pPr>
            <a:r>
              <a:rPr b="0" i="0" lang="en-US" sz="1800" u="none" cap="none" strike="noStrike">
                <a:solidFill>
                  <a:schemeClr val="dk1"/>
                </a:solidFill>
                <a:latin typeface="Calibri"/>
                <a:ea typeface="Calibri"/>
                <a:cs typeface="Calibri"/>
                <a:sym typeface="Calibri"/>
              </a:rPr>
              <a:t>1. While Reset drives high speed current (17.78mA) into the D- line for at least a millisecond (K-chirp).</a:t>
            </a:r>
          </a:p>
          <a:p>
            <a:pPr indent="-457200" lvl="0" marL="457200" marR="0" rtl="0" algn="l">
              <a:spcBef>
                <a:spcPts val="0"/>
              </a:spcBef>
              <a:buClr>
                <a:schemeClr val="dk1"/>
              </a:buClr>
              <a:buSzPct val="25000"/>
              <a:buFont typeface="Noto Sans Symbols"/>
              <a:buNone/>
            </a:pPr>
            <a:r>
              <a:rPr b="0" i="0" lang="en-US" sz="1800" u="none" cap="none" strike="noStrike">
                <a:solidFill>
                  <a:schemeClr val="dk1"/>
                </a:solidFill>
                <a:latin typeface="Calibri"/>
                <a:ea typeface="Calibri"/>
                <a:cs typeface="Calibri"/>
                <a:sym typeface="Calibri"/>
              </a:rPr>
              <a:t>2. Hub sees K-chirp and sends a series of K-J chirp pairs (50 uS each) to the device</a:t>
            </a:r>
          </a:p>
          <a:p>
            <a:pPr indent="-457200" lvl="0" marL="457200" marR="0" rtl="0" algn="l">
              <a:spcBef>
                <a:spcPts val="0"/>
              </a:spcBef>
              <a:buClr>
                <a:schemeClr val="dk1"/>
              </a:buClr>
              <a:buSzPct val="25000"/>
              <a:buFont typeface="Noto Sans Symbols"/>
              <a:buNone/>
            </a:pPr>
            <a:r>
              <a:rPr b="0" i="0" lang="en-US" sz="1800" u="none" cap="none" strike="noStrike">
                <a:solidFill>
                  <a:schemeClr val="dk1"/>
                </a:solidFill>
                <a:latin typeface="Calibri"/>
                <a:ea typeface="Calibri"/>
                <a:cs typeface="Calibri"/>
                <a:sym typeface="Calibri"/>
              </a:rPr>
              <a:t>3. Device disconnects its 1.5K pull-up resistor, applies the 45 Ohm high speed terminations.</a:t>
            </a:r>
          </a:p>
          <a:p>
            <a:pPr indent="-457200" lvl="0" marL="457200" marR="0" rtl="0" algn="l">
              <a:spcBef>
                <a:spcPts val="0"/>
              </a:spcBef>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p:txBody>
      </p:sp>
      <p:pic>
        <p:nvPicPr>
          <p:cNvPr descr="http://www.beyondlogic.org/usbnutshell/fspullup.gif" id="131" name="Shape 131"/>
          <p:cNvPicPr preferRelativeResize="0"/>
          <p:nvPr/>
        </p:nvPicPr>
        <p:blipFill rotWithShape="1">
          <a:blip r:embed="rId3">
            <a:alphaModFix/>
          </a:blip>
          <a:srcRect b="0" l="0" r="0" t="0"/>
          <a:stretch/>
        </p:blipFill>
        <p:spPr>
          <a:xfrm>
            <a:off x="163513" y="1493837"/>
            <a:ext cx="3581398" cy="2367105"/>
          </a:xfrm>
          <a:prstGeom prst="rect">
            <a:avLst/>
          </a:prstGeom>
          <a:noFill/>
          <a:ln>
            <a:noFill/>
          </a:ln>
        </p:spPr>
      </p:pic>
      <p:pic>
        <p:nvPicPr>
          <p:cNvPr descr="http://www.usbmadesimple.co.uk/ums_g_hs_handshake.gif" id="132" name="Shape 132"/>
          <p:cNvPicPr preferRelativeResize="0"/>
          <p:nvPr/>
        </p:nvPicPr>
        <p:blipFill rotWithShape="1">
          <a:blip r:embed="rId4">
            <a:alphaModFix/>
          </a:blip>
          <a:srcRect b="0" l="0" r="0" t="0"/>
          <a:stretch/>
        </p:blipFill>
        <p:spPr>
          <a:xfrm>
            <a:off x="925512" y="3932237"/>
            <a:ext cx="7312306" cy="2047876"/>
          </a:xfrm>
          <a:prstGeom prst="rect">
            <a:avLst/>
          </a:prstGeom>
          <a:noFill/>
          <a:ln>
            <a:noFill/>
          </a:ln>
        </p:spPr>
      </p:pic>
      <p:pic>
        <p:nvPicPr>
          <p:cNvPr descr="http://www.usbmadesimple.co.uk/ums_g_hs_data.gif" id="133" name="Shape 133"/>
          <p:cNvPicPr preferRelativeResize="0"/>
          <p:nvPr/>
        </p:nvPicPr>
        <p:blipFill rotWithShape="1">
          <a:blip r:embed="rId5">
            <a:alphaModFix/>
          </a:blip>
          <a:srcRect b="0" l="0" r="0" t="0"/>
          <a:stretch/>
        </p:blipFill>
        <p:spPr>
          <a:xfrm>
            <a:off x="4506912" y="1874836"/>
            <a:ext cx="5029199" cy="1981847"/>
          </a:xfrm>
          <a:prstGeom prst="rect">
            <a:avLst/>
          </a:prstGeom>
          <a:noFill/>
          <a:ln>
            <a:noFill/>
          </a:ln>
        </p:spPr>
      </p:pic>
      <p:sp>
        <p:nvSpPr>
          <p:cNvPr id="134" name="Shape 134"/>
          <p:cNvSpPr/>
          <p:nvPr/>
        </p:nvSpPr>
        <p:spPr>
          <a:xfrm>
            <a:off x="3821112" y="2560636"/>
            <a:ext cx="533399" cy="914400"/>
          </a:xfrm>
          <a:prstGeom prs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Signaling</a:t>
            </a:r>
          </a:p>
        </p:txBody>
      </p:sp>
      <p:sp>
        <p:nvSpPr>
          <p:cNvPr id="140" name="Shape 140"/>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141" name="Shape 141"/>
          <p:cNvSpPr/>
          <p:nvPr/>
        </p:nvSpPr>
        <p:spPr>
          <a:xfrm>
            <a:off x="392112" y="5608637"/>
            <a:ext cx="8763000" cy="1384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800" u="none" cap="none" strike="noStrike">
                <a:solidFill>
                  <a:schemeClr val="dk1"/>
                </a:solidFill>
                <a:latin typeface="Calibri"/>
                <a:ea typeface="Calibri"/>
                <a:cs typeface="Calibri"/>
                <a:sym typeface="Calibri"/>
              </a:rPr>
              <a:t>a </a:t>
            </a:r>
            <a:r>
              <a:rPr b="1" i="0" lang="en-US" sz="2800" u="none" cap="none" strike="noStrike">
                <a:solidFill>
                  <a:srgbClr val="FF0000"/>
                </a:solidFill>
                <a:latin typeface="Calibri"/>
                <a:ea typeface="Calibri"/>
                <a:cs typeface="Calibri"/>
                <a:sym typeface="Calibri"/>
              </a:rPr>
              <a:t>0</a:t>
            </a:r>
            <a:r>
              <a:rPr b="0" i="0" lang="en-US" sz="2800" u="none" cap="none" strike="noStrike">
                <a:solidFill>
                  <a:schemeClr val="dk1"/>
                </a:solidFill>
                <a:latin typeface="Calibri"/>
                <a:ea typeface="Calibri"/>
                <a:cs typeface="Calibri"/>
                <a:sym typeface="Calibri"/>
              </a:rPr>
              <a:t> bit is transmitted by toggling the data lines from J to K or vice versa</a:t>
            </a:r>
          </a:p>
          <a:p>
            <a:pPr indent="0" lvl="0" marL="0" marR="0" rtl="0" algn="l">
              <a:spcBef>
                <a:spcPts val="0"/>
              </a:spcBef>
              <a:buSzPct val="25000"/>
              <a:buNone/>
            </a:pPr>
            <a:r>
              <a:rPr lang="en-US" sz="2800">
                <a:solidFill>
                  <a:schemeClr val="dk1"/>
                </a:solidFill>
                <a:latin typeface="Calibri"/>
                <a:ea typeface="Calibri"/>
                <a:cs typeface="Calibri"/>
                <a:sym typeface="Calibri"/>
              </a:rPr>
              <a:t> a </a:t>
            </a:r>
            <a:r>
              <a:rPr b="1" lang="en-US" sz="2800">
                <a:solidFill>
                  <a:srgbClr val="FF0000"/>
                </a:solidFill>
                <a:latin typeface="Calibri"/>
                <a:ea typeface="Calibri"/>
                <a:cs typeface="Calibri"/>
                <a:sym typeface="Calibri"/>
              </a:rPr>
              <a:t>1</a:t>
            </a:r>
            <a:r>
              <a:rPr lang="en-US" sz="2800">
                <a:solidFill>
                  <a:schemeClr val="dk1"/>
                </a:solidFill>
                <a:latin typeface="Calibri"/>
                <a:ea typeface="Calibri"/>
                <a:cs typeface="Calibri"/>
                <a:sym typeface="Calibri"/>
              </a:rPr>
              <a:t> bit is transmitted by leaving the data lines as-is.</a:t>
            </a:r>
          </a:p>
        </p:txBody>
      </p:sp>
      <p:pic>
        <p:nvPicPr>
          <p:cNvPr descr="https://upload.wikimedia.org/wikipedia/commons/thumb/e/e0/USB_signal_example.svg/581px-USB_signal_example.svg.png" id="142" name="Shape 142"/>
          <p:cNvPicPr preferRelativeResize="0"/>
          <p:nvPr/>
        </p:nvPicPr>
        <p:blipFill rotWithShape="1">
          <a:blip r:embed="rId3">
            <a:alphaModFix/>
          </a:blip>
          <a:srcRect b="0" l="0" r="0" t="0"/>
          <a:stretch/>
        </p:blipFill>
        <p:spPr>
          <a:xfrm>
            <a:off x="849312" y="1874836"/>
            <a:ext cx="840611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Common USB Packet Fields</a:t>
            </a:r>
          </a:p>
        </p:txBody>
      </p:sp>
      <p:sp>
        <p:nvSpPr>
          <p:cNvPr id="148" name="Shape 148"/>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149" name="Shape 149"/>
          <p:cNvSpPr/>
          <p:nvPr/>
        </p:nvSpPr>
        <p:spPr>
          <a:xfrm>
            <a:off x="315912" y="1722436"/>
            <a:ext cx="8763000" cy="280076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Sync</a:t>
            </a:r>
          </a:p>
          <a:p>
            <a:pPr indent="0" lvl="0" marL="0" marR="0" rtl="0" algn="l">
              <a:spcBef>
                <a:spcPts val="0"/>
              </a:spcBef>
              <a:buSzPct val="25000"/>
              <a:buNone/>
            </a:pPr>
            <a:r>
              <a:rPr lang="en-US" sz="2800">
                <a:solidFill>
                  <a:schemeClr val="dk1"/>
                </a:solidFill>
                <a:latin typeface="Calibri"/>
                <a:ea typeface="Calibri"/>
                <a:cs typeface="Calibri"/>
                <a:sym typeface="Calibri"/>
              </a:rPr>
              <a:t>All packets must start with a sync field. The sync field is 8 bits long at low and full speed or 32 bits long for high speed and is used to synchronize the clock of the receiver with that of the transmitter. The last two bits indicate where the PID fields starts.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4294967295" type="title"/>
          </p:nvPr>
        </p:nvSpPr>
        <p:spPr>
          <a:xfrm>
            <a:off x="432000" y="648000"/>
            <a:ext cx="8418311" cy="648000"/>
          </a:xfrm>
          <a:prstGeom prst="rect">
            <a:avLst/>
          </a:prstGeom>
          <a:noFill/>
          <a:ln>
            <a:noFill/>
          </a:ln>
        </p:spPr>
        <p:txBody>
          <a:bodyPr anchorCtr="0" anchor="ctr" bIns="0" lIns="0" rIns="0" tIns="0">
            <a:noAutofit/>
          </a:bodyPr>
          <a:lstStyle/>
          <a:p>
            <a:pPr indent="0" lvl="0" marL="0" marR="0" rtl="0" algn="l">
              <a:spcBef>
                <a:spcPts val="0"/>
              </a:spcBef>
              <a:buClr>
                <a:srgbClr val="333333"/>
              </a:buClr>
              <a:buSzPct val="25000"/>
              <a:buFont typeface="Noto Sans Symbols"/>
              <a:buNone/>
            </a:pPr>
            <a:r>
              <a:rPr b="1" i="0" lang="en-US" sz="3600" u="none" cap="none" strike="noStrike">
                <a:solidFill>
                  <a:srgbClr val="333333"/>
                </a:solidFill>
                <a:latin typeface="Arial"/>
                <a:ea typeface="Arial"/>
                <a:cs typeface="Arial"/>
                <a:sym typeface="Arial"/>
              </a:rPr>
              <a:t>Common USB Packet Fields</a:t>
            </a:r>
          </a:p>
        </p:txBody>
      </p:sp>
      <p:sp>
        <p:nvSpPr>
          <p:cNvPr id="155" name="Shape 155"/>
          <p:cNvSpPr txBox="1"/>
          <p:nvPr/>
        </p:nvSpPr>
        <p:spPr>
          <a:xfrm>
            <a:off x="5056560" y="3710519"/>
            <a:ext cx="180720" cy="42732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dk1"/>
              </a:buClr>
              <a:buFont typeface="Noto Sans Symbols"/>
              <a:buNone/>
            </a:pPr>
            <a:r>
              <a:t/>
            </a:r>
            <a:endParaRPr b="0" i="0" sz="1800" u="none" strike="noStrike">
              <a:solidFill>
                <a:schemeClr val="dk1"/>
              </a:solidFill>
              <a:latin typeface="Arial"/>
              <a:ea typeface="Arial"/>
              <a:cs typeface="Arial"/>
              <a:sym typeface="Arial"/>
            </a:endParaRPr>
          </a:p>
        </p:txBody>
      </p:sp>
      <p:sp>
        <p:nvSpPr>
          <p:cNvPr id="156" name="Shape 156"/>
          <p:cNvSpPr/>
          <p:nvPr/>
        </p:nvSpPr>
        <p:spPr>
          <a:xfrm>
            <a:off x="468312" y="5989637"/>
            <a:ext cx="8763000" cy="126188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600">
                <a:solidFill>
                  <a:schemeClr val="dk1"/>
                </a:solidFill>
                <a:latin typeface="Calibri"/>
                <a:ea typeface="Calibri"/>
                <a:cs typeface="Calibri"/>
                <a:sym typeface="Calibri"/>
              </a:rPr>
              <a:t>PID</a:t>
            </a:r>
          </a:p>
          <a:p>
            <a:pPr indent="0" lvl="0" marL="0" marR="0" rtl="0" algn="l">
              <a:spcBef>
                <a:spcPts val="0"/>
              </a:spcBef>
              <a:buSzPct val="25000"/>
              <a:buNone/>
            </a:pPr>
            <a:r>
              <a:rPr lang="en-US" sz="2000">
                <a:solidFill>
                  <a:schemeClr val="dk1"/>
                </a:solidFill>
                <a:latin typeface="Calibri"/>
                <a:ea typeface="Calibri"/>
                <a:cs typeface="Calibri"/>
                <a:sym typeface="Calibri"/>
              </a:rPr>
              <a:t>PID stands for Packet ID. This field is used to identify the type of packet that is being sent. The following table shows the possible values.</a:t>
            </a:r>
          </a:p>
        </p:txBody>
      </p:sp>
      <p:pic>
        <p:nvPicPr>
          <p:cNvPr id="157" name="Shape 157"/>
          <p:cNvPicPr preferRelativeResize="0"/>
          <p:nvPr/>
        </p:nvPicPr>
        <p:blipFill rotWithShape="1">
          <a:blip r:embed="rId3">
            <a:alphaModFix/>
          </a:blip>
          <a:srcRect b="0" l="0" r="0" t="0"/>
          <a:stretch/>
        </p:blipFill>
        <p:spPr>
          <a:xfrm>
            <a:off x="2220911" y="1570037"/>
            <a:ext cx="5476874" cy="4762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spir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