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5" r:id="rId3"/>
    <p:sldId id="343" r:id="rId4"/>
    <p:sldId id="326" r:id="rId5"/>
    <p:sldId id="327" r:id="rId6"/>
    <p:sldId id="328" r:id="rId7"/>
    <p:sldId id="330" r:id="rId8"/>
    <p:sldId id="329" r:id="rId9"/>
    <p:sldId id="337" r:id="rId10"/>
    <p:sldId id="338" r:id="rId11"/>
    <p:sldId id="339" r:id="rId12"/>
    <p:sldId id="340" r:id="rId13"/>
    <p:sldId id="341" r:id="rId14"/>
    <p:sldId id="342" r:id="rId15"/>
    <p:sldId id="302" r:id="rId16"/>
    <p:sldId id="282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 varScale="1">
        <p:scale>
          <a:sx n="63" d="100"/>
          <a:sy n="63" d="100"/>
        </p:scale>
        <p:origin x="-1158" y="-11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Memory </a:t>
            </a:r>
            <a:r>
              <a:rPr lang="en-US" b="1" dirty="0" smtClean="0"/>
              <a:t>allocation p.2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12" y="1874837"/>
            <a:ext cx="8458200" cy="20947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/>
            <a:r>
              <a:rPr lang="en-US" sz="3200" b="1" dirty="0" err="1" smtClean="0"/>
              <a:t>ioremap</a:t>
            </a:r>
            <a:endParaRPr lang="en-US" sz="3200" b="1" dirty="0" smtClean="0"/>
          </a:p>
          <a:p>
            <a:pPr fontAlgn="base"/>
            <a:r>
              <a:rPr lang="en-US" sz="3200" b="1" dirty="0" err="1" smtClean="0"/>
              <a:t>L</a:t>
            </a:r>
            <a:r>
              <a:rPr lang="en-US" sz="3200" b="1" dirty="0" err="1" smtClean="0"/>
              <a:t>ookaside</a:t>
            </a:r>
            <a:r>
              <a:rPr lang="en-US" sz="3200" b="1" dirty="0" smtClean="0"/>
              <a:t> caches</a:t>
            </a:r>
          </a:p>
          <a:p>
            <a:pPr fontAlgn="base"/>
            <a:r>
              <a:rPr lang="en-US" sz="3200" b="1" dirty="0" smtClean="0"/>
              <a:t>per-CPU </a:t>
            </a:r>
            <a:r>
              <a:rPr lang="en-US" sz="3200" b="1" dirty="0" smtClean="0"/>
              <a:t>Variables</a:t>
            </a:r>
          </a:p>
          <a:p>
            <a:pPr fontAlgn="base"/>
            <a:r>
              <a:rPr lang="en-US" sz="3200" b="1" dirty="0" smtClean="0"/>
              <a:t>Acquiring a Large Buffer at Boot </a:t>
            </a:r>
            <a:r>
              <a:rPr lang="en-US" sz="3200" b="1" dirty="0" smtClean="0"/>
              <a:t>Time</a:t>
            </a:r>
            <a:endParaRPr lang="en-US" sz="3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Lookaside</a:t>
            </a:r>
            <a:r>
              <a:rPr lang="en-US" b="1" dirty="0" smtClean="0"/>
              <a:t> Caches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912" y="1646237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kmem_cache_t</a:t>
            </a:r>
            <a:r>
              <a:rPr lang="en-US" sz="2800" dirty="0" smtClean="0"/>
              <a:t> *</a:t>
            </a:r>
            <a:r>
              <a:rPr lang="en-US" sz="2800" b="1" dirty="0" err="1" smtClean="0"/>
              <a:t>kmem_cache_create</a:t>
            </a:r>
            <a:r>
              <a:rPr lang="en-US" sz="2800" dirty="0" smtClean="0"/>
              <a:t> (const char *name, 				</a:t>
            </a:r>
            <a:r>
              <a:rPr lang="en-US" sz="2800" dirty="0" err="1" smtClean="0"/>
              <a:t>size_t</a:t>
            </a:r>
            <a:r>
              <a:rPr lang="en-US" sz="2800" dirty="0" smtClean="0"/>
              <a:t> size,</a:t>
            </a:r>
          </a:p>
          <a:p>
            <a:r>
              <a:rPr lang="en-US" sz="2800" dirty="0" smtClean="0"/>
              <a:t>				</a:t>
            </a:r>
            <a:r>
              <a:rPr lang="en-US" sz="2800" dirty="0" err="1" smtClean="0"/>
              <a:t>size_t</a:t>
            </a:r>
            <a:r>
              <a:rPr lang="en-US" sz="2800" dirty="0" smtClean="0"/>
              <a:t> offset,</a:t>
            </a:r>
          </a:p>
          <a:p>
            <a:r>
              <a:rPr lang="en-US" sz="2800" dirty="0" smtClean="0"/>
              <a:t>				unsigned long flags,</a:t>
            </a:r>
          </a:p>
          <a:p>
            <a:r>
              <a:rPr lang="en-US" sz="2800" dirty="0" smtClean="0"/>
              <a:t>	 void (*</a:t>
            </a:r>
            <a:r>
              <a:rPr lang="en-US" sz="2800" b="1" dirty="0" smtClean="0"/>
              <a:t>constructor</a:t>
            </a:r>
            <a:r>
              <a:rPr lang="en-US" sz="2800" dirty="0" smtClean="0"/>
              <a:t>)(void *, </a:t>
            </a:r>
            <a:r>
              <a:rPr lang="en-US" sz="2800" dirty="0" err="1" smtClean="0"/>
              <a:t>kmem_cache_t</a:t>
            </a:r>
            <a:r>
              <a:rPr lang="en-US" sz="2800" dirty="0" smtClean="0"/>
              <a:t> *,</a:t>
            </a:r>
          </a:p>
          <a:p>
            <a:r>
              <a:rPr lang="en-US" sz="2800" dirty="0" smtClean="0"/>
              <a:t>					 unsigned long flags),</a:t>
            </a:r>
          </a:p>
          <a:p>
            <a:r>
              <a:rPr lang="en-US" sz="2800" dirty="0" smtClean="0"/>
              <a:t>	 void (*</a:t>
            </a:r>
            <a:r>
              <a:rPr lang="en-US" sz="2800" b="1" dirty="0" smtClean="0"/>
              <a:t>destructor</a:t>
            </a:r>
            <a:r>
              <a:rPr lang="en-US" sz="2800" dirty="0" smtClean="0"/>
              <a:t>)(void *, </a:t>
            </a:r>
            <a:r>
              <a:rPr lang="en-US" sz="2800" dirty="0" err="1" smtClean="0"/>
              <a:t>kmem_cache_t</a:t>
            </a:r>
            <a:r>
              <a:rPr lang="en-US" sz="2800" dirty="0" smtClean="0"/>
              <a:t> *,</a:t>
            </a:r>
          </a:p>
          <a:p>
            <a:r>
              <a:rPr lang="en-US" sz="2800" dirty="0" smtClean="0"/>
              <a:t>					 unsigned long flags));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20712" y="5913437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function creates a new cache object that can host any number of memory areas all of the same size, specified by the </a:t>
            </a:r>
            <a:r>
              <a:rPr lang="en-US" sz="3200" b="1" dirty="0" smtClean="0"/>
              <a:t>size</a:t>
            </a:r>
            <a:r>
              <a:rPr lang="en-US" sz="3200" dirty="0" smtClean="0"/>
              <a:t> </a:t>
            </a:r>
            <a:r>
              <a:rPr lang="en-US" sz="2400" dirty="0" smtClean="0"/>
              <a:t>argument.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Lookaside</a:t>
            </a:r>
            <a:r>
              <a:rPr lang="en-US" b="1" dirty="0" smtClean="0"/>
              <a:t> Caches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912" y="1646237"/>
            <a:ext cx="9296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Once a cache of objects is created, you can allocate objects from it by calling </a:t>
            </a:r>
            <a:r>
              <a:rPr lang="en-US" sz="2800" b="1" dirty="0" err="1" smtClean="0"/>
              <a:t>kmem_cache_alloc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void *</a:t>
            </a:r>
            <a:r>
              <a:rPr lang="en-US" sz="2800" b="1" dirty="0" err="1" smtClean="0"/>
              <a:t>kmem_cache_alloc</a:t>
            </a:r>
            <a:r>
              <a:rPr lang="en-US" sz="2800" dirty="0" smtClean="0"/>
              <a:t> (</a:t>
            </a:r>
            <a:r>
              <a:rPr lang="en-US" sz="2800" dirty="0" err="1" smtClean="0"/>
              <a:t>kmem_cache_t</a:t>
            </a:r>
            <a:r>
              <a:rPr lang="en-US" sz="2800" dirty="0" smtClean="0"/>
              <a:t> *cache, </a:t>
            </a:r>
            <a:r>
              <a:rPr lang="en-US" sz="2800" dirty="0" err="1" smtClean="0"/>
              <a:t>int</a:t>
            </a:r>
            <a:r>
              <a:rPr lang="en-US" sz="2800" dirty="0" smtClean="0"/>
              <a:t> flags);</a:t>
            </a:r>
          </a:p>
          <a:p>
            <a:endParaRPr lang="en-US" sz="2800" dirty="0" smtClean="0"/>
          </a:p>
          <a:p>
            <a:r>
              <a:rPr lang="en-US" sz="2800" dirty="0" smtClean="0"/>
              <a:t>To free an object, use </a:t>
            </a:r>
            <a:r>
              <a:rPr lang="en-US" sz="2800" b="1" dirty="0" err="1" smtClean="0"/>
              <a:t>kmem_cache_free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 void </a:t>
            </a:r>
            <a:r>
              <a:rPr lang="en-US" sz="2800" b="1" dirty="0" err="1" smtClean="0"/>
              <a:t>kmem_cache_free</a:t>
            </a:r>
            <a:r>
              <a:rPr lang="en-US" sz="2800" dirty="0" smtClean="0"/>
              <a:t> (</a:t>
            </a:r>
            <a:r>
              <a:rPr lang="en-US" sz="2800" dirty="0" err="1" smtClean="0"/>
              <a:t>kmem_cache_t</a:t>
            </a:r>
            <a:r>
              <a:rPr lang="en-US" sz="2800" dirty="0" smtClean="0"/>
              <a:t> *cache, const void 									*</a:t>
            </a:r>
            <a:r>
              <a:rPr lang="en-US" sz="2800" dirty="0" err="1" smtClean="0"/>
              <a:t>obj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When driver code is finished with the cache, typically when the module is unloaded, it should free its cache as follows: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kmem_cache_destroy</a:t>
            </a:r>
            <a:r>
              <a:rPr lang="en-US" sz="2800" dirty="0" smtClean="0"/>
              <a:t> (</a:t>
            </a:r>
            <a:r>
              <a:rPr lang="en-US" sz="2800" dirty="0" err="1" smtClean="0"/>
              <a:t>kmem_cache_t</a:t>
            </a:r>
            <a:r>
              <a:rPr lang="en-US" sz="2800" dirty="0" smtClean="0"/>
              <a:t> *cache);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per-CPU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912" y="1646237"/>
            <a:ext cx="9296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Cross processor data sharing is expensive because of locking</a:t>
            </a:r>
          </a:p>
          <a:p>
            <a:endParaRPr lang="en-US" sz="2800" dirty="0" smtClean="0"/>
          </a:p>
          <a:p>
            <a:r>
              <a:rPr lang="en-US" sz="2800" dirty="0" smtClean="0"/>
              <a:t>Sometimes per-CPU variables could be used.</a:t>
            </a:r>
          </a:p>
          <a:p>
            <a:r>
              <a:rPr lang="en-US" sz="2800" b="1" dirty="0" smtClean="0"/>
              <a:t>Examples:</a:t>
            </a:r>
          </a:p>
          <a:p>
            <a:r>
              <a:rPr lang="en-US" sz="2800" dirty="0" smtClean="0"/>
              <a:t>Network statistics</a:t>
            </a:r>
          </a:p>
          <a:p>
            <a:r>
              <a:rPr lang="en-US" sz="2800" dirty="0" smtClean="0"/>
              <a:t>Scheduler run queues</a:t>
            </a:r>
          </a:p>
          <a:p>
            <a:endParaRPr lang="en-US" sz="2800" dirty="0" smtClean="0"/>
          </a:p>
          <a:p>
            <a:r>
              <a:rPr lang="en-US" sz="2800" b="1" dirty="0" smtClean="0"/>
              <a:t>Things to be aware of: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Cross-processor access requires explicit locking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Be aware of preemption, use </a:t>
            </a:r>
            <a:r>
              <a:rPr lang="en-US" sz="2800" dirty="0" err="1" smtClean="0"/>
              <a:t>get_cpu_var</a:t>
            </a:r>
            <a:r>
              <a:rPr lang="en-US" sz="2800" dirty="0" smtClean="0"/>
              <a:t>(), </a:t>
            </a:r>
            <a:r>
              <a:rPr lang="en-US" sz="2800" dirty="0" err="1" smtClean="0"/>
              <a:t>put_cpu_var</a:t>
            </a:r>
            <a:r>
              <a:rPr lang="en-US" sz="2800" dirty="0" smtClean="0"/>
              <a:t>()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Total space for per-CPU variables could be limited.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per-CPU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112" y="1417636"/>
            <a:ext cx="6400800" cy="585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dirty="0" smtClean="0"/>
              <a:t>Acquiring a Large Buffer at Boot Time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3112" y="1798637"/>
            <a:ext cx="85455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Boot-time memory allocation is performed by calling one of these functions:</a:t>
            </a:r>
          </a:p>
          <a:p>
            <a:r>
              <a:rPr lang="en-US" sz="2400" dirty="0" smtClean="0"/>
              <a:t>#include &lt;</a:t>
            </a:r>
            <a:r>
              <a:rPr lang="en-US" sz="2400" dirty="0" err="1" smtClean="0"/>
              <a:t>linux</a:t>
            </a:r>
            <a:r>
              <a:rPr lang="en-US" sz="2400" dirty="0" smtClean="0"/>
              <a:t>/</a:t>
            </a:r>
            <a:r>
              <a:rPr lang="en-US" sz="2400" dirty="0" err="1" smtClean="0"/>
              <a:t>bootmem.h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void *</a:t>
            </a:r>
            <a:r>
              <a:rPr lang="en-US" sz="2400" b="1" dirty="0" err="1" smtClean="0"/>
              <a:t>alloc_bootmem</a:t>
            </a:r>
            <a:r>
              <a:rPr lang="en-US" sz="2400" dirty="0" smtClean="0"/>
              <a:t> (unsigned long size);</a:t>
            </a:r>
          </a:p>
          <a:p>
            <a:r>
              <a:rPr lang="en-US" sz="2400" dirty="0" smtClean="0"/>
              <a:t>void *</a:t>
            </a:r>
            <a:r>
              <a:rPr lang="en-US" sz="2400" b="1" dirty="0" err="1" smtClean="0"/>
              <a:t>alloc_bootmem_low</a:t>
            </a:r>
            <a:r>
              <a:rPr lang="en-US" sz="2400" dirty="0" smtClean="0"/>
              <a:t> (unsigned long size);</a:t>
            </a:r>
          </a:p>
          <a:p>
            <a:r>
              <a:rPr lang="en-US" sz="2400" dirty="0" smtClean="0"/>
              <a:t>void *</a:t>
            </a:r>
            <a:r>
              <a:rPr lang="en-US" sz="2400" b="1" dirty="0" err="1" smtClean="0"/>
              <a:t>alloc_bootmem_pages</a:t>
            </a:r>
            <a:r>
              <a:rPr lang="en-US" sz="2400" dirty="0" smtClean="0"/>
              <a:t> (unsigned long size);</a:t>
            </a:r>
          </a:p>
          <a:p>
            <a:r>
              <a:rPr lang="en-US" sz="2400" dirty="0" smtClean="0"/>
              <a:t>void *</a:t>
            </a:r>
            <a:r>
              <a:rPr lang="en-US" sz="2400" b="1" dirty="0" err="1" smtClean="0"/>
              <a:t>alloc_bootmem_low_pages</a:t>
            </a:r>
            <a:r>
              <a:rPr lang="en-US" sz="2400" dirty="0" smtClean="0"/>
              <a:t> (unsigned long size);</a:t>
            </a:r>
          </a:p>
          <a:p>
            <a:endParaRPr lang="en-US" sz="2400" dirty="0" smtClean="0"/>
          </a:p>
          <a:p>
            <a:r>
              <a:rPr lang="en-US" sz="3200" dirty="0" smtClean="0"/>
              <a:t>This mechanism is available only for code linked in the kernel image.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smtClean="0"/>
              <a:t>Homework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512" y="1874837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/>
              <a:t>The same as for previous week.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ioremap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pic>
        <p:nvPicPr>
          <p:cNvPr id="34818" name="Picture 2" descr="Результат пошуку зображень за запитом &quot;pci bus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2" y="1874837"/>
            <a:ext cx="8773500" cy="5105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ioremap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312" y="1798637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#include &lt;</a:t>
            </a:r>
            <a:r>
              <a:rPr lang="en-US" sz="2800" dirty="0" err="1" smtClean="0"/>
              <a:t>linux</a:t>
            </a:r>
            <a:r>
              <a:rPr lang="en-US" sz="2800" dirty="0" smtClean="0"/>
              <a:t>/</a:t>
            </a:r>
            <a:r>
              <a:rPr lang="en-US" sz="2800" dirty="0" err="1" smtClean="0"/>
              <a:t>vmalloc.h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void *</a:t>
            </a:r>
            <a:r>
              <a:rPr lang="en-US" sz="2800" b="1" dirty="0" err="1" smtClean="0"/>
              <a:t>ioremap</a:t>
            </a:r>
            <a:r>
              <a:rPr lang="en-US" sz="2800" dirty="0" smtClean="0"/>
              <a:t>(unsigned long offset,</a:t>
            </a:r>
          </a:p>
          <a:p>
            <a:r>
              <a:rPr lang="en-US" sz="2800" dirty="0" smtClean="0"/>
              <a:t>                           unsigned long size);</a:t>
            </a:r>
          </a:p>
          <a:p>
            <a:r>
              <a:rPr lang="en-US" sz="2800" dirty="0" smtClean="0"/>
              <a:t>void </a:t>
            </a:r>
            <a:r>
              <a:rPr lang="en-US" sz="2800" b="1" dirty="0" err="1" smtClean="0"/>
              <a:t>iounmap</a:t>
            </a:r>
            <a:r>
              <a:rPr lang="en-US" sz="2800" b="1" dirty="0" smtClean="0"/>
              <a:t>(void</a:t>
            </a:r>
            <a:r>
              <a:rPr lang="en-US" sz="2800" dirty="0" smtClean="0"/>
              <a:t> * </a:t>
            </a:r>
            <a:r>
              <a:rPr lang="en-US" sz="2800" dirty="0" err="1" smtClean="0"/>
              <a:t>addr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r>
              <a:rPr lang="en-US" sz="2800" b="1" dirty="0" err="1" smtClean="0"/>
              <a:t>ioremap</a:t>
            </a:r>
            <a:r>
              <a:rPr lang="en-US" sz="2800" dirty="0" smtClean="0"/>
              <a:t> is for mapping the “device memory” physical address to virtual kernel space.</a:t>
            </a:r>
          </a:p>
          <a:p>
            <a:endParaRPr lang="en-US" sz="2800" dirty="0" smtClean="0"/>
          </a:p>
          <a:p>
            <a:r>
              <a:rPr lang="en-US" sz="2800" dirty="0" smtClean="0"/>
              <a:t>Don’t use </a:t>
            </a:r>
            <a:r>
              <a:rPr lang="en-US" sz="2800" b="1" dirty="0" err="1" smtClean="0"/>
              <a:t>ioremap</a:t>
            </a:r>
            <a:r>
              <a:rPr lang="en-US" sz="2800" dirty="0" smtClean="0"/>
              <a:t> for “normal memory”.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ioremap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912" y="1570037"/>
            <a:ext cx="8077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mapping not only translates a virtual address into a physical address, but it also controls </a:t>
            </a:r>
            <a:r>
              <a:rPr lang="en-US" sz="2800" b="1" dirty="0" smtClean="0"/>
              <a:t>how </a:t>
            </a:r>
            <a:r>
              <a:rPr lang="en-US" sz="2800" dirty="0" smtClean="0"/>
              <a:t>the processor will access that memory.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ioremap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912" y="1570037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mapping not only translates a virtual address into a physical address, but it also controls </a:t>
            </a:r>
            <a:r>
              <a:rPr lang="en-US" sz="2800" b="1" dirty="0" smtClean="0"/>
              <a:t>how </a:t>
            </a:r>
            <a:r>
              <a:rPr lang="en-US" sz="2800" dirty="0" smtClean="0"/>
              <a:t>the processor will access that memory.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"normal memory" is subject to reordering of reads and writes, while "device memory" is not;</a:t>
            </a:r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ioremap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912" y="1570037"/>
            <a:ext cx="807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mapping not only translates a virtual address into a physical address, but it also controls </a:t>
            </a:r>
            <a:r>
              <a:rPr lang="en-US" sz="2800" b="1" dirty="0" smtClean="0"/>
              <a:t>how </a:t>
            </a:r>
            <a:r>
              <a:rPr lang="en-US" sz="2800" dirty="0" smtClean="0"/>
              <a:t>the processor will access that memory.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"normal memory" is subject to reordering of reads and writes, while "device memory" is not;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"device memory" can’t be shared between processors;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ioremap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912" y="1570037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mapping not only translates a virtual address into a physical address, but it also controls </a:t>
            </a:r>
            <a:r>
              <a:rPr lang="en-US" sz="2800" b="1" dirty="0" smtClean="0"/>
              <a:t>how </a:t>
            </a:r>
            <a:r>
              <a:rPr lang="en-US" sz="2800" dirty="0" smtClean="0"/>
              <a:t>the processor will access that memory.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"normal memory" is subject to reordering of reads and writes, while "device memory" is not;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"device memory" can’t be shared between processors;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RAM might be mapped with </a:t>
            </a:r>
            <a:r>
              <a:rPr lang="en-US" sz="2800" dirty="0" err="1" smtClean="0"/>
              <a:t>writeback</a:t>
            </a:r>
            <a:r>
              <a:rPr lang="en-US" sz="2800" dirty="0" smtClean="0"/>
              <a:t> caching enabled, while device memory is </a:t>
            </a:r>
            <a:r>
              <a:rPr lang="en-US" sz="2800" dirty="0" err="1" smtClean="0"/>
              <a:t>uncached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ioremap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912" y="1570037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mapping not only translates a virtual address into a physical address, but it also controls </a:t>
            </a:r>
            <a:r>
              <a:rPr lang="en-US" sz="2800" b="1" dirty="0" smtClean="0"/>
              <a:t>how </a:t>
            </a:r>
            <a:r>
              <a:rPr lang="en-US" sz="2800" dirty="0" smtClean="0"/>
              <a:t>the processor will access that memory.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"normal memory" is subject to reordering of reads and writes, while "device memory" is not;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"device memory" can’t be shared between processors;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RAM might be mapped with </a:t>
            </a:r>
            <a:r>
              <a:rPr lang="en-US" sz="2800" dirty="0" err="1" smtClean="0"/>
              <a:t>writeback</a:t>
            </a:r>
            <a:r>
              <a:rPr lang="en-US" sz="2800" dirty="0" smtClean="0"/>
              <a:t> caching enabled, while device memory is </a:t>
            </a:r>
            <a:r>
              <a:rPr lang="en-US" sz="2800" dirty="0" err="1" smtClean="0"/>
              <a:t>uncached</a:t>
            </a:r>
            <a:r>
              <a:rPr lang="en-US" sz="28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One should not directly access addresses returned by </a:t>
            </a:r>
            <a:r>
              <a:rPr lang="en-US" sz="2800" b="1" dirty="0" err="1" smtClean="0"/>
              <a:t>ioremap</a:t>
            </a:r>
            <a:r>
              <a:rPr lang="en-US" sz="2800" dirty="0" smtClean="0"/>
              <a:t> as if they were pointers to memory. Rather, </a:t>
            </a:r>
            <a:r>
              <a:rPr lang="en-US" sz="2800" b="1" dirty="0" err="1" smtClean="0"/>
              <a:t>readb</a:t>
            </a:r>
            <a:r>
              <a:rPr lang="en-US" sz="2800" dirty="0" smtClean="0"/>
              <a:t> and </a:t>
            </a:r>
            <a:r>
              <a:rPr lang="en-US" sz="2800" b="1" dirty="0" err="1" smtClean="0"/>
              <a:t>writeb</a:t>
            </a:r>
            <a:r>
              <a:rPr lang="en-US" sz="2800" dirty="0" smtClean="0"/>
              <a:t> should always be used.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fontAlgn="base">
              <a:buNone/>
            </a:pPr>
            <a:r>
              <a:rPr lang="en-US" b="1" dirty="0" err="1" smtClean="0"/>
              <a:t>Lookaside</a:t>
            </a:r>
            <a:r>
              <a:rPr lang="en-US" b="1" dirty="0" smtClean="0"/>
              <a:t> Caches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512" y="1646237"/>
            <a:ext cx="8458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Kernel maintains a set of memory pools of objects that are all the same size.</a:t>
            </a:r>
          </a:p>
          <a:p>
            <a:r>
              <a:rPr lang="en-US" sz="2800" dirty="0" smtClean="0"/>
              <a:t>Kernel implements a facility to create this sort of pool, which is often called a </a:t>
            </a:r>
            <a:r>
              <a:rPr lang="en-US" sz="2800" b="1" dirty="0" err="1" smtClean="0"/>
              <a:t>lookaside</a:t>
            </a:r>
            <a:r>
              <a:rPr lang="en-US" sz="2800" b="1" dirty="0" smtClean="0"/>
              <a:t> cache</a:t>
            </a:r>
          </a:p>
          <a:p>
            <a:endParaRPr lang="en-US" sz="2800" dirty="0" smtClean="0"/>
          </a:p>
          <a:p>
            <a:r>
              <a:rPr lang="en-US" sz="2800" i="1" dirty="0" smtClean="0"/>
              <a:t>Examples: </a:t>
            </a:r>
          </a:p>
          <a:p>
            <a:r>
              <a:rPr lang="en-US" sz="2800" b="1" dirty="0" err="1" smtClean="0"/>
              <a:t>struct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task_struct</a:t>
            </a:r>
            <a:endParaRPr lang="en-US" sz="2800" b="1" dirty="0" smtClean="0"/>
          </a:p>
          <a:p>
            <a:r>
              <a:rPr lang="en-US" sz="2800" dirty="0" smtClean="0"/>
              <a:t>Each  process or task in the system has </a:t>
            </a:r>
            <a:r>
              <a:rPr lang="en-US" sz="2800" b="1" dirty="0" err="1" smtClean="0"/>
              <a:t>task_struct</a:t>
            </a:r>
            <a:r>
              <a:rPr lang="en-US" sz="2800" dirty="0" smtClean="0"/>
              <a:t> data structure.</a:t>
            </a:r>
          </a:p>
          <a:p>
            <a:r>
              <a:rPr lang="en-US" sz="2800" b="1" dirty="0" err="1" smtClean="0"/>
              <a:t>struct</a:t>
            </a:r>
            <a:r>
              <a:rPr lang="en-US" sz="2800" b="1" dirty="0" smtClean="0"/>
              <a:t> page</a:t>
            </a:r>
          </a:p>
          <a:p>
            <a:r>
              <a:rPr lang="en-US" sz="2800" dirty="0" smtClean="0"/>
              <a:t>Each physical page in the system has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b="1" dirty="0" smtClean="0"/>
              <a:t>page</a:t>
            </a:r>
            <a:r>
              <a:rPr lang="en-US" sz="2800" dirty="0" smtClean="0"/>
              <a:t> associated with it to keep track of whatever it is we are using the page for at the moment. 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4912</TotalTime>
  <Words>637</Words>
  <Application>Microsoft Office PowerPoint</Application>
  <PresentationFormat>Custom</PresentationFormat>
  <Paragraphs>90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Inspiration</vt:lpstr>
      <vt:lpstr>Memory allocation p.2</vt:lpstr>
      <vt:lpstr>ioremap</vt:lpstr>
      <vt:lpstr>ioremap</vt:lpstr>
      <vt:lpstr>ioremap</vt:lpstr>
      <vt:lpstr>ioremap</vt:lpstr>
      <vt:lpstr>ioremap</vt:lpstr>
      <vt:lpstr>ioremap</vt:lpstr>
      <vt:lpstr>ioremap</vt:lpstr>
      <vt:lpstr>Lookaside Caches</vt:lpstr>
      <vt:lpstr>Lookaside Caches</vt:lpstr>
      <vt:lpstr>Lookaside Caches</vt:lpstr>
      <vt:lpstr>per-CPU Variables</vt:lpstr>
      <vt:lpstr>per-CPU Variables</vt:lpstr>
      <vt:lpstr>Acquiring a Large Buffer at Boot Time</vt:lpstr>
      <vt:lpstr>Homework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310</cp:revision>
  <dcterms:created xsi:type="dcterms:W3CDTF">2015-11-08T19:23:48Z</dcterms:created>
  <dcterms:modified xsi:type="dcterms:W3CDTF">2016-12-15T17:04:37Z</dcterms:modified>
</cp:coreProperties>
</file>