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48" r:id="rId2"/>
    <p:sldId id="388" r:id="rId3"/>
    <p:sldId id="401" r:id="rId4"/>
    <p:sldId id="402" r:id="rId5"/>
    <p:sldId id="404" r:id="rId6"/>
    <p:sldId id="410" r:id="rId7"/>
    <p:sldId id="413" r:id="rId8"/>
    <p:sldId id="412" r:id="rId9"/>
    <p:sldId id="414" r:id="rId10"/>
    <p:sldId id="416" r:id="rId11"/>
    <p:sldId id="415" r:id="rId12"/>
    <p:sldId id="417" r:id="rId13"/>
    <p:sldId id="418" r:id="rId14"/>
    <p:sldId id="411" r:id="rId15"/>
    <p:sldId id="282" r:id="rId1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2" autoAdjust="0"/>
    <p:restoredTop sz="94660"/>
  </p:normalViewPr>
  <p:slideViewPr>
    <p:cSldViewPr>
      <p:cViewPr>
        <p:scale>
          <a:sx n="80" d="100"/>
          <a:sy n="80" d="100"/>
        </p:scale>
        <p:origin x="-1446" y="-78"/>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fld id="{2917B1C3-B0A8-40D2-A197-B50819C4DECC}" type="slidenum">
              <a:rPr/>
              <a:pPr marL="0" marR="0" lvl="0" indent="0" algn="r" rtl="0" hangingPunct="0">
                <a:lnSpc>
                  <a:spcPct val="100000"/>
                </a:lnSpc>
                <a:spcBef>
                  <a:spcPts val="0"/>
                </a:spcBef>
                <a:spcAft>
                  <a:spcPts val="0"/>
                </a:spcAft>
                <a:buNone/>
                <a:tabLst/>
                <a:defRPr sz="1400"/>
              </a:pPr>
              <a:t>‹#›</a:t>
            </a:fld>
            <a:endParaRPr lang="en-US" sz="1400" b="0" i="0" u="none" strike="noStrike" kern="1200">
              <a:ln>
                <a:noFill/>
              </a:ln>
              <a:latin typeface="Arial" pitchFamily="18"/>
              <a:ea typeface="Droid Sans Fallback" pitchFamily="2"/>
              <a:cs typeface="Lohit Hindi"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0" y="812520"/>
            <a:ext cx="360" cy="36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n-US" sz="1400" kern="1200">
                <a:latin typeface="Times New Roman" pitchFamily="18"/>
                <a:ea typeface="DejaVu Sans" pitchFamily="2"/>
                <a:cs typeface="DejaVu Sans" pitchFamily="2"/>
              </a:defRPr>
            </a:lvl1pPr>
          </a:lstStyle>
          <a:p>
            <a:pPr lvl="0"/>
            <a:fld id="{07FC958E-9343-4085-92DD-7718DD3794EB}" type="slidenum">
              <a:rPr/>
              <a:pPr lvl="0"/>
              <a:t>‹#›</a:t>
            </a:fld>
            <a:endParaRPr lang="en-US"/>
          </a:p>
        </p:txBody>
      </p:sp>
    </p:spTree>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5DC226F-716A-49BF-B3F0-3F9DA8BD37FD}" type="slidenum">
              <a:rPr/>
              <a:pPr lvl="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2DEA7E9-6661-40BD-93F9-8CDB152419A2}" type="slidenum">
              <a:rPr/>
              <a:pPr lvl="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8988" y="647700"/>
            <a:ext cx="223520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1800" y="647700"/>
            <a:ext cx="6554788"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B137A8C-D596-48F8-B364-45AECBA2A609}" type="slidenum">
              <a:rPr/>
              <a:pPr lvl="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53958D9-14A1-4F63-B23D-9BC0202E5599}" type="slidenum">
              <a:rPr/>
              <a:pPr lvl="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E58273B-B039-447C-8C07-E1C2CA50F4AA}" type="slidenum">
              <a:rPr/>
              <a:pPr lvl="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2095500"/>
            <a:ext cx="43592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4913" y="2095500"/>
            <a:ext cx="43592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6A0541D-8B5E-4EB9-9756-DC93571A4254}" type="slidenum">
              <a:rPr/>
              <a:pPr lvl="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1352E5E1-A20A-4E9F-807F-374811652A3B}" type="slidenum">
              <a:rPr/>
              <a:pPr lvl="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6FCD41CD-ABFF-4A9C-8B4E-DAF1D25002B2}" type="slidenum">
              <a:rPr/>
              <a:pPr lvl="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5EC48100-E31B-4030-ADE1-D2CDEA7A264A}" type="slidenum">
              <a:rPr/>
              <a:pPr lvl="0"/>
              <a:t>‹#›</a:t>
            </a:fld>
            <a:endParaRPr lang="en-US"/>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AFE894B-4898-4290-A7B5-AF9C41D1830D}" type="slidenum">
              <a:rPr/>
              <a:pPr lvl="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840A4C2-3D83-488E-BBEE-EC6CD367D314}" type="slidenum">
              <a:rPr/>
              <a:pPr lvl="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3" cstate="print">
            <a:alphaModFix/>
            <a:lum/>
          </a:blip>
          <a:srcRect/>
          <a:stretch>
            <a:fillRect/>
          </a:stretch>
        </p:blipFill>
        <p:spPr>
          <a:xfrm>
            <a:off x="360" y="360"/>
            <a:ext cx="10079640" cy="7559640"/>
          </a:xfrm>
          <a:prstGeom prst="rect">
            <a:avLst/>
          </a:prstGeom>
          <a:noFill/>
          <a:ln>
            <a:noFill/>
          </a:ln>
        </p:spPr>
      </p:pic>
      <p:sp>
        <p:nvSpPr>
          <p:cNvPr id="3" name="Title Placeholder 2"/>
          <p:cNvSpPr txBox="1">
            <a:spLocks noGrp="1"/>
          </p:cNvSpPr>
          <p:nvPr>
            <p:ph type="title"/>
          </p:nvPr>
        </p:nvSpPr>
        <p:spPr>
          <a:xfrm>
            <a:off x="432000" y="648000"/>
            <a:ext cx="7056000" cy="64800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CLIQUE PARA EDITAR O FORMATO DO TEXTO DO TÍTULO</a:t>
            </a:r>
          </a:p>
        </p:txBody>
      </p:sp>
      <p:sp>
        <p:nvSpPr>
          <p:cNvPr id="4" name="Text Placeholder 3"/>
          <p:cNvSpPr txBox="1">
            <a:spLocks noGrp="1"/>
          </p:cNvSpPr>
          <p:nvPr>
            <p:ph type="body" idx="1"/>
          </p:nvPr>
        </p:nvSpPr>
        <p:spPr>
          <a:xfrm>
            <a:off x="503999" y="2095199"/>
            <a:ext cx="88700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2600" b="0" i="0" u="none" strike="noStrike" kern="1200">
                <a:ln>
                  <a:noFill/>
                </a:ln>
                <a:latin typeface="Liberation Sans" pitchFamily="34"/>
                <a:ea typeface="Droid Sans Fallback" pitchFamily="2"/>
                <a:cs typeface="Lohit Hindi" pitchFamily="2"/>
              </a:defRPr>
            </a:defPPr>
            <a:lvl1pPr marL="432000" lvl="0" indent="-324000">
              <a:spcBef>
                <a:spcPts val="0"/>
              </a:spcBef>
              <a:spcAft>
                <a:spcPts val="1417"/>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1pPr>
            <a:lvl2pPr marL="864000" lvl="1" indent="-324000">
              <a:spcBef>
                <a:spcPts val="0"/>
              </a:spcBef>
              <a:spcAft>
                <a:spcPts val="1134"/>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2pPr>
            <a:lvl3pPr marL="1295999" lvl="2" indent="-288000">
              <a:spcBef>
                <a:spcPts val="0"/>
              </a:spcBef>
              <a:spcAft>
                <a:spcPts val="850"/>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3pPr>
            <a:lvl4pPr marL="1728000" lvl="3" indent="-216000">
              <a:spcBef>
                <a:spcPts val="0"/>
              </a:spcBef>
              <a:spcAft>
                <a:spcPts val="567"/>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4pPr>
            <a:lvl5pPr marL="2160000" lvl="4"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5pPr>
            <a:lvl6pPr marL="2592000" lvl="5"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6pPr>
            <a:lvl7pPr marL="3024000" lvl="6"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9pPr>
          </a:lstStyle>
          <a:p>
            <a:pPr lvl="0"/>
            <a:r>
              <a:rPr lang="en-US"/>
              <a:t>Clique para editar o formato do texto da estrutura de tópicos</a:t>
            </a:r>
          </a:p>
          <a:p>
            <a:pPr lvl="1"/>
            <a:r>
              <a:rPr lang="en-US"/>
              <a:t>2.º Nível da estrutura de tópicos</a:t>
            </a:r>
          </a:p>
          <a:p>
            <a:pPr lvl="2"/>
            <a:r>
              <a:rPr lang="en-US"/>
              <a:t>3.º Nível da estrutura de tópicos</a:t>
            </a:r>
          </a:p>
          <a:p>
            <a:pPr lvl="3"/>
            <a:r>
              <a:rPr lang="en-US"/>
              <a:t>4.º Nível da estrutura de tópicos</a:t>
            </a:r>
          </a:p>
          <a:p>
            <a:pPr lvl="4"/>
            <a:r>
              <a:rPr lang="en-US"/>
              <a:t>5.º Nível da estrutura de tópicos</a:t>
            </a:r>
          </a:p>
          <a:p>
            <a:pPr lvl="5"/>
            <a:r>
              <a:rPr lang="en-US"/>
              <a:t>6.º Nível da estrutura de tópicos</a:t>
            </a:r>
          </a:p>
          <a:p>
            <a:pPr lvl="6"/>
            <a:r>
              <a:rPr lang="en-US"/>
              <a:t>7.º Nível da estrutura de tópicos</a:t>
            </a:r>
          </a:p>
        </p:txBody>
      </p:sp>
      <p:sp>
        <p:nvSpPr>
          <p:cNvPr id="5" name="Date Placeholder 4"/>
          <p:cNvSpPr txBox="1">
            <a:spLocks noGrp="1"/>
          </p:cNvSpPr>
          <p:nvPr>
            <p:ph type="dt" sz="half" idx="2"/>
          </p:nvPr>
        </p:nvSpPr>
        <p:spPr>
          <a:xfrm>
            <a:off x="503999" y="6552000"/>
            <a:ext cx="2348280" cy="521280"/>
          </a:xfrm>
          <a:prstGeom prst="rect">
            <a:avLst/>
          </a:prstGeom>
          <a:noFill/>
          <a:ln>
            <a:noFill/>
          </a:ln>
        </p:spPr>
        <p:txBody>
          <a:bodyPr lIns="0" tIns="0" rIns="0" bIns="0"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3"/>
          </p:nvPr>
        </p:nvSpPr>
        <p:spPr>
          <a:xfrm>
            <a:off x="3447360" y="6552000"/>
            <a:ext cx="3195000" cy="521280"/>
          </a:xfrm>
          <a:prstGeom prst="rect">
            <a:avLst/>
          </a:prstGeom>
          <a:noFill/>
          <a:ln>
            <a:noFill/>
          </a:ln>
        </p:spPr>
        <p:txBody>
          <a:bodyPr lIns="0" tIns="0" rIns="0" bIns="0" anchorCtr="0"/>
          <a:lstStyle>
            <a:lvl1pPr lvl="0" algn="ct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4"/>
          </p:nvPr>
        </p:nvSpPr>
        <p:spPr>
          <a:xfrm>
            <a:off x="7227360" y="6534720"/>
            <a:ext cx="2348280" cy="52128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DejaVu Sans" pitchFamily="2"/>
                <a:cs typeface="DejaVu Sans" pitchFamily="2"/>
              </a:defRPr>
            </a:lvl1pPr>
          </a:lstStyle>
          <a:p>
            <a:pPr lvl="0"/>
            <a:fld id="{559E1BDC-50A5-4355-948F-6A7DDD0FB524}" type="slidenum">
              <a:rPr/>
              <a:pPr lvl="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lvl="0" algn="l" rtl="0" hangingPunct="0">
        <a:buNone/>
        <a:tabLst/>
        <a:defRPr lang="en-US" sz="3600" b="0" i="0" u="none" strike="noStrike" kern="1200">
          <a:ln>
            <a:noFill/>
          </a:ln>
          <a:solidFill>
            <a:srgbClr val="333333"/>
          </a:solidFill>
          <a:latin typeface="Liberation Sans" pitchFamily="34"/>
          <a:ea typeface="Droid Sans Fallback" pitchFamily="2"/>
          <a:cs typeface="Lohit Hindi" pitchFamily="2"/>
        </a:defRPr>
      </a:lvl1pPr>
    </p:titleStyle>
    <p:bodyStyle>
      <a:lvl1pPr lvl="0" rtl="0" hangingPunct="0">
        <a:buSzPct val="45000"/>
        <a:buFont typeface="StarSymbol"/>
        <a:buChar char="●"/>
        <a:tabLst/>
        <a:defRPr lang="en-US"/>
      </a:lvl1pPr>
      <a:lvl2pPr lvl="1" rtl="0" hangingPunct="0">
        <a:buSzPct val="75000"/>
        <a:buFont typeface="StarSymbol"/>
        <a:buChar char="–"/>
        <a:tabLst/>
        <a:defRPr lang="en-US"/>
      </a:lvl2pPr>
      <a:lvl3pPr lvl="2" rtl="0" hangingPunct="0">
        <a:buSzPct val="45000"/>
        <a:buFont typeface="StarSymbol"/>
        <a:buChar char="●"/>
        <a:tabLst/>
        <a:defRPr lang="en-US"/>
      </a:lvl3pPr>
      <a:lvl4pPr lvl="3" rtl="0" hangingPunct="0">
        <a:buSzPct val="75000"/>
        <a:buFont typeface="StarSymbol"/>
        <a:buChar char="–"/>
        <a:tabLst/>
        <a:defRPr lang="en-US"/>
      </a:lvl4pPr>
      <a:lvl5pPr lvl="4" rtl="0" hangingPunct="0">
        <a:buSzPct val="45000"/>
        <a:buFont typeface="StarSymbol"/>
        <a:buChar char="●"/>
        <a:tabLst/>
        <a:defRPr lang="en-US"/>
      </a:lvl5pPr>
      <a:lvl6pPr lvl="5" rtl="0" hangingPunct="0">
        <a:buSzPct val="45000"/>
        <a:buFont typeface="StarSymbol"/>
        <a:buChar char="●"/>
        <a:tabLst/>
        <a:defRPr lang="en-US"/>
      </a:lvl6pPr>
      <a:lvl7pPr lvl="6" rtl="0" hangingPunct="0">
        <a:buSzPct val="45000"/>
        <a:buFont typeface="StarSymbol"/>
        <a:buChar char="●"/>
        <a:tabLst/>
        <a:defRPr lang="en-US"/>
      </a:lvl7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matthias.vallentin.net/blog/2007/04/writing-a-linux-kernel-driver-for-an-unknown-usb-device/"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hyperlink" Target="https://habrahabr.ru/post/163861/" TargetMode="External"/><Relationship Id="rId4" Type="http://schemas.openxmlformats.org/officeDocument/2006/relationships/hyperlink" Target="mailto:git@github.com:oshevchenko/stm32_tft.gi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USB Drivers p.2 </a:t>
            </a:r>
            <a:r>
              <a:rPr lang="en-US" b="1" dirty="0" err="1" smtClean="0"/>
              <a:t>usb</a:t>
            </a:r>
            <a:r>
              <a:rPr lang="en-US" b="1" dirty="0" smtClean="0"/>
              <a:t>-skeleton driver.</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18" name="Rectangle 17"/>
          <p:cNvSpPr/>
          <p:nvPr/>
        </p:nvSpPr>
        <p:spPr>
          <a:xfrm>
            <a:off x="544512" y="1646237"/>
            <a:ext cx="8763000" cy="3970318"/>
          </a:xfrm>
          <a:prstGeom prst="rect">
            <a:avLst/>
          </a:prstGeom>
        </p:spPr>
        <p:txBody>
          <a:bodyPr wrap="square">
            <a:spAutoFit/>
          </a:bodyPr>
          <a:lstStyle/>
          <a:p>
            <a:pPr fontAlgn="base">
              <a:buFont typeface="Arial" charset="0"/>
              <a:buChar char="•"/>
            </a:pPr>
            <a:r>
              <a:rPr lang="en-US" sz="2800" b="1" dirty="0" smtClean="0"/>
              <a:t>USB Logical Function</a:t>
            </a:r>
          </a:p>
          <a:p>
            <a:pPr fontAlgn="base">
              <a:buFont typeface="Arial" charset="0"/>
              <a:buChar char="•"/>
            </a:pPr>
            <a:r>
              <a:rPr lang="en-US" sz="2800" b="1" dirty="0" smtClean="0"/>
              <a:t>USB Descriptors</a:t>
            </a:r>
          </a:p>
          <a:p>
            <a:pPr fontAlgn="base">
              <a:buFont typeface="Arial" charset="0"/>
              <a:buChar char="•"/>
            </a:pPr>
            <a:r>
              <a:rPr lang="en-US" sz="2800" b="1" dirty="0" smtClean="0"/>
              <a:t>Enumeration Flow</a:t>
            </a:r>
          </a:p>
          <a:p>
            <a:pPr fontAlgn="base">
              <a:buFont typeface="Arial" charset="0"/>
              <a:buChar char="•"/>
            </a:pPr>
            <a:r>
              <a:rPr lang="en-US" sz="2800" b="1" dirty="0" smtClean="0"/>
              <a:t>Register USB Driver</a:t>
            </a:r>
          </a:p>
          <a:p>
            <a:pPr fontAlgn="base">
              <a:buFont typeface="Arial" charset="0"/>
              <a:buChar char="•"/>
            </a:pPr>
            <a:r>
              <a:rPr lang="en-US" sz="2800" b="1" dirty="0" smtClean="0"/>
              <a:t>USB </a:t>
            </a:r>
            <a:r>
              <a:rPr lang="en-US" sz="2800" b="1" dirty="0" err="1" smtClean="0"/>
              <a:t>SysFs</a:t>
            </a:r>
            <a:endParaRPr lang="en-US" sz="2800" b="1" dirty="0" smtClean="0"/>
          </a:p>
          <a:p>
            <a:pPr fontAlgn="base">
              <a:buFont typeface="Arial" charset="0"/>
              <a:buChar char="•"/>
            </a:pPr>
            <a:r>
              <a:rPr lang="en-US" sz="2800" b="1" dirty="0" smtClean="0"/>
              <a:t>USB Device Probe</a:t>
            </a:r>
          </a:p>
          <a:p>
            <a:pPr fontAlgn="base">
              <a:buFont typeface="Arial" charset="0"/>
              <a:buChar char="•"/>
            </a:pPr>
            <a:r>
              <a:rPr lang="en-US" sz="2800" b="1" dirty="0" smtClean="0"/>
              <a:t>USB </a:t>
            </a:r>
            <a:r>
              <a:rPr lang="en-US" sz="2800" b="1" dirty="0" err="1" smtClean="0"/>
              <a:t>Urbs</a:t>
            </a:r>
            <a:endParaRPr lang="en-US" sz="2800" b="1" dirty="0" smtClean="0"/>
          </a:p>
          <a:p>
            <a:pPr fontAlgn="base">
              <a:buFont typeface="Arial" charset="0"/>
              <a:buChar char="•"/>
            </a:pPr>
            <a:r>
              <a:rPr lang="en-US" sz="2800" b="1" dirty="0" smtClean="0"/>
              <a:t>Write/Read to USB Device</a:t>
            </a:r>
          </a:p>
          <a:p>
            <a:pPr fontAlgn="base">
              <a:buFont typeface="Arial" charset="0"/>
              <a:buChar char="•"/>
            </a:pPr>
            <a:endParaRPr lang="en-US" sz="2800" b="1"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USB </a:t>
            </a:r>
            <a:r>
              <a:rPr lang="en-US" dirty="0" err="1" smtClean="0"/>
              <a:t>SysFs</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Oval 6"/>
          <p:cNvSpPr/>
          <p:nvPr/>
        </p:nvSpPr>
        <p:spPr>
          <a:xfrm>
            <a:off x="392112" y="3398837"/>
            <a:ext cx="5105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rved Left Arrow 7"/>
          <p:cNvSpPr/>
          <p:nvPr/>
        </p:nvSpPr>
        <p:spPr>
          <a:xfrm>
            <a:off x="5802312" y="1493837"/>
            <a:ext cx="1219200" cy="4572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074" name="Picture 2"/>
          <p:cNvPicPr>
            <a:picLocks noChangeAspect="1" noChangeArrowheads="1"/>
          </p:cNvPicPr>
          <p:nvPr/>
        </p:nvPicPr>
        <p:blipFill>
          <a:blip r:embed="rId3" cstate="print"/>
          <a:srcRect/>
          <a:stretch>
            <a:fillRect/>
          </a:stretch>
        </p:blipFill>
        <p:spPr bwMode="auto">
          <a:xfrm>
            <a:off x="239712" y="1417637"/>
            <a:ext cx="9712418" cy="5638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USB Device Probe</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3075" name="Picture 3"/>
          <p:cNvPicPr>
            <a:picLocks noChangeAspect="1" noChangeArrowheads="1"/>
          </p:cNvPicPr>
          <p:nvPr/>
        </p:nvPicPr>
        <p:blipFill>
          <a:blip r:embed="rId3" cstate="print"/>
          <a:srcRect/>
          <a:stretch>
            <a:fillRect/>
          </a:stretch>
        </p:blipFill>
        <p:spPr bwMode="auto">
          <a:xfrm>
            <a:off x="468312" y="1341437"/>
            <a:ext cx="8077200" cy="6204378"/>
          </a:xfrm>
          <a:prstGeom prst="rect">
            <a:avLst/>
          </a:prstGeom>
          <a:noFill/>
          <a:ln w="9525">
            <a:noFill/>
            <a:miter lim="800000"/>
            <a:headEnd/>
            <a:tailEnd/>
          </a:ln>
        </p:spPr>
      </p:pic>
      <p:sp>
        <p:nvSpPr>
          <p:cNvPr id="7" name="Oval 6"/>
          <p:cNvSpPr/>
          <p:nvPr/>
        </p:nvSpPr>
        <p:spPr>
          <a:xfrm>
            <a:off x="239712" y="1951037"/>
            <a:ext cx="51054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63512" y="6523037"/>
            <a:ext cx="5105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96912" y="7056437"/>
            <a:ext cx="5334000" cy="5032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97512" y="2027237"/>
            <a:ext cx="535724" cy="923330"/>
          </a:xfrm>
          <a:prstGeom prst="rect">
            <a:avLst/>
          </a:prstGeom>
        </p:spPr>
        <p:txBody>
          <a:bodyPr wrap="none">
            <a:spAutoFit/>
          </a:bodyPr>
          <a:lstStyle/>
          <a:p>
            <a:r>
              <a:rPr lang="en-US" sz="5400" dirty="0" smtClean="0">
                <a:solidFill>
                  <a:srgbClr val="FF0000"/>
                </a:solidFill>
              </a:rPr>
              <a:t>1</a:t>
            </a:r>
            <a:endParaRPr lang="en-US" sz="5400" dirty="0">
              <a:solidFill>
                <a:srgbClr val="FF0000"/>
              </a:solidFill>
            </a:endParaRPr>
          </a:p>
        </p:txBody>
      </p:sp>
      <p:sp>
        <p:nvSpPr>
          <p:cNvPr id="13" name="Rectangle 12"/>
          <p:cNvSpPr/>
          <p:nvPr/>
        </p:nvSpPr>
        <p:spPr>
          <a:xfrm>
            <a:off x="5345112" y="5684837"/>
            <a:ext cx="535724" cy="923330"/>
          </a:xfrm>
          <a:prstGeom prst="rect">
            <a:avLst/>
          </a:prstGeom>
        </p:spPr>
        <p:txBody>
          <a:bodyPr wrap="none">
            <a:spAutoFit/>
          </a:bodyPr>
          <a:lstStyle/>
          <a:p>
            <a:r>
              <a:rPr lang="en-US" sz="5400" dirty="0" smtClean="0">
                <a:solidFill>
                  <a:srgbClr val="FF0000"/>
                </a:solidFill>
              </a:rPr>
              <a:t>2</a:t>
            </a:r>
            <a:endParaRPr lang="en-US" sz="5400" dirty="0">
              <a:solidFill>
                <a:srgbClr val="FF0000"/>
              </a:solidFill>
            </a:endParaRPr>
          </a:p>
        </p:txBody>
      </p:sp>
      <p:sp>
        <p:nvSpPr>
          <p:cNvPr id="14" name="Rectangle 13"/>
          <p:cNvSpPr/>
          <p:nvPr/>
        </p:nvSpPr>
        <p:spPr>
          <a:xfrm>
            <a:off x="6030912" y="6446837"/>
            <a:ext cx="535724" cy="923330"/>
          </a:xfrm>
          <a:prstGeom prst="rect">
            <a:avLst/>
          </a:prstGeom>
        </p:spPr>
        <p:txBody>
          <a:bodyPr wrap="none">
            <a:spAutoFit/>
          </a:bodyPr>
          <a:lstStyle/>
          <a:p>
            <a:r>
              <a:rPr lang="en-US" sz="5400" dirty="0" smtClean="0">
                <a:solidFill>
                  <a:srgbClr val="FF0000"/>
                </a:solidFill>
              </a:rPr>
              <a:t>3</a:t>
            </a:r>
            <a:endParaRPr lang="en-US" sz="5400" dirty="0">
              <a:solidFill>
                <a:srgbClr val="FF0000"/>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USB </a:t>
            </a:r>
            <a:r>
              <a:rPr lang="en-US" dirty="0" err="1" smtClean="0"/>
              <a:t>Urbs</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15" name="Rectangle 14"/>
          <p:cNvSpPr/>
          <p:nvPr/>
        </p:nvSpPr>
        <p:spPr>
          <a:xfrm>
            <a:off x="392112" y="1874837"/>
            <a:ext cx="9220200" cy="1138773"/>
          </a:xfrm>
          <a:prstGeom prst="rect">
            <a:avLst/>
          </a:prstGeom>
        </p:spPr>
        <p:txBody>
          <a:bodyPr wrap="square">
            <a:spAutoFit/>
          </a:bodyPr>
          <a:lstStyle/>
          <a:p>
            <a:r>
              <a:rPr lang="en-US" sz="2000" dirty="0" smtClean="0"/>
              <a:t>The USB code in the Linux kernel communicates with all USB devices using something called a </a:t>
            </a:r>
            <a:r>
              <a:rPr lang="en-US" sz="2800" b="1" dirty="0" err="1" smtClean="0"/>
              <a:t>urb</a:t>
            </a:r>
            <a:r>
              <a:rPr lang="en-US" sz="2800" b="1" dirty="0" smtClean="0"/>
              <a:t> (USB request block)</a:t>
            </a:r>
            <a:r>
              <a:rPr lang="en-US" sz="2000" dirty="0" smtClean="0"/>
              <a:t>. This request block is described with the </a:t>
            </a:r>
            <a:r>
              <a:rPr lang="en-US" sz="2000" b="1" i="1" dirty="0" err="1" smtClean="0"/>
              <a:t>struct</a:t>
            </a:r>
            <a:r>
              <a:rPr lang="en-US" sz="2000" b="1" i="1" dirty="0" smtClean="0"/>
              <a:t> </a:t>
            </a:r>
            <a:r>
              <a:rPr lang="en-US" sz="2000" b="1" i="1" dirty="0" err="1" smtClean="0"/>
              <a:t>urb</a:t>
            </a:r>
            <a:r>
              <a:rPr lang="en-US" sz="2000" dirty="0" smtClean="0"/>
              <a:t> structure and can be found in the </a:t>
            </a:r>
            <a:r>
              <a:rPr lang="en-US" sz="2000" b="1" i="1" dirty="0" smtClean="0"/>
              <a:t>include/</a:t>
            </a:r>
            <a:r>
              <a:rPr lang="en-US" sz="2000" b="1" i="1" dirty="0" err="1" smtClean="0"/>
              <a:t>linux</a:t>
            </a:r>
            <a:r>
              <a:rPr lang="en-US" sz="2000" b="1" i="1" dirty="0" smtClean="0"/>
              <a:t>/</a:t>
            </a:r>
            <a:r>
              <a:rPr lang="en-US" sz="2000" b="1" i="1" dirty="0" err="1" smtClean="0"/>
              <a:t>usb.h</a:t>
            </a:r>
            <a:r>
              <a:rPr lang="en-US" sz="2000" dirty="0" smtClean="0"/>
              <a:t> file.</a:t>
            </a:r>
            <a:endParaRPr lang="en-US" sz="2000" dirty="0"/>
          </a:p>
        </p:txBody>
      </p:sp>
      <p:sp>
        <p:nvSpPr>
          <p:cNvPr id="16" name="Rectangle 15"/>
          <p:cNvSpPr/>
          <p:nvPr/>
        </p:nvSpPr>
        <p:spPr>
          <a:xfrm>
            <a:off x="315912" y="3017837"/>
            <a:ext cx="9296400" cy="4401205"/>
          </a:xfrm>
          <a:prstGeom prst="rect">
            <a:avLst/>
          </a:prstGeom>
        </p:spPr>
        <p:txBody>
          <a:bodyPr wrap="square">
            <a:spAutoFit/>
          </a:bodyPr>
          <a:lstStyle/>
          <a:p>
            <a:r>
              <a:rPr lang="en-US" sz="2800" dirty="0" smtClean="0"/>
              <a:t>The typical lifecycle of a </a:t>
            </a:r>
            <a:r>
              <a:rPr lang="en-US" sz="2800" dirty="0" err="1" smtClean="0"/>
              <a:t>urb</a:t>
            </a:r>
            <a:r>
              <a:rPr lang="en-US" sz="2800" dirty="0" smtClean="0"/>
              <a:t>:</a:t>
            </a:r>
          </a:p>
          <a:p>
            <a:r>
              <a:rPr lang="en-US" sz="2800" dirty="0" smtClean="0"/>
              <a:t>• Created by a USB device driver. </a:t>
            </a:r>
          </a:p>
          <a:p>
            <a:r>
              <a:rPr lang="en-US" sz="2800" dirty="0" smtClean="0"/>
              <a:t>• Assigned to a specific endpoint of a specific USB device.</a:t>
            </a:r>
          </a:p>
          <a:p>
            <a:r>
              <a:rPr lang="en-US" sz="2800" dirty="0" smtClean="0"/>
              <a:t>• Submitted to the USB core, by the USB device driver. </a:t>
            </a:r>
          </a:p>
          <a:p>
            <a:r>
              <a:rPr lang="en-US" sz="2800" dirty="0" smtClean="0"/>
              <a:t>• Submitted to the specific USB host controller driver for the specified device by the USB core. </a:t>
            </a:r>
          </a:p>
          <a:p>
            <a:r>
              <a:rPr lang="en-US" sz="2800" dirty="0" smtClean="0"/>
              <a:t>• Processed by the USB host controller driver that makes a USB transfer to the device. </a:t>
            </a:r>
          </a:p>
          <a:p>
            <a:r>
              <a:rPr lang="en-US" sz="2800" dirty="0" smtClean="0"/>
              <a:t>• When the </a:t>
            </a:r>
            <a:r>
              <a:rPr lang="en-US" sz="2800" dirty="0" err="1" smtClean="0"/>
              <a:t>urb</a:t>
            </a:r>
            <a:r>
              <a:rPr lang="en-US" sz="2800" dirty="0" smtClean="0"/>
              <a:t> is completed, the USB host controller driver notifies the USB device driver.</a:t>
            </a:r>
            <a:endParaRPr lang="en-US" sz="28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Write/Read to USB Device</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12" name="Rectangle 11"/>
          <p:cNvSpPr/>
          <p:nvPr/>
        </p:nvSpPr>
        <p:spPr>
          <a:xfrm>
            <a:off x="5497512" y="2027237"/>
            <a:ext cx="535724" cy="923330"/>
          </a:xfrm>
          <a:prstGeom prst="rect">
            <a:avLst/>
          </a:prstGeom>
        </p:spPr>
        <p:txBody>
          <a:bodyPr wrap="none">
            <a:spAutoFit/>
          </a:bodyPr>
          <a:lstStyle/>
          <a:p>
            <a:r>
              <a:rPr lang="en-US" sz="5400" dirty="0" smtClean="0">
                <a:solidFill>
                  <a:srgbClr val="FF0000"/>
                </a:solidFill>
              </a:rPr>
              <a:t>1</a:t>
            </a:r>
            <a:endParaRPr lang="en-US" sz="5400" dirty="0">
              <a:solidFill>
                <a:srgbClr val="FF0000"/>
              </a:solidFill>
            </a:endParaRPr>
          </a:p>
        </p:txBody>
      </p:sp>
      <p:pic>
        <p:nvPicPr>
          <p:cNvPr id="4098" name="Picture 2"/>
          <p:cNvPicPr>
            <a:picLocks noChangeAspect="1" noChangeArrowheads="1"/>
          </p:cNvPicPr>
          <p:nvPr/>
        </p:nvPicPr>
        <p:blipFill>
          <a:blip r:embed="rId3" cstate="print"/>
          <a:srcRect/>
          <a:stretch>
            <a:fillRect/>
          </a:stretch>
        </p:blipFill>
        <p:spPr bwMode="auto">
          <a:xfrm>
            <a:off x="392112" y="3017837"/>
            <a:ext cx="9162961" cy="4291012"/>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392112" y="1341436"/>
            <a:ext cx="9144000" cy="1690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Further Reading</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10" name="Rectangle 9"/>
          <p:cNvSpPr/>
          <p:nvPr/>
        </p:nvSpPr>
        <p:spPr>
          <a:xfrm>
            <a:off x="392112" y="1798637"/>
            <a:ext cx="9372600" cy="4401205"/>
          </a:xfrm>
          <a:prstGeom prst="rect">
            <a:avLst/>
          </a:prstGeom>
        </p:spPr>
        <p:txBody>
          <a:bodyPr wrap="square">
            <a:spAutoFit/>
          </a:bodyPr>
          <a:lstStyle/>
          <a:p>
            <a:pPr marL="457200" indent="-457200">
              <a:buAutoNum type="arabicPeriod"/>
            </a:pPr>
            <a:r>
              <a:rPr lang="en-US" sz="2000" dirty="0" smtClean="0"/>
              <a:t>Writing Linux Kernel Driver for Unknown USB Device: </a:t>
            </a:r>
            <a:r>
              <a:rPr lang="en-US" sz="2000" dirty="0" smtClean="0">
                <a:hlinkClick r:id="rId3"/>
              </a:rPr>
              <a:t>http://matthias.vallentin.net/blog/2007/04/writing-a-linux-kernel-driver-for-an-unknown-usb-device/</a:t>
            </a:r>
            <a:endParaRPr lang="en-US" sz="2000" dirty="0" smtClean="0"/>
          </a:p>
          <a:p>
            <a:pPr marL="457200" indent="-457200">
              <a:buAutoNum type="arabicPeriod"/>
            </a:pPr>
            <a:endParaRPr lang="en-US" sz="2000" dirty="0" smtClean="0"/>
          </a:p>
          <a:p>
            <a:pPr marL="457200" indent="-457200">
              <a:buAutoNum type="arabicPeriod"/>
            </a:pPr>
            <a:r>
              <a:rPr lang="en-US" sz="2000" dirty="0" smtClean="0"/>
              <a:t>Demo STM32 Toggle LED source code: </a:t>
            </a:r>
            <a:r>
              <a:rPr lang="en-US" sz="2000" dirty="0" err="1" smtClean="0">
                <a:hlinkClick r:id="rId4"/>
              </a:rPr>
              <a:t>git@github.com:oshevchenko</a:t>
            </a:r>
            <a:r>
              <a:rPr lang="en-US" sz="2000" dirty="0" smtClean="0">
                <a:hlinkClick r:id="rId4"/>
              </a:rPr>
              <a:t>/stm32_tft.git</a:t>
            </a:r>
            <a:r>
              <a:rPr lang="en-US" sz="2000" dirty="0" smtClean="0"/>
              <a:t> (branch </a:t>
            </a:r>
            <a:r>
              <a:rPr lang="en-US" sz="2000" b="1" dirty="0" err="1" smtClean="0"/>
              <a:t>workshop_usb</a:t>
            </a:r>
            <a:r>
              <a:rPr lang="en-US" sz="2000" dirty="0" smtClean="0"/>
              <a:t>)</a:t>
            </a:r>
          </a:p>
          <a:p>
            <a:pPr marL="457200" indent="-457200">
              <a:buFontTx/>
              <a:buAutoNum type="arabicPeriod"/>
            </a:pPr>
            <a:r>
              <a:rPr lang="ru-RU" sz="2000" dirty="0" smtClean="0"/>
              <a:t>Миникомпьютер из роутера с </a:t>
            </a:r>
            <a:r>
              <a:rPr lang="ru-RU" sz="2000" dirty="0" err="1" smtClean="0"/>
              <a:t>OpenWRT</a:t>
            </a:r>
            <a:r>
              <a:rPr lang="ru-RU" sz="2000" dirty="0" smtClean="0"/>
              <a:t>: пишем USB </a:t>
            </a:r>
            <a:r>
              <a:rPr lang="ru-RU" sz="2000" dirty="0" err="1" smtClean="0"/>
              <a:t>class-driver</a:t>
            </a:r>
            <a:r>
              <a:rPr lang="ru-RU" sz="2000" dirty="0" smtClean="0"/>
              <a:t> под </a:t>
            </a:r>
            <a:r>
              <a:rPr lang="ru-RU" sz="2000" dirty="0" err="1" smtClean="0"/>
              <a:t>Linux</a:t>
            </a:r>
            <a:r>
              <a:rPr lang="en-US" sz="2000" dirty="0" smtClean="0"/>
              <a:t>  </a:t>
            </a:r>
            <a:r>
              <a:rPr lang="en-US" sz="2000" dirty="0" smtClean="0">
                <a:hlinkClick r:id="rId5"/>
              </a:rPr>
              <a:t>https://habrahabr.ru/post/163861/</a:t>
            </a:r>
            <a:endParaRPr lang="en-US" sz="2000" dirty="0" smtClean="0"/>
          </a:p>
          <a:p>
            <a:pPr marL="457200" indent="-457200">
              <a:buFontTx/>
              <a:buAutoNum type="arabicPeriod"/>
            </a:pPr>
            <a:endParaRPr lang="en-US" sz="2000" dirty="0" smtClean="0"/>
          </a:p>
          <a:p>
            <a:pPr marL="457200" indent="-457200">
              <a:buAutoNum type="arabicPeriod"/>
            </a:pPr>
            <a:endParaRPr lang="en-US" sz="2000" dirty="0" smtClean="0"/>
          </a:p>
          <a:p>
            <a:pPr marL="457200" indent="-457200">
              <a:buAutoNum type="arabicPeriod"/>
            </a:pPr>
            <a:endParaRPr lang="en-US" sz="2000" dirty="0" smtClean="0"/>
          </a:p>
          <a:p>
            <a:pPr marL="457200" indent="-457200"/>
            <a:endParaRPr lang="en-US" sz="2000" dirty="0" smtClean="0"/>
          </a:p>
          <a:p>
            <a:pPr marL="457200" indent="-457200">
              <a:buAutoNum type="arabicPeriod"/>
            </a:pPr>
            <a:endParaRPr lang="en-US" sz="2000" dirty="0" smtClean="0"/>
          </a:p>
          <a:p>
            <a:pPr marL="457200" indent="-457200">
              <a:buAutoNum type="arabicPeriod"/>
            </a:pPr>
            <a:endParaRPr lang="en-US" sz="20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Box 2"/>
          <p:cNvSpPr txBox="1"/>
          <p:nvPr/>
        </p:nvSpPr>
        <p:spPr>
          <a:xfrm>
            <a:off x="822960" y="1958040"/>
            <a:ext cx="7223760" cy="4717080"/>
          </a:xfrm>
          <a:prstGeom prst="rect">
            <a:avLst/>
          </a:prstGeom>
          <a:noFill/>
          <a:ln>
            <a:noFill/>
          </a:ln>
        </p:spPr>
        <p:txBody>
          <a:bodyPr vert="horz" wrap="non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9600"/>
            </a:pPr>
            <a:r>
              <a:rPr lang="en-US" sz="9600" b="0" i="0" u="none" strike="noStrike" kern="1200">
                <a:ln>
                  <a:noFill/>
                </a:ln>
                <a:latin typeface="Arial" pitchFamily="18"/>
                <a:ea typeface="Droid Sans Fallback" pitchFamily="2"/>
                <a:cs typeface="Lohit Hindi" pitchFamily="2"/>
              </a:rPr>
              <a:t>Thank you!</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dirty="0" smtClean="0"/>
              <a:t>USB Logical Function</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10" name="Rectangle 9"/>
          <p:cNvSpPr/>
          <p:nvPr/>
        </p:nvSpPr>
        <p:spPr>
          <a:xfrm>
            <a:off x="620712" y="6370637"/>
            <a:ext cx="8763000" cy="830997"/>
          </a:xfrm>
          <a:prstGeom prst="rect">
            <a:avLst/>
          </a:prstGeom>
        </p:spPr>
        <p:txBody>
          <a:bodyPr wrap="square">
            <a:spAutoFit/>
          </a:bodyPr>
          <a:lstStyle/>
          <a:p>
            <a:r>
              <a:rPr lang="en-US" sz="2400" dirty="0" smtClean="0"/>
              <a:t>Most functions will have a series of buffers, typically 8 bytes long. Each buffer will belong to an endpoint - EP0 IN, EP0 OUT etc. </a:t>
            </a:r>
            <a:endParaRPr lang="en-US" dirty="0" smtClean="0"/>
          </a:p>
        </p:txBody>
      </p:sp>
      <p:pic>
        <p:nvPicPr>
          <p:cNvPr id="52226" name="Picture 2" descr="http://www.beyondlogic.org/usbnutshell/endpoint.gif"/>
          <p:cNvPicPr>
            <a:picLocks noChangeAspect="1" noChangeArrowheads="1"/>
          </p:cNvPicPr>
          <p:nvPr/>
        </p:nvPicPr>
        <p:blipFill>
          <a:blip r:embed="rId3" cstate="print"/>
          <a:srcRect/>
          <a:stretch>
            <a:fillRect/>
          </a:stretch>
        </p:blipFill>
        <p:spPr bwMode="auto">
          <a:xfrm>
            <a:off x="773111" y="1570037"/>
            <a:ext cx="7799329" cy="4800600"/>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USB Descriptors</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10" name="Rectangle 9"/>
          <p:cNvSpPr/>
          <p:nvPr/>
        </p:nvSpPr>
        <p:spPr>
          <a:xfrm>
            <a:off x="468312" y="5532437"/>
            <a:ext cx="9372600" cy="1631216"/>
          </a:xfrm>
          <a:prstGeom prst="rect">
            <a:avLst/>
          </a:prstGeom>
        </p:spPr>
        <p:txBody>
          <a:bodyPr wrap="square">
            <a:spAutoFit/>
          </a:bodyPr>
          <a:lstStyle/>
          <a:p>
            <a:r>
              <a:rPr lang="en-US" sz="2000" dirty="0" smtClean="0"/>
              <a:t>USB devices can only have one device descriptor. The device descriptor includes information such as what USB revision the device complies to, the Product and Vendor IDs used to load the appropriate drivers and the number of possible configurations the device can have. The number of configurations indicate how many configuration descriptors branches are to follow.</a:t>
            </a:r>
            <a:endParaRPr lang="en-US" sz="2000" dirty="0"/>
          </a:p>
        </p:txBody>
      </p:sp>
      <p:pic>
        <p:nvPicPr>
          <p:cNvPr id="90114" name="Picture 2" descr="http://www.beyondlogic.org/usbnutshell/desctree.gif"/>
          <p:cNvPicPr>
            <a:picLocks noChangeAspect="1" noChangeArrowheads="1"/>
          </p:cNvPicPr>
          <p:nvPr/>
        </p:nvPicPr>
        <p:blipFill>
          <a:blip r:embed="rId3" cstate="print"/>
          <a:srcRect/>
          <a:stretch>
            <a:fillRect/>
          </a:stretch>
        </p:blipFill>
        <p:spPr bwMode="auto">
          <a:xfrm>
            <a:off x="849312" y="1570037"/>
            <a:ext cx="8438890" cy="3733800"/>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USB Descriptors</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10" name="Rectangle 9"/>
          <p:cNvSpPr/>
          <p:nvPr/>
        </p:nvSpPr>
        <p:spPr>
          <a:xfrm>
            <a:off x="392112" y="5608637"/>
            <a:ext cx="9372600" cy="1631216"/>
          </a:xfrm>
          <a:prstGeom prst="rect">
            <a:avLst/>
          </a:prstGeom>
        </p:spPr>
        <p:txBody>
          <a:bodyPr wrap="square">
            <a:spAutoFit/>
          </a:bodyPr>
          <a:lstStyle/>
          <a:p>
            <a:r>
              <a:rPr lang="en-US" sz="2000" dirty="0" smtClean="0"/>
              <a:t>The configuration descriptor specifies values such as the amount of power this particular configuration uses, if the device is self or bus powered and the number of interfaces it has. When a device is enumerated, the host reads the device descriptors and can make a decision of which configuration to enable.</a:t>
            </a:r>
          </a:p>
          <a:p>
            <a:r>
              <a:rPr lang="en-US" sz="2000" b="1" dirty="0" smtClean="0"/>
              <a:t>It can only enable one configuration at a time.</a:t>
            </a:r>
            <a:endParaRPr lang="en-US" sz="2000" b="1" dirty="0"/>
          </a:p>
        </p:txBody>
      </p:sp>
      <p:pic>
        <p:nvPicPr>
          <p:cNvPr id="92162" name="Picture 2" descr="http://www.beyondlogic.org/usbnutshell/intftree.gif"/>
          <p:cNvPicPr>
            <a:picLocks noChangeAspect="1" noChangeArrowheads="1"/>
          </p:cNvPicPr>
          <p:nvPr/>
        </p:nvPicPr>
        <p:blipFill>
          <a:blip r:embed="rId3" cstate="print"/>
          <a:srcRect/>
          <a:stretch>
            <a:fillRect/>
          </a:stretch>
        </p:blipFill>
        <p:spPr bwMode="auto">
          <a:xfrm>
            <a:off x="1230311" y="1493837"/>
            <a:ext cx="6429375" cy="3886200"/>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USB Descriptors</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10" name="Rectangle 9"/>
          <p:cNvSpPr/>
          <p:nvPr/>
        </p:nvSpPr>
        <p:spPr>
          <a:xfrm>
            <a:off x="315912" y="5456237"/>
            <a:ext cx="9372600" cy="1938992"/>
          </a:xfrm>
          <a:prstGeom prst="rect">
            <a:avLst/>
          </a:prstGeom>
        </p:spPr>
        <p:txBody>
          <a:bodyPr wrap="square">
            <a:spAutoFit/>
          </a:bodyPr>
          <a:lstStyle/>
          <a:p>
            <a:r>
              <a:rPr lang="en-US" sz="2000" dirty="0" smtClean="0"/>
              <a:t>The interface descriptor could be seen as a header or grouping of the endpoints into a functional group performing a single feature of the device. For example you could have a multi-function scanner/printer device. Interface descriptor one could describe the endpoints of the scanner function and Interface descriptor two the printer function. Unlike the configuration descriptor, there is no limitation as to having only one interface enabled at a time. A device could have 1 or many interface descriptors enabled at once.</a:t>
            </a:r>
            <a:endParaRPr lang="en-US" sz="2000" b="1" dirty="0"/>
          </a:p>
        </p:txBody>
      </p:sp>
      <p:pic>
        <p:nvPicPr>
          <p:cNvPr id="92162" name="Picture 2" descr="http://www.beyondlogic.org/usbnutshell/intftree.gif"/>
          <p:cNvPicPr>
            <a:picLocks noChangeAspect="1" noChangeArrowheads="1"/>
          </p:cNvPicPr>
          <p:nvPr/>
        </p:nvPicPr>
        <p:blipFill>
          <a:blip r:embed="rId3" cstate="print"/>
          <a:srcRect/>
          <a:stretch>
            <a:fillRect/>
          </a:stretch>
        </p:blipFill>
        <p:spPr bwMode="auto">
          <a:xfrm>
            <a:off x="1230311" y="1493837"/>
            <a:ext cx="6429375" cy="3886200"/>
          </a:xfrm>
          <a:prstGeom prst="rect">
            <a:avLst/>
          </a:prstGeo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3512" y="648000"/>
            <a:ext cx="92565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Enumeration Flow</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8" name="Rectangle 7"/>
          <p:cNvSpPr/>
          <p:nvPr/>
        </p:nvSpPr>
        <p:spPr>
          <a:xfrm>
            <a:off x="544512" y="1493837"/>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Plug in Device to Host</a:t>
            </a:r>
            <a:endParaRPr lang="en-US" sz="2400" dirty="0"/>
          </a:p>
        </p:txBody>
      </p:sp>
      <p:sp>
        <p:nvSpPr>
          <p:cNvPr id="10" name="Rectangle 9"/>
          <p:cNvSpPr/>
          <p:nvPr/>
        </p:nvSpPr>
        <p:spPr>
          <a:xfrm>
            <a:off x="1535112" y="2103437"/>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Detect Device</a:t>
            </a:r>
            <a:endParaRPr lang="en-US" sz="2400" dirty="0"/>
          </a:p>
        </p:txBody>
      </p:sp>
      <p:sp>
        <p:nvSpPr>
          <p:cNvPr id="11" name="Rectangle 10"/>
          <p:cNvSpPr/>
          <p:nvPr/>
        </p:nvSpPr>
        <p:spPr>
          <a:xfrm>
            <a:off x="2220912" y="2713037"/>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Identify Speed of Device</a:t>
            </a:r>
            <a:endParaRPr lang="en-US" sz="2400" dirty="0"/>
          </a:p>
        </p:txBody>
      </p:sp>
      <p:sp>
        <p:nvSpPr>
          <p:cNvPr id="12" name="Rectangle 11"/>
          <p:cNvSpPr/>
          <p:nvPr/>
        </p:nvSpPr>
        <p:spPr>
          <a:xfrm>
            <a:off x="2906712" y="3322637"/>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Get Device Descriptors</a:t>
            </a:r>
            <a:endParaRPr lang="en-US" sz="2400" dirty="0"/>
          </a:p>
        </p:txBody>
      </p:sp>
      <p:sp>
        <p:nvSpPr>
          <p:cNvPr id="13" name="Rectangle 12"/>
          <p:cNvSpPr/>
          <p:nvPr/>
        </p:nvSpPr>
        <p:spPr>
          <a:xfrm>
            <a:off x="3516312" y="3932237"/>
            <a:ext cx="3352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Reset Device and Assign Address</a:t>
            </a:r>
            <a:endParaRPr lang="en-US" sz="2400" dirty="0"/>
          </a:p>
        </p:txBody>
      </p:sp>
      <p:sp>
        <p:nvSpPr>
          <p:cNvPr id="16" name="Rectangle 15"/>
          <p:cNvSpPr/>
          <p:nvPr/>
        </p:nvSpPr>
        <p:spPr>
          <a:xfrm>
            <a:off x="4125912" y="4694237"/>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Get </a:t>
            </a:r>
            <a:r>
              <a:rPr lang="en-US" sz="2400" dirty="0" err="1" smtClean="0"/>
              <a:t>Config</a:t>
            </a:r>
            <a:r>
              <a:rPr lang="en-US" sz="2400" dirty="0" smtClean="0"/>
              <a:t> Descriptors</a:t>
            </a:r>
            <a:endParaRPr lang="en-US" sz="2400" dirty="0"/>
          </a:p>
        </p:txBody>
      </p:sp>
      <p:sp>
        <p:nvSpPr>
          <p:cNvPr id="17" name="Rectangle 16"/>
          <p:cNvSpPr/>
          <p:nvPr/>
        </p:nvSpPr>
        <p:spPr>
          <a:xfrm>
            <a:off x="4659312" y="5303837"/>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Get Interface Descriptors</a:t>
            </a:r>
            <a:endParaRPr lang="en-US" sz="2400" dirty="0"/>
          </a:p>
        </p:txBody>
      </p:sp>
      <p:sp>
        <p:nvSpPr>
          <p:cNvPr id="18" name="Rectangle 17"/>
          <p:cNvSpPr/>
          <p:nvPr/>
        </p:nvSpPr>
        <p:spPr>
          <a:xfrm>
            <a:off x="5268912" y="5913437"/>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Load Drivers</a:t>
            </a:r>
            <a:endParaRPr lang="en-US" sz="2400" dirty="0"/>
          </a:p>
        </p:txBody>
      </p:sp>
      <p:sp>
        <p:nvSpPr>
          <p:cNvPr id="19" name="Rectangle 18"/>
          <p:cNvSpPr/>
          <p:nvPr/>
        </p:nvSpPr>
        <p:spPr>
          <a:xfrm>
            <a:off x="5878512" y="6523037"/>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Device Ready to Use</a:t>
            </a:r>
            <a:endParaRPr lang="en-US" sz="24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3512" y="648000"/>
            <a:ext cx="92565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Enumeration Flow</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8" name="Rectangle 7"/>
          <p:cNvSpPr/>
          <p:nvPr/>
        </p:nvSpPr>
        <p:spPr>
          <a:xfrm>
            <a:off x="544512" y="1493837"/>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Plug in Device to Host</a:t>
            </a:r>
            <a:endParaRPr lang="en-US" sz="2400" dirty="0"/>
          </a:p>
        </p:txBody>
      </p:sp>
      <p:sp>
        <p:nvSpPr>
          <p:cNvPr id="10" name="Rectangle 9"/>
          <p:cNvSpPr/>
          <p:nvPr/>
        </p:nvSpPr>
        <p:spPr>
          <a:xfrm>
            <a:off x="1535112" y="2103437"/>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Detect Device</a:t>
            </a:r>
            <a:endParaRPr lang="en-US" sz="2400" dirty="0"/>
          </a:p>
        </p:txBody>
      </p:sp>
      <p:sp>
        <p:nvSpPr>
          <p:cNvPr id="11" name="Rectangle 10"/>
          <p:cNvSpPr/>
          <p:nvPr/>
        </p:nvSpPr>
        <p:spPr>
          <a:xfrm>
            <a:off x="2220912" y="2713037"/>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Identify Speed of Device</a:t>
            </a:r>
            <a:endParaRPr lang="en-US" sz="2400" dirty="0"/>
          </a:p>
        </p:txBody>
      </p:sp>
      <p:sp>
        <p:nvSpPr>
          <p:cNvPr id="12" name="Rectangle 11"/>
          <p:cNvSpPr/>
          <p:nvPr/>
        </p:nvSpPr>
        <p:spPr>
          <a:xfrm>
            <a:off x="2906712" y="3322637"/>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Get Device Descriptors</a:t>
            </a:r>
            <a:endParaRPr lang="en-US" sz="2400" dirty="0"/>
          </a:p>
        </p:txBody>
      </p:sp>
      <p:sp>
        <p:nvSpPr>
          <p:cNvPr id="13" name="Rectangle 12"/>
          <p:cNvSpPr/>
          <p:nvPr/>
        </p:nvSpPr>
        <p:spPr>
          <a:xfrm>
            <a:off x="3516312" y="3932237"/>
            <a:ext cx="3352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Reset Device and Assign Address</a:t>
            </a:r>
            <a:endParaRPr lang="en-US" sz="2400" dirty="0"/>
          </a:p>
        </p:txBody>
      </p:sp>
      <p:sp>
        <p:nvSpPr>
          <p:cNvPr id="16" name="Rectangle 15"/>
          <p:cNvSpPr/>
          <p:nvPr/>
        </p:nvSpPr>
        <p:spPr>
          <a:xfrm>
            <a:off x="4125912" y="4694237"/>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Get </a:t>
            </a:r>
            <a:r>
              <a:rPr lang="en-US" sz="2400" dirty="0" err="1" smtClean="0"/>
              <a:t>Config</a:t>
            </a:r>
            <a:r>
              <a:rPr lang="en-US" sz="2400" dirty="0" smtClean="0"/>
              <a:t> Descriptors</a:t>
            </a:r>
            <a:endParaRPr lang="en-US" sz="2400" dirty="0"/>
          </a:p>
        </p:txBody>
      </p:sp>
      <p:sp>
        <p:nvSpPr>
          <p:cNvPr id="17" name="Rectangle 16"/>
          <p:cNvSpPr/>
          <p:nvPr/>
        </p:nvSpPr>
        <p:spPr>
          <a:xfrm>
            <a:off x="4659312" y="5303837"/>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Get Interface Descriptors</a:t>
            </a:r>
            <a:endParaRPr lang="en-US" sz="2400" dirty="0"/>
          </a:p>
        </p:txBody>
      </p:sp>
      <p:sp>
        <p:nvSpPr>
          <p:cNvPr id="18" name="Rectangle 17"/>
          <p:cNvSpPr/>
          <p:nvPr/>
        </p:nvSpPr>
        <p:spPr>
          <a:xfrm>
            <a:off x="5268912" y="5913437"/>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Load Drivers</a:t>
            </a:r>
            <a:endParaRPr lang="en-US" sz="2400" dirty="0"/>
          </a:p>
        </p:txBody>
      </p:sp>
      <p:sp>
        <p:nvSpPr>
          <p:cNvPr id="19" name="Rectangle 18"/>
          <p:cNvSpPr/>
          <p:nvPr/>
        </p:nvSpPr>
        <p:spPr>
          <a:xfrm>
            <a:off x="5878512" y="6523037"/>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Device Ready to Use</a:t>
            </a:r>
            <a:endParaRPr lang="en-US" sz="2400" dirty="0"/>
          </a:p>
        </p:txBody>
      </p:sp>
      <p:sp>
        <p:nvSpPr>
          <p:cNvPr id="14" name="Oval 13"/>
          <p:cNvSpPr/>
          <p:nvPr/>
        </p:nvSpPr>
        <p:spPr>
          <a:xfrm>
            <a:off x="4735512" y="5989637"/>
            <a:ext cx="44958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Register USB Driver</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1026" name="Picture 2"/>
          <p:cNvPicPr>
            <a:picLocks noChangeAspect="1" noChangeArrowheads="1"/>
          </p:cNvPicPr>
          <p:nvPr/>
        </p:nvPicPr>
        <p:blipFill>
          <a:blip r:embed="rId3" cstate="print"/>
          <a:srcRect/>
          <a:stretch>
            <a:fillRect/>
          </a:stretch>
        </p:blipFill>
        <p:spPr bwMode="auto">
          <a:xfrm>
            <a:off x="620712" y="2103437"/>
            <a:ext cx="8739554" cy="4267200"/>
          </a:xfrm>
          <a:prstGeom prst="rect">
            <a:avLst/>
          </a:prstGeom>
          <a:noFill/>
          <a:ln w="9525">
            <a:noFill/>
            <a:miter lim="800000"/>
            <a:headEnd/>
            <a:tailEnd/>
          </a:ln>
        </p:spPr>
      </p:pic>
      <p:sp>
        <p:nvSpPr>
          <p:cNvPr id="7" name="Oval 6"/>
          <p:cNvSpPr/>
          <p:nvPr/>
        </p:nvSpPr>
        <p:spPr>
          <a:xfrm>
            <a:off x="315912" y="4465637"/>
            <a:ext cx="9448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Register USB Driver</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2050" name="Picture 2"/>
          <p:cNvPicPr>
            <a:picLocks noChangeAspect="1" noChangeArrowheads="1"/>
          </p:cNvPicPr>
          <p:nvPr/>
        </p:nvPicPr>
        <p:blipFill>
          <a:blip r:embed="rId3" cstate="print"/>
          <a:srcRect/>
          <a:stretch>
            <a:fillRect/>
          </a:stretch>
        </p:blipFill>
        <p:spPr bwMode="auto">
          <a:xfrm>
            <a:off x="849312" y="1493837"/>
            <a:ext cx="7391400" cy="5612210"/>
          </a:xfrm>
          <a:prstGeom prst="rect">
            <a:avLst/>
          </a:prstGeom>
          <a:noFill/>
          <a:ln w="9525">
            <a:noFill/>
            <a:miter lim="800000"/>
            <a:headEnd/>
            <a:tailEnd/>
          </a:ln>
        </p:spPr>
      </p:pic>
      <p:sp>
        <p:nvSpPr>
          <p:cNvPr id="7" name="Oval 6"/>
          <p:cNvSpPr/>
          <p:nvPr/>
        </p:nvSpPr>
        <p:spPr>
          <a:xfrm>
            <a:off x="392112" y="3398837"/>
            <a:ext cx="5105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rved Left Arrow 7"/>
          <p:cNvSpPr/>
          <p:nvPr/>
        </p:nvSpPr>
        <p:spPr>
          <a:xfrm>
            <a:off x="5802312" y="1493837"/>
            <a:ext cx="1219200" cy="4572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spir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../../../../../usr/lib/libreoffice/share/template/common/layout/Inspiration.otp</Template>
  <TotalTime>14044</TotalTime>
  <Words>544</Words>
  <Application>Microsoft Office PowerPoint</Application>
  <PresentationFormat>Custom</PresentationFormat>
  <Paragraphs>66</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Inspiration</vt:lpstr>
      <vt:lpstr>USB Drivers p.2 usb-skeleton driver.</vt:lpstr>
      <vt:lpstr>USB Logical Function</vt:lpstr>
      <vt:lpstr>USB Descriptors</vt:lpstr>
      <vt:lpstr>USB Descriptors</vt:lpstr>
      <vt:lpstr>USB Descriptors</vt:lpstr>
      <vt:lpstr>Enumeration Flow</vt:lpstr>
      <vt:lpstr>Enumeration Flow</vt:lpstr>
      <vt:lpstr>Register USB Driver</vt:lpstr>
      <vt:lpstr>Register USB Driver</vt:lpstr>
      <vt:lpstr>USB SysFs</vt:lpstr>
      <vt:lpstr>USB Device Probe</vt:lpstr>
      <vt:lpstr>USB Urbs</vt:lpstr>
      <vt:lpstr>Write/Read to USB Device</vt:lpstr>
      <vt:lpstr>Further Reading</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dc:title>
  <dc:creator>Oleksandr Shevchenko</dc:creator>
  <cp:lastModifiedBy>Oleksandr Shevchenko</cp:lastModifiedBy>
  <cp:revision>609</cp:revision>
  <dcterms:created xsi:type="dcterms:W3CDTF">2015-11-08T19:23:48Z</dcterms:created>
  <dcterms:modified xsi:type="dcterms:W3CDTF">2017-01-12T16:53:21Z</dcterms:modified>
</cp:coreProperties>
</file>