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401" r:id="rId3"/>
    <p:sldId id="454" r:id="rId4"/>
    <p:sldId id="438" r:id="rId5"/>
    <p:sldId id="455" r:id="rId6"/>
    <p:sldId id="456" r:id="rId7"/>
    <p:sldId id="439" r:id="rId8"/>
    <p:sldId id="457" r:id="rId9"/>
    <p:sldId id="458" r:id="rId10"/>
    <p:sldId id="461" r:id="rId11"/>
    <p:sldId id="462" r:id="rId12"/>
    <p:sldId id="463" r:id="rId13"/>
    <p:sldId id="459" r:id="rId14"/>
    <p:sldId id="460" r:id="rId15"/>
    <p:sldId id="430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>
        <p:scale>
          <a:sx n="80" d="100"/>
          <a:sy n="80" d="100"/>
        </p:scale>
        <p:origin x="-1446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Device Model p.2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512" y="1646237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/>
              <a:t>Buses</a:t>
            </a:r>
          </a:p>
          <a:p>
            <a:pPr fontAlgn="base">
              <a:buFont typeface="Arial" charset="0"/>
              <a:buChar char="•"/>
            </a:pPr>
            <a:r>
              <a:rPr lang="en-US" sz="2800" dirty="0" smtClean="0"/>
              <a:t>Bus registration</a:t>
            </a:r>
          </a:p>
          <a:p>
            <a:pPr fontAlgn="base">
              <a:buFont typeface="Arial" charset="0"/>
              <a:buChar char="•"/>
            </a:pPr>
            <a:r>
              <a:rPr lang="en-US" sz="2800" dirty="0" smtClean="0"/>
              <a:t>Devices</a:t>
            </a:r>
          </a:p>
          <a:p>
            <a:pPr fontAlgn="base">
              <a:buFont typeface="Arial" charset="0"/>
              <a:buChar char="•"/>
            </a:pPr>
            <a:r>
              <a:rPr lang="en-US" sz="2800" dirty="0" smtClean="0"/>
              <a:t>Device Drivers</a:t>
            </a:r>
          </a:p>
          <a:p>
            <a:pPr fontAlgn="base">
              <a:buFont typeface="Arial" charset="0"/>
              <a:buChar char="•"/>
            </a:pPr>
            <a:r>
              <a:rPr lang="en-US" sz="2800" dirty="0" smtClean="0"/>
              <a:t>Classes</a:t>
            </a:r>
          </a:p>
          <a:p>
            <a:pPr fontAlgn="base">
              <a:buFont typeface="Arial" charset="0"/>
              <a:buChar char="•"/>
            </a:pPr>
            <a:r>
              <a:rPr lang="en-US" sz="2800" dirty="0" smtClean="0"/>
              <a:t>Device-creation process</a:t>
            </a:r>
          </a:p>
          <a:p>
            <a:pPr fontAlgn="base">
              <a:buFont typeface="Arial" charset="0"/>
              <a:buChar char="•"/>
            </a:pPr>
            <a:r>
              <a:rPr lang="en-US" sz="2800" dirty="0" err="1" smtClean="0"/>
              <a:t>Hotplug</a:t>
            </a:r>
            <a:endParaRPr lang="en-US" sz="2800" dirty="0" smtClean="0"/>
          </a:p>
          <a:p>
            <a:pPr fontAlgn="base">
              <a:buFont typeface="Arial" charset="0"/>
              <a:buChar char="•"/>
            </a:pPr>
            <a:r>
              <a:rPr lang="en-US" sz="2800" dirty="0" smtClean="0"/>
              <a:t>Dealing with Firmware</a:t>
            </a:r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Hotplug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create the structure containing the information needed to register a miscellaneous device with the kernel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miscdevice</a:t>
            </a:r>
            <a:r>
              <a:rPr lang="en-US" sz="2400" dirty="0" smtClean="0"/>
              <a:t> </a:t>
            </a:r>
            <a:r>
              <a:rPr lang="en-US" sz="2400" dirty="0" err="1" smtClean="0"/>
              <a:t>hello_dev</a:t>
            </a:r>
            <a:r>
              <a:rPr lang="en-US" sz="2400" dirty="0" smtClean="0"/>
              <a:t> = {</a:t>
            </a:r>
          </a:p>
          <a:p>
            <a:r>
              <a:rPr lang="en-US" sz="2400" dirty="0" smtClean="0"/>
              <a:t>MISC_DYNAMIC_MINOR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/*</a:t>
            </a:r>
          </a:p>
          <a:p>
            <a:r>
              <a:rPr lang="en-US" sz="2400" dirty="0" smtClean="0"/>
              <a:t>         * Name ourselves /dev/hello.</a:t>
            </a:r>
          </a:p>
          <a:p>
            <a:r>
              <a:rPr lang="en-US" sz="2400" dirty="0" smtClean="0"/>
              <a:t>         */</a:t>
            </a:r>
          </a:p>
          <a:p>
            <a:r>
              <a:rPr lang="en-US" sz="2400" dirty="0" smtClean="0"/>
              <a:t>        "hello",</a:t>
            </a:r>
          </a:p>
          <a:p>
            <a:r>
              <a:rPr lang="en-US" sz="2400" dirty="0" smtClean="0"/>
              <a:t>        /*</a:t>
            </a:r>
          </a:p>
          <a:p>
            <a:r>
              <a:rPr lang="en-US" sz="2400" dirty="0" smtClean="0"/>
              <a:t>         * What functions to call when a program performs file</a:t>
            </a:r>
          </a:p>
          <a:p>
            <a:r>
              <a:rPr lang="en-US" sz="2400" dirty="0" smtClean="0"/>
              <a:t>         * operations on the device.</a:t>
            </a:r>
          </a:p>
          <a:p>
            <a:r>
              <a:rPr lang="en-US" sz="2400" dirty="0" smtClean="0"/>
              <a:t>         */</a:t>
            </a:r>
          </a:p>
          <a:p>
            <a:r>
              <a:rPr lang="en-US" sz="2400" dirty="0" smtClean="0"/>
              <a:t>        &amp;</a:t>
            </a:r>
            <a:r>
              <a:rPr lang="en-US" sz="2400" dirty="0" err="1" smtClean="0"/>
              <a:t>hello_fops</a:t>
            </a:r>
            <a:endParaRPr lang="en-US" sz="2400" dirty="0" smtClean="0"/>
          </a:p>
          <a:p>
            <a:r>
              <a:rPr lang="en-US" sz="2400" dirty="0" smtClean="0"/>
              <a:t>};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Hotplug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register the device in the module's initialization function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__</a:t>
            </a:r>
            <a:r>
              <a:rPr lang="en-US" sz="2400" dirty="0" smtClean="0"/>
              <a:t>init </a:t>
            </a:r>
            <a:r>
              <a:rPr lang="en-US" sz="2400" dirty="0" err="1" smtClean="0"/>
              <a:t>hello_init</a:t>
            </a:r>
            <a:r>
              <a:rPr lang="en-US" sz="2400" dirty="0" smtClean="0"/>
              <a:t>(void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ret;</a:t>
            </a:r>
          </a:p>
          <a:p>
            <a:r>
              <a:rPr lang="en-US" sz="2400" dirty="0" smtClean="0"/>
              <a:t>        /*Create </a:t>
            </a:r>
            <a:r>
              <a:rPr lang="en-US" sz="2400" dirty="0" smtClean="0"/>
              <a:t>the "hello" device in the /sys/class/misc directory.</a:t>
            </a:r>
          </a:p>
          <a:p>
            <a:r>
              <a:rPr lang="en-US" sz="2400" dirty="0" smtClean="0"/>
              <a:t>         * </a:t>
            </a:r>
            <a:r>
              <a:rPr lang="en-US" sz="2400" dirty="0" err="1" smtClean="0"/>
              <a:t>Udev</a:t>
            </a:r>
            <a:r>
              <a:rPr lang="en-US" sz="2400" dirty="0" smtClean="0"/>
              <a:t> will automatically create the /dev/hello device using</a:t>
            </a:r>
          </a:p>
          <a:p>
            <a:r>
              <a:rPr lang="en-US" sz="2400" dirty="0" smtClean="0"/>
              <a:t>         * the default rules</a:t>
            </a:r>
            <a:r>
              <a:rPr lang="en-US" sz="2400" dirty="0" smtClean="0"/>
              <a:t>.*/</a:t>
            </a:r>
            <a:endParaRPr lang="en-US" sz="2400" dirty="0" smtClean="0"/>
          </a:p>
          <a:p>
            <a:r>
              <a:rPr lang="en-US" sz="2400" dirty="0" smtClean="0"/>
              <a:t>        ret = </a:t>
            </a:r>
            <a:r>
              <a:rPr lang="en-US" sz="2400" b="1" dirty="0" err="1" smtClean="0"/>
              <a:t>misc_register</a:t>
            </a:r>
            <a:r>
              <a:rPr lang="en-US" sz="2400" dirty="0" smtClean="0"/>
              <a:t> (&amp;</a:t>
            </a:r>
            <a:r>
              <a:rPr lang="en-US" sz="2400" dirty="0" err="1" smtClean="0"/>
              <a:t>hello_dev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if (ret)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printk</a:t>
            </a:r>
            <a:r>
              <a:rPr lang="en-US" sz="2400" dirty="0" smtClean="0"/>
              <a:t>(KERN_ERR</a:t>
            </a:r>
          </a:p>
          <a:p>
            <a:r>
              <a:rPr lang="en-US" sz="2400" dirty="0" smtClean="0"/>
              <a:t>                       "Unable to register \"Hello, world!\" misc device\n");</a:t>
            </a:r>
          </a:p>
          <a:p>
            <a:r>
              <a:rPr lang="en-US" sz="2400" dirty="0" smtClean="0"/>
              <a:t>        </a:t>
            </a:r>
            <a:r>
              <a:rPr lang="en-US" sz="2400" dirty="0" smtClean="0"/>
              <a:t>return ret;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module_init</a:t>
            </a:r>
            <a:r>
              <a:rPr lang="en-US" sz="2400" dirty="0" smtClean="0"/>
              <a:t>(</a:t>
            </a:r>
            <a:r>
              <a:rPr lang="en-US" sz="2400" dirty="0" err="1" smtClean="0"/>
              <a:t>hello_init</a:t>
            </a:r>
            <a:r>
              <a:rPr lang="en-US" sz="2400" dirty="0" smtClean="0"/>
              <a:t>);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Hotplug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 hello device appeared when we called </a:t>
            </a:r>
            <a:r>
              <a:rPr lang="en-US" sz="2400" dirty="0" err="1" smtClean="0">
                <a:solidFill>
                  <a:schemeClr val="tx2"/>
                </a:solidFill>
              </a:rPr>
              <a:t>misc_register</a:t>
            </a:r>
            <a:r>
              <a:rPr lang="en-US" sz="2400" dirty="0" smtClean="0">
                <a:solidFill>
                  <a:schemeClr val="tx2"/>
                </a:solidFill>
              </a:rPr>
              <a:t>() with a structure containing the device name "hello</a:t>
            </a:r>
            <a:r>
              <a:rPr lang="en-US" sz="2400" dirty="0" smtClean="0">
                <a:solidFill>
                  <a:schemeClr val="tx2"/>
                </a:solidFill>
              </a:rPr>
              <a:t>".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ls</a:t>
            </a:r>
            <a:r>
              <a:rPr lang="en-US" sz="2400" dirty="0" smtClean="0"/>
              <a:t> -d /sys/class/misc/hello/ </a:t>
            </a:r>
            <a:endParaRPr lang="en-US" sz="2400" dirty="0" smtClean="0"/>
          </a:p>
          <a:p>
            <a:r>
              <a:rPr lang="en-US" sz="2400" dirty="0" smtClean="0"/>
              <a:t>/</a:t>
            </a:r>
            <a:r>
              <a:rPr lang="en-US" sz="2400" dirty="0" smtClean="0"/>
              <a:t>sys/class/misc/hello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$ </a:t>
            </a:r>
            <a:r>
              <a:rPr lang="en-US" sz="2400" dirty="0" smtClean="0"/>
              <a:t>cat </a:t>
            </a:r>
            <a:r>
              <a:rPr lang="en-US" sz="2400" dirty="0" smtClean="0"/>
              <a:t>/</a:t>
            </a:r>
            <a:r>
              <a:rPr lang="en-US" sz="2400" dirty="0" smtClean="0"/>
              <a:t>sys/class</a:t>
            </a:r>
            <a:r>
              <a:rPr lang="en-US" sz="2400" dirty="0" smtClean="0"/>
              <a:t>/misc/hello/ </a:t>
            </a:r>
            <a:r>
              <a:rPr lang="en-US" sz="2400" dirty="0" smtClean="0"/>
              <a:t>dev</a:t>
            </a:r>
            <a:endParaRPr lang="en-US" sz="2400" dirty="0" smtClean="0"/>
          </a:p>
          <a:p>
            <a:r>
              <a:rPr lang="en-US" sz="2400" dirty="0" smtClean="0"/>
              <a:t>10:61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Create </a:t>
            </a:r>
            <a:r>
              <a:rPr lang="en-US" sz="2400" dirty="0" err="1" smtClean="0">
                <a:solidFill>
                  <a:schemeClr val="tx2"/>
                </a:solidFill>
              </a:rPr>
              <a:t>udev</a:t>
            </a:r>
            <a:r>
              <a:rPr lang="en-US" sz="2400" dirty="0" smtClean="0">
                <a:solidFill>
                  <a:schemeClr val="tx2"/>
                </a:solidFill>
              </a:rPr>
              <a:t> rule</a:t>
            </a:r>
          </a:p>
          <a:p>
            <a:r>
              <a:rPr lang="en-US" sz="2400" dirty="0" smtClean="0"/>
              <a:t>$ cat /etc/</a:t>
            </a:r>
            <a:r>
              <a:rPr lang="en-US" sz="2400" dirty="0" err="1" smtClean="0"/>
              <a:t>udev</a:t>
            </a:r>
            <a:r>
              <a:rPr lang="en-US" sz="2400" dirty="0" smtClean="0"/>
              <a:t>/</a:t>
            </a:r>
            <a:r>
              <a:rPr lang="en-US" sz="2400" dirty="0" err="1" smtClean="0"/>
              <a:t>rules.d</a:t>
            </a:r>
            <a:r>
              <a:rPr lang="en-US" sz="2400" dirty="0" smtClean="0"/>
              <a:t>/010_hello.rules</a:t>
            </a:r>
          </a:p>
          <a:p>
            <a:r>
              <a:rPr lang="en-US" sz="2400" dirty="0" smtClean="0"/>
              <a:t>KERNEL=="hello", SYMLINK+="</a:t>
            </a:r>
            <a:r>
              <a:rPr lang="en-US" sz="2400" dirty="0" err="1" smtClean="0"/>
              <a:t>hello_world</a:t>
            </a:r>
            <a:r>
              <a:rPr lang="en-US" sz="2400" dirty="0" smtClean="0"/>
              <a:t>", MODE="</a:t>
            </a:r>
            <a:r>
              <a:rPr lang="en-US" sz="2400" dirty="0" smtClean="0"/>
              <a:t>0444“</a:t>
            </a:r>
          </a:p>
          <a:p>
            <a:endParaRPr lang="en-US" sz="2400" dirty="0" smtClean="0"/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insmod</a:t>
            </a:r>
            <a:r>
              <a:rPr lang="en-US" sz="2400" dirty="0" smtClean="0"/>
              <a:t> ./</a:t>
            </a:r>
            <a:r>
              <a:rPr lang="en-US" sz="2400" dirty="0" err="1" smtClean="0"/>
              <a:t>hello_dev.ko</a:t>
            </a:r>
            <a:endParaRPr lang="en-US" sz="2400" dirty="0" smtClean="0"/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ls</a:t>
            </a:r>
            <a:r>
              <a:rPr lang="en-US" sz="2400" dirty="0" smtClean="0"/>
              <a:t> -l /dev/hello*</a:t>
            </a:r>
          </a:p>
          <a:p>
            <a:r>
              <a:rPr lang="en-US" sz="2400" dirty="0" err="1" smtClean="0"/>
              <a:t>cr</a:t>
            </a:r>
            <a:r>
              <a:rPr lang="en-US" sz="2400" dirty="0" smtClean="0"/>
              <a:t>--r--r-- 1 root </a:t>
            </a:r>
            <a:r>
              <a:rPr lang="en-US" sz="2400" dirty="0" err="1" smtClean="0"/>
              <a:t>root</a:t>
            </a:r>
            <a:r>
              <a:rPr lang="en-US" sz="2400" dirty="0" smtClean="0"/>
              <a:t> 10, 61 2007-06-19 21:21 /dev/hello</a:t>
            </a:r>
          </a:p>
          <a:p>
            <a:r>
              <a:rPr lang="en-US" sz="2400" dirty="0" err="1" smtClean="0"/>
              <a:t>lrwxrwxrwx</a:t>
            </a:r>
            <a:r>
              <a:rPr lang="en-US" sz="2400" dirty="0" smtClean="0"/>
              <a:t> 1 root </a:t>
            </a:r>
            <a:r>
              <a:rPr lang="en-US" sz="2400" dirty="0" err="1" smtClean="0"/>
              <a:t>root</a:t>
            </a:r>
            <a:r>
              <a:rPr lang="en-US" sz="2400" dirty="0" smtClean="0"/>
              <a:t>      5 2007-06-19 21:21 /dev/</a:t>
            </a:r>
            <a:r>
              <a:rPr lang="en-US" sz="2400" dirty="0" err="1" smtClean="0"/>
              <a:t>hello_world</a:t>
            </a:r>
            <a:r>
              <a:rPr lang="en-US" sz="2400" dirty="0" smtClean="0"/>
              <a:t> -&gt; hello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Dealing with Firmware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linux</a:t>
            </a:r>
            <a:r>
              <a:rPr lang="en-US" sz="2400" dirty="0" smtClean="0"/>
              <a:t>/</a:t>
            </a:r>
            <a:r>
              <a:rPr lang="en-US" sz="2400" dirty="0" err="1" smtClean="0"/>
              <a:t>firmware.h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request_firmware</a:t>
            </a:r>
            <a:r>
              <a:rPr lang="en-US" sz="2400" dirty="0" smtClean="0"/>
              <a:t>(const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firmware **</a:t>
            </a:r>
            <a:r>
              <a:rPr lang="en-US" sz="2400" dirty="0" err="1" smtClean="0"/>
              <a:t>fw</a:t>
            </a:r>
            <a:r>
              <a:rPr lang="en-US" sz="2400" dirty="0" smtClean="0"/>
              <a:t>, char *name,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*device);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When a call is made to </a:t>
            </a:r>
            <a:r>
              <a:rPr lang="en-US" sz="2400" dirty="0" err="1" smtClean="0">
                <a:solidFill>
                  <a:schemeClr val="tx2"/>
                </a:solidFill>
              </a:rPr>
              <a:t>request_firmware,a</a:t>
            </a:r>
            <a:r>
              <a:rPr lang="en-US" sz="2400" dirty="0" smtClean="0">
                <a:solidFill>
                  <a:schemeClr val="tx2"/>
                </a:solidFill>
              </a:rPr>
              <a:t> new directory is created under </a:t>
            </a:r>
            <a:r>
              <a:rPr lang="en-US" sz="2400" b="1" dirty="0" smtClean="0">
                <a:solidFill>
                  <a:schemeClr val="tx2"/>
                </a:solidFill>
              </a:rPr>
              <a:t>/sys/class/firmware </a:t>
            </a:r>
            <a:r>
              <a:rPr lang="en-US" sz="2400" dirty="0" smtClean="0">
                <a:solidFill>
                  <a:schemeClr val="tx2"/>
                </a:solidFill>
              </a:rPr>
              <a:t>using your device’s name. That directory contains three attributes: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loading</a:t>
            </a:r>
            <a:r>
              <a:rPr lang="en-US" sz="2400" dirty="0" smtClean="0">
                <a:solidFill>
                  <a:schemeClr val="tx2"/>
                </a:solidFill>
              </a:rPr>
              <a:t> - This attribute should be set to one by the user-space process that is loading the firmware. When the load process is </a:t>
            </a:r>
            <a:r>
              <a:rPr lang="en-US" sz="2400" dirty="0" err="1" smtClean="0">
                <a:solidFill>
                  <a:schemeClr val="tx2"/>
                </a:solidFill>
              </a:rPr>
              <a:t>complete,it</a:t>
            </a:r>
            <a:r>
              <a:rPr lang="en-US" sz="2400" dirty="0" smtClean="0">
                <a:solidFill>
                  <a:schemeClr val="tx2"/>
                </a:solidFill>
              </a:rPr>
              <a:t> should be set to 0. 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data</a:t>
            </a:r>
            <a:r>
              <a:rPr lang="en-US" sz="2400" dirty="0" smtClean="0">
                <a:solidFill>
                  <a:schemeClr val="tx2"/>
                </a:solidFill>
              </a:rPr>
              <a:t> - a binary attribute that receives the firmware data itself. After setting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loading, the user-space process should write the firmware to this attribute.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device</a:t>
            </a:r>
            <a:r>
              <a:rPr lang="en-US" sz="2400" dirty="0" smtClean="0">
                <a:solidFill>
                  <a:schemeClr val="tx2"/>
                </a:solidFill>
              </a:rPr>
              <a:t> - This attribute is a symbolic link to the associated entry under /sys/devices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Dealing with Firmware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1" y="1646237"/>
            <a:ext cx="984091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The environment passed to the </a:t>
            </a:r>
            <a:r>
              <a:rPr lang="en-US" sz="2400" dirty="0" err="1" smtClean="0">
                <a:solidFill>
                  <a:schemeClr val="accent1"/>
                </a:solidFill>
              </a:rPr>
              <a:t>hotplug</a:t>
            </a:r>
            <a:r>
              <a:rPr lang="en-US" sz="2400" dirty="0" smtClean="0">
                <a:solidFill>
                  <a:schemeClr val="accent1"/>
                </a:solidFill>
              </a:rPr>
              <a:t> handler includes a variable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FIRMWARE</a:t>
            </a:r>
            <a:r>
              <a:rPr lang="en-US" sz="2400" dirty="0" smtClean="0">
                <a:solidFill>
                  <a:schemeClr val="accent1"/>
                </a:solidFill>
              </a:rPr>
              <a:t>, which is set to the name provided to </a:t>
            </a:r>
            <a:r>
              <a:rPr lang="en-US" sz="2400" b="1" dirty="0" err="1" smtClean="0">
                <a:solidFill>
                  <a:schemeClr val="accent1"/>
                </a:solidFill>
              </a:rPr>
              <a:t>request_firmware</a:t>
            </a:r>
            <a:r>
              <a:rPr lang="en-US" sz="2400" dirty="0" smtClean="0">
                <a:solidFill>
                  <a:schemeClr val="accent1"/>
                </a:solidFill>
              </a:rPr>
              <a:t>. The handler should locate the firmware file</a:t>
            </a:r>
            <a:r>
              <a:rPr lang="en-US" sz="2400" dirty="0" smtClean="0">
                <a:solidFill>
                  <a:schemeClr val="accent1"/>
                </a:solidFill>
              </a:rPr>
              <a:t>, and </a:t>
            </a:r>
            <a:r>
              <a:rPr lang="en-US" sz="2400" dirty="0" smtClean="0">
                <a:solidFill>
                  <a:schemeClr val="accent1"/>
                </a:solidFill>
              </a:rPr>
              <a:t>copy it into the kernel using the attributes provided.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3200" dirty="0" err="1" smtClean="0">
                <a:solidFill>
                  <a:schemeClr val="tx2"/>
                </a:solidFill>
              </a:rPr>
              <a:t>udev</a:t>
            </a:r>
            <a:r>
              <a:rPr lang="en-US" sz="3200" dirty="0" smtClean="0">
                <a:solidFill>
                  <a:schemeClr val="tx2"/>
                </a:solidFill>
              </a:rPr>
              <a:t> rule: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$ cat /lib/</a:t>
            </a:r>
            <a:r>
              <a:rPr lang="en-US" sz="2400" dirty="0" err="1" smtClean="0"/>
              <a:t>udev</a:t>
            </a:r>
            <a:r>
              <a:rPr lang="en-US" sz="2400" dirty="0" smtClean="0"/>
              <a:t>/</a:t>
            </a:r>
            <a:r>
              <a:rPr lang="en-US" sz="2400" dirty="0" err="1" smtClean="0"/>
              <a:t>rules.d</a:t>
            </a:r>
            <a:r>
              <a:rPr lang="en-US" sz="2400" dirty="0" smtClean="0"/>
              <a:t>/50-firmware.rules </a:t>
            </a:r>
          </a:p>
          <a:p>
            <a:r>
              <a:rPr lang="en-US" sz="2400" dirty="0" smtClean="0"/>
              <a:t># </a:t>
            </a:r>
            <a:r>
              <a:rPr lang="en-US" sz="2400" dirty="0" smtClean="0"/>
              <a:t>firmware-class requests, copies files into the kernel</a:t>
            </a:r>
          </a:p>
          <a:p>
            <a:r>
              <a:rPr lang="en-US" sz="2400" dirty="0" smtClean="0"/>
              <a:t>SUBSYSTEM=="firmware", ACTION=="add", RUN</a:t>
            </a:r>
            <a:r>
              <a:rPr lang="en-US" sz="2400" dirty="0" smtClean="0"/>
              <a:t>+=“/bin/firmware </a:t>
            </a:r>
            <a:r>
              <a:rPr lang="en-US" sz="2400" dirty="0" smtClean="0"/>
              <a:t>--firmware=$</a:t>
            </a:r>
            <a:r>
              <a:rPr lang="en-US" sz="2400" dirty="0" err="1" smtClean="0"/>
              <a:t>env</a:t>
            </a:r>
            <a:r>
              <a:rPr lang="en-US" sz="2400" dirty="0" smtClean="0"/>
              <a:t>{FIRMWARE} --</a:t>
            </a:r>
            <a:r>
              <a:rPr lang="en-US" sz="2400" dirty="0" err="1" smtClean="0"/>
              <a:t>devpath</a:t>
            </a:r>
            <a:r>
              <a:rPr lang="en-US" sz="2400" dirty="0" smtClean="0"/>
              <a:t>=$</a:t>
            </a:r>
            <a:r>
              <a:rPr lang="en-US" sz="2400" dirty="0" err="1" smtClean="0"/>
              <a:t>env</a:t>
            </a:r>
            <a:r>
              <a:rPr lang="en-US" sz="2400" dirty="0" smtClean="0"/>
              <a:t>{DEVPATH}"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when a firmware load request is received from kernel space, </a:t>
            </a:r>
            <a:r>
              <a:rPr lang="en-US" sz="2400" dirty="0" err="1" smtClean="0">
                <a:solidFill>
                  <a:schemeClr val="accent1"/>
                </a:solidFill>
              </a:rPr>
              <a:t>udev</a:t>
            </a:r>
            <a:r>
              <a:rPr lang="en-US" sz="2400" dirty="0" smtClean="0">
                <a:solidFill>
                  <a:schemeClr val="accent1"/>
                </a:solidFill>
              </a:rPr>
              <a:t> will execute the program </a:t>
            </a:r>
            <a:r>
              <a:rPr lang="en-US" sz="2400" dirty="0" smtClean="0">
                <a:solidFill>
                  <a:schemeClr val="accent1"/>
                </a:solidFill>
              </a:rPr>
              <a:t>/bin/firmware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Buses</a:t>
            </a:r>
            <a:endParaRPr lang="en-US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712" y="1798637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bus_type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 char *name;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subsystem </a:t>
            </a:r>
            <a:r>
              <a:rPr lang="en-US" sz="2400" dirty="0" err="1" smtClean="0"/>
              <a:t>subsys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kset</a:t>
            </a:r>
            <a:r>
              <a:rPr lang="en-US" sz="2400" dirty="0" smtClean="0"/>
              <a:t> drivers;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kset</a:t>
            </a:r>
            <a:r>
              <a:rPr lang="en-US" sz="2400" dirty="0" smtClean="0"/>
              <a:t> devices;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(*match)(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device_driver</a:t>
            </a:r>
            <a:r>
              <a:rPr lang="en-US" sz="2400" dirty="0" smtClean="0"/>
              <a:t> *</a:t>
            </a:r>
            <a:r>
              <a:rPr lang="en-US" sz="2400" dirty="0" err="1" smtClean="0"/>
              <a:t>drv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*(*add)(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 parent, char * </a:t>
            </a:r>
            <a:r>
              <a:rPr lang="en-US" sz="2400" dirty="0" err="1" smtClean="0"/>
              <a:t>bus_id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(*</a:t>
            </a:r>
            <a:r>
              <a:rPr lang="en-US" sz="2400" dirty="0" err="1" smtClean="0"/>
              <a:t>hotplug</a:t>
            </a:r>
            <a:r>
              <a:rPr lang="en-US" sz="2400" dirty="0" smtClean="0"/>
              <a:t>)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*dev, char **</a:t>
            </a:r>
            <a:r>
              <a:rPr lang="en-US" sz="2400" dirty="0" err="1" smtClean="0"/>
              <a:t>envp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num_envp</a:t>
            </a:r>
            <a:r>
              <a:rPr lang="en-US" sz="2400" dirty="0" smtClean="0"/>
              <a:t>,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buffer_size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/* Some fields omitted */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8312" y="5761037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 bus is a channel between the processor and one or more devices. For the purposes of the device model, all devices are connected via a </a:t>
            </a:r>
            <a:r>
              <a:rPr lang="en-US" sz="2400" dirty="0" smtClean="0">
                <a:solidFill>
                  <a:schemeClr val="tx2"/>
                </a:solidFill>
              </a:rPr>
              <a:t>bus.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The </a:t>
            </a:r>
            <a:r>
              <a:rPr lang="en-US" sz="2400" b="1" dirty="0" smtClean="0">
                <a:solidFill>
                  <a:schemeClr val="tx2"/>
                </a:solidFill>
              </a:rPr>
              <a:t>bus </a:t>
            </a:r>
            <a:r>
              <a:rPr lang="en-US" sz="2400" b="1" dirty="0" smtClean="0">
                <a:solidFill>
                  <a:schemeClr val="tx2"/>
                </a:solidFill>
              </a:rPr>
              <a:t>code serves </a:t>
            </a:r>
            <a:r>
              <a:rPr lang="en-US" sz="2400" b="1" dirty="0" smtClean="0">
                <a:solidFill>
                  <a:schemeClr val="tx2"/>
                </a:solidFill>
              </a:rPr>
              <a:t>as an intermediary between the device core and individual drivers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Bus registration</a:t>
            </a:r>
            <a:endParaRPr lang="en-US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712" y="1798637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bus_type</a:t>
            </a:r>
            <a:r>
              <a:rPr lang="en-US" sz="2400" dirty="0" smtClean="0"/>
              <a:t> </a:t>
            </a:r>
            <a:r>
              <a:rPr lang="en-US" sz="2400" dirty="0" err="1" smtClean="0"/>
              <a:t>ldd_bus_type</a:t>
            </a:r>
            <a:r>
              <a:rPr lang="en-US" sz="2400" b="1" dirty="0" smtClean="0"/>
              <a:t> </a:t>
            </a:r>
            <a:r>
              <a:rPr lang="en-US" sz="2400" dirty="0" smtClean="0"/>
              <a:t>= {</a:t>
            </a:r>
          </a:p>
          <a:p>
            <a:r>
              <a:rPr lang="en-US" sz="2400" dirty="0" smtClean="0"/>
              <a:t>     .name = "</a:t>
            </a:r>
            <a:r>
              <a:rPr lang="en-US" sz="2400" dirty="0" err="1" smtClean="0"/>
              <a:t>ldd</a:t>
            </a:r>
            <a:r>
              <a:rPr lang="en-US" sz="2400" dirty="0" smtClean="0"/>
              <a:t>",</a:t>
            </a:r>
          </a:p>
          <a:p>
            <a:r>
              <a:rPr lang="en-US" sz="2400" dirty="0" smtClean="0"/>
              <a:t>     .match = </a:t>
            </a:r>
            <a:r>
              <a:rPr lang="en-US" sz="2400" dirty="0" err="1" smtClean="0"/>
              <a:t>ldd_match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.</a:t>
            </a:r>
            <a:r>
              <a:rPr lang="en-US" sz="2400" dirty="0" err="1" smtClean="0"/>
              <a:t>hotplug</a:t>
            </a:r>
            <a:r>
              <a:rPr lang="en-US" sz="2400" dirty="0" smtClean="0"/>
              <a:t> = </a:t>
            </a:r>
            <a:r>
              <a:rPr lang="en-US" sz="2400" dirty="0" err="1" smtClean="0"/>
              <a:t>ldd_hotplug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8312" y="393223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 new bus must be registered with the system via a call to </a:t>
            </a:r>
            <a:r>
              <a:rPr lang="en-US" sz="2400" dirty="0" err="1" smtClean="0">
                <a:solidFill>
                  <a:schemeClr val="tx2"/>
                </a:solidFill>
              </a:rPr>
              <a:t>bus_register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512" y="4999037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ret = </a:t>
            </a:r>
            <a:r>
              <a:rPr lang="en-US" sz="2400" b="1" dirty="0" err="1" smtClean="0"/>
              <a:t>bus_register</a:t>
            </a:r>
            <a:r>
              <a:rPr lang="en-US" sz="2400" dirty="0" smtClean="0"/>
              <a:t> (&amp;</a:t>
            </a:r>
            <a:r>
              <a:rPr lang="en-US" sz="2400" dirty="0" err="1" smtClean="0"/>
              <a:t>ldd_bus_type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if (ret)</a:t>
            </a:r>
          </a:p>
          <a:p>
            <a:r>
              <a:rPr lang="en-US" sz="2400" dirty="0" smtClean="0"/>
              <a:t> return ret;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Devices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At the lowest </a:t>
            </a:r>
            <a:r>
              <a:rPr lang="en-US" sz="2400" dirty="0" err="1" smtClean="0">
                <a:solidFill>
                  <a:schemeClr val="tx2"/>
                </a:solidFill>
              </a:rPr>
              <a:t>level,every</a:t>
            </a:r>
            <a:r>
              <a:rPr lang="en-US" sz="2400" dirty="0" smtClean="0">
                <a:solidFill>
                  <a:schemeClr val="tx2"/>
                </a:solidFill>
              </a:rPr>
              <a:t> device in a Linux system is represented by an instance of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struct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device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smtClean="0"/>
              <a:t>device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*parent;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</a:t>
            </a:r>
            <a:r>
              <a:rPr lang="en-US" sz="2400" dirty="0" err="1" smtClean="0"/>
              <a:t>kobj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 char </a:t>
            </a:r>
            <a:r>
              <a:rPr lang="en-US" sz="2400" dirty="0" err="1" smtClean="0"/>
              <a:t>bus_id</a:t>
            </a:r>
            <a:r>
              <a:rPr lang="en-US" sz="2400" dirty="0" smtClean="0"/>
              <a:t>[BUS_ID_SIZE];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bus_type</a:t>
            </a:r>
            <a:r>
              <a:rPr lang="en-US" sz="2400" dirty="0" smtClean="0"/>
              <a:t> *bus;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device_driver</a:t>
            </a:r>
            <a:r>
              <a:rPr lang="en-US" sz="2400" dirty="0" smtClean="0"/>
              <a:t> *driver;</a:t>
            </a:r>
          </a:p>
          <a:p>
            <a:r>
              <a:rPr lang="en-US" sz="2400" dirty="0" smtClean="0"/>
              <a:t>	 void *</a:t>
            </a:r>
            <a:r>
              <a:rPr lang="en-US" sz="2400" dirty="0" err="1" smtClean="0"/>
              <a:t>driver_data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 void (*release)(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*dev);</a:t>
            </a:r>
          </a:p>
          <a:p>
            <a:r>
              <a:rPr lang="en-US" sz="2400" dirty="0" smtClean="0"/>
              <a:t>	 /* Several fields omitted */</a:t>
            </a:r>
          </a:p>
          <a:p>
            <a:r>
              <a:rPr lang="en-US" sz="2400" dirty="0" smtClean="0"/>
              <a:t>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usual set of registration and </a:t>
            </a:r>
            <a:r>
              <a:rPr lang="en-US" sz="2400" dirty="0" err="1" smtClean="0">
                <a:solidFill>
                  <a:schemeClr val="tx2"/>
                </a:solidFill>
              </a:rPr>
              <a:t>unregistration</a:t>
            </a:r>
            <a:r>
              <a:rPr lang="en-US" sz="2400" dirty="0" smtClean="0">
                <a:solidFill>
                  <a:schemeClr val="tx2"/>
                </a:solidFill>
              </a:rPr>
              <a:t> functions exists: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device_register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*dev);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device_unregister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Drivers are defined by the following structure: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device_driver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	 char *name;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bus_type</a:t>
            </a:r>
            <a:r>
              <a:rPr lang="en-US" sz="2400" dirty="0" smtClean="0"/>
              <a:t> *bus;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</a:t>
            </a:r>
            <a:r>
              <a:rPr lang="en-US" sz="2400" dirty="0" err="1" smtClean="0"/>
              <a:t>kobj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list_head</a:t>
            </a:r>
            <a:r>
              <a:rPr lang="en-US" sz="2400" dirty="0" smtClean="0"/>
              <a:t> devices;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(*probe)(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*dev);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(*remove)(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*dev);</a:t>
            </a:r>
          </a:p>
          <a:p>
            <a:r>
              <a:rPr lang="en-US" sz="2400" dirty="0" smtClean="0"/>
              <a:t>	 void (*shutdown)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*dev);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The registration functions are: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driver_register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device_driver</a:t>
            </a:r>
            <a:r>
              <a:rPr lang="en-US" sz="2400" dirty="0" smtClean="0"/>
              <a:t> *</a:t>
            </a:r>
            <a:r>
              <a:rPr lang="en-US" sz="2400" dirty="0" err="1" smtClean="0"/>
              <a:t>drv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driver_unregister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device_driver</a:t>
            </a:r>
            <a:r>
              <a:rPr lang="en-US" sz="2400" dirty="0" smtClean="0"/>
              <a:t> *</a:t>
            </a:r>
            <a:r>
              <a:rPr lang="en-US" sz="2400" dirty="0" err="1" smtClean="0"/>
              <a:t>drv</a:t>
            </a:r>
            <a:r>
              <a:rPr lang="en-US" sz="2400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first step is to create the class itself. That is accomplished with a call to </a:t>
            </a:r>
            <a:r>
              <a:rPr lang="en-US" sz="2400" dirty="0" err="1" smtClean="0"/>
              <a:t>class_simple_create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class_simple</a:t>
            </a:r>
            <a:r>
              <a:rPr lang="en-US" sz="2400" dirty="0" smtClean="0"/>
              <a:t> *</a:t>
            </a:r>
            <a:r>
              <a:rPr lang="en-US" sz="2400" b="1" dirty="0" err="1" smtClean="0"/>
              <a:t>class_simple_create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module *owner, char *name);</a:t>
            </a:r>
            <a:endParaRPr lang="en-US" sz="2400" dirty="0" smtClean="0"/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real purpose of creating a simple class is to add devices to it; that task </a:t>
            </a:r>
            <a:r>
              <a:rPr lang="en-US" sz="2400" dirty="0" smtClean="0">
                <a:solidFill>
                  <a:schemeClr val="tx2"/>
                </a:solidFill>
              </a:rPr>
              <a:t>is achieved </a:t>
            </a:r>
            <a:r>
              <a:rPr lang="en-US" sz="2400" dirty="0" smtClean="0">
                <a:solidFill>
                  <a:schemeClr val="tx2"/>
                </a:solidFill>
              </a:rPr>
              <a:t>with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class_device</a:t>
            </a:r>
            <a:r>
              <a:rPr lang="en-US" sz="2400" dirty="0" smtClean="0"/>
              <a:t> *</a:t>
            </a:r>
            <a:r>
              <a:rPr lang="en-US" sz="2400" b="1" dirty="0" err="1" smtClean="0"/>
              <a:t>class_simple_device_add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class_simple</a:t>
            </a:r>
            <a:r>
              <a:rPr lang="en-US" sz="2400" dirty="0" smtClean="0"/>
              <a:t> *</a:t>
            </a:r>
            <a:r>
              <a:rPr lang="en-US" sz="2400" dirty="0" err="1" smtClean="0"/>
              <a:t>cs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dev_t</a:t>
            </a:r>
            <a:r>
              <a:rPr lang="en-US" sz="2400" dirty="0" smtClean="0"/>
              <a:t> </a:t>
            </a:r>
            <a:r>
              <a:rPr lang="en-US" sz="2400" dirty="0" err="1" smtClean="0"/>
              <a:t>devnum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device *device,</a:t>
            </a:r>
          </a:p>
          <a:p>
            <a:r>
              <a:rPr lang="en-US" sz="2400" dirty="0" smtClean="0"/>
              <a:t>      </a:t>
            </a:r>
            <a:r>
              <a:rPr lang="en-US" sz="2400" dirty="0" smtClean="0"/>
              <a:t>const char *</a:t>
            </a:r>
            <a:r>
              <a:rPr lang="en-US" sz="2400" dirty="0" err="1" smtClean="0"/>
              <a:t>fmt</a:t>
            </a:r>
            <a:r>
              <a:rPr lang="en-US" sz="2400" dirty="0" smtClean="0"/>
              <a:t>, ...);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512" y="648000"/>
            <a:ext cx="92202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Device-creation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712" y="6827837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steps of a PCI device’s lifecycle within the kernel.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2" y="1493837"/>
            <a:ext cx="6743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Hotplug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 /</a:t>
            </a:r>
            <a:r>
              <a:rPr lang="en-US" sz="2400" b="1" dirty="0" err="1" smtClean="0">
                <a:solidFill>
                  <a:schemeClr val="tx2"/>
                </a:solidFill>
              </a:rPr>
              <a:t>sbin</a:t>
            </a:r>
            <a:r>
              <a:rPr lang="en-US" sz="2400" b="1" dirty="0" smtClean="0">
                <a:solidFill>
                  <a:schemeClr val="tx2"/>
                </a:solidFill>
              </a:rPr>
              <a:t>/</a:t>
            </a:r>
            <a:r>
              <a:rPr lang="en-US" sz="2400" b="1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 is typically a very small bash script that merely passes execution on to a list of other programs that are placed in the </a:t>
            </a:r>
            <a:r>
              <a:rPr lang="en-US" sz="2400" b="1" dirty="0" smtClean="0">
                <a:solidFill>
                  <a:schemeClr val="tx2"/>
                </a:solidFill>
              </a:rPr>
              <a:t>/etc/</a:t>
            </a:r>
            <a:r>
              <a:rPr lang="en-US" sz="2400" b="1" dirty="0" err="1" smtClean="0">
                <a:solidFill>
                  <a:schemeClr val="tx2"/>
                </a:solidFill>
              </a:rPr>
              <a:t>hotplug.d</a:t>
            </a:r>
            <a:r>
              <a:rPr lang="en-US" sz="2400" b="1" dirty="0" smtClean="0">
                <a:solidFill>
                  <a:schemeClr val="tx2"/>
                </a:solidFill>
              </a:rPr>
              <a:t>/</a:t>
            </a:r>
            <a:r>
              <a:rPr lang="en-US" sz="2400" dirty="0" smtClean="0">
                <a:solidFill>
                  <a:schemeClr val="tx2"/>
                </a:solidFill>
              </a:rPr>
              <a:t> directory tree.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DIR="/etc/</a:t>
            </a:r>
            <a:r>
              <a:rPr lang="en-US" sz="2400" dirty="0" err="1" smtClean="0"/>
              <a:t>hotplug.d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for I in "${DIR}/$1/"*.</a:t>
            </a:r>
            <a:r>
              <a:rPr lang="en-US" sz="2400" dirty="0" err="1" smtClean="0"/>
              <a:t>hotplug</a:t>
            </a:r>
            <a:r>
              <a:rPr lang="en-US" sz="2400" dirty="0" smtClean="0"/>
              <a:t> "${DIR}/"default/*.</a:t>
            </a:r>
            <a:r>
              <a:rPr lang="en-US" sz="2400" dirty="0" err="1" smtClean="0"/>
              <a:t>hotplug</a:t>
            </a:r>
            <a:r>
              <a:rPr lang="en-US" sz="2400" dirty="0" smtClean="0"/>
              <a:t> ; do</a:t>
            </a:r>
          </a:p>
          <a:p>
            <a:r>
              <a:rPr lang="en-US" sz="2400" dirty="0" smtClean="0"/>
              <a:t>     if [ -f $I ]; then</a:t>
            </a:r>
          </a:p>
          <a:p>
            <a:r>
              <a:rPr lang="en-US" sz="2400" dirty="0" smtClean="0"/>
              <a:t>     test -x $I &amp;&amp; $I $1 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endParaRPr lang="en-US" sz="2400" dirty="0" smtClean="0"/>
          </a:p>
          <a:p>
            <a:r>
              <a:rPr lang="en-US" sz="2400" dirty="0" smtClean="0"/>
              <a:t>done</a:t>
            </a:r>
          </a:p>
          <a:p>
            <a:r>
              <a:rPr lang="en-US" sz="2400" dirty="0" smtClean="0"/>
              <a:t>exit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Hotplug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341437"/>
            <a:ext cx="94488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</a:rPr>
              <a:t>udev</a:t>
            </a:r>
            <a:r>
              <a:rPr lang="en-US" sz="2400" dirty="0" smtClean="0">
                <a:solidFill>
                  <a:schemeClr val="tx2"/>
                </a:solidFill>
              </a:rPr>
              <a:t> looks for a file called dev in the </a:t>
            </a:r>
            <a:r>
              <a:rPr lang="en-US" sz="2400" b="1" dirty="0" smtClean="0">
                <a:solidFill>
                  <a:schemeClr val="tx2"/>
                </a:solidFill>
              </a:rPr>
              <a:t>/class/ </a:t>
            </a:r>
            <a:r>
              <a:rPr lang="en-US" sz="2400" dirty="0" smtClean="0">
                <a:solidFill>
                  <a:schemeClr val="tx2"/>
                </a:solidFill>
              </a:rPr>
              <a:t>tree of </a:t>
            </a:r>
            <a:r>
              <a:rPr lang="en-US" sz="2400" dirty="0" err="1" smtClean="0">
                <a:solidFill>
                  <a:schemeClr val="tx2"/>
                </a:solidFill>
              </a:rPr>
              <a:t>sysfs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If your driver handles getting a major and minor number on its own, through a call to the </a:t>
            </a:r>
            <a:r>
              <a:rPr lang="en-US" sz="2400" b="1" dirty="0" err="1" smtClean="0">
                <a:solidFill>
                  <a:schemeClr val="tx2"/>
                </a:solidFill>
              </a:rPr>
              <a:t>cdev_init</a:t>
            </a:r>
            <a:r>
              <a:rPr lang="en-US" sz="2400" dirty="0" smtClean="0">
                <a:solidFill>
                  <a:schemeClr val="tx2"/>
                </a:solidFill>
              </a:rPr>
              <a:t> function or the older </a:t>
            </a:r>
            <a:r>
              <a:rPr lang="en-US" sz="2400" b="1" dirty="0" err="1" smtClean="0">
                <a:solidFill>
                  <a:schemeClr val="tx2"/>
                </a:solidFill>
              </a:rPr>
              <a:t>register_chrdev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To use </a:t>
            </a:r>
            <a:r>
              <a:rPr lang="en-US" sz="2400" b="1" dirty="0" err="1" smtClean="0">
                <a:solidFill>
                  <a:schemeClr val="tx2"/>
                </a:solidFill>
              </a:rPr>
              <a:t>class_simple</a:t>
            </a:r>
            <a:r>
              <a:rPr lang="en-US" sz="2400" dirty="0" smtClean="0">
                <a:solidFill>
                  <a:schemeClr val="tx2"/>
                </a:solidFill>
              </a:rPr>
              <a:t> interface is usually the easiest way to do this: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class_simple</a:t>
            </a:r>
            <a:r>
              <a:rPr lang="en-US" sz="2400" dirty="0" smtClean="0"/>
              <a:t> *</a:t>
            </a:r>
            <a:r>
              <a:rPr lang="en-US" sz="2400" dirty="0" err="1" smtClean="0"/>
              <a:t>foo_class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...</a:t>
            </a:r>
          </a:p>
          <a:p>
            <a:r>
              <a:rPr lang="en-US" sz="2400" dirty="0" err="1" smtClean="0"/>
              <a:t>foo_class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class_simple_create</a:t>
            </a:r>
            <a:r>
              <a:rPr lang="en-US" sz="2400" dirty="0" smtClean="0"/>
              <a:t> (THIS_MODULE, "</a:t>
            </a:r>
            <a:r>
              <a:rPr lang="en-US" sz="2400" dirty="0" err="1" smtClean="0"/>
              <a:t>foo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if (IS_ERR(</a:t>
            </a:r>
            <a:r>
              <a:rPr lang="en-US" sz="2400" dirty="0" err="1" smtClean="0"/>
              <a:t>foo_class</a:t>
            </a:r>
            <a:r>
              <a:rPr lang="en-US" sz="2400" dirty="0" smtClean="0"/>
              <a:t>))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printk</a:t>
            </a:r>
            <a:r>
              <a:rPr lang="en-US" sz="2400" dirty="0" smtClean="0"/>
              <a:t>(KERN_ERR "Error creating </a:t>
            </a:r>
            <a:r>
              <a:rPr lang="en-US" sz="2400" dirty="0" err="1" smtClean="0"/>
              <a:t>foo</a:t>
            </a:r>
            <a:r>
              <a:rPr lang="en-US" sz="2400" dirty="0" smtClean="0"/>
              <a:t> class.\n");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goto</a:t>
            </a:r>
            <a:r>
              <a:rPr lang="en-US" sz="2400" dirty="0" smtClean="0"/>
              <a:t> error;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class_simple_device_add</a:t>
            </a:r>
            <a:r>
              <a:rPr lang="en-US" sz="2400" dirty="0" smtClean="0"/>
              <a:t> (</a:t>
            </a:r>
            <a:r>
              <a:rPr lang="en-US" sz="2400" dirty="0" err="1" smtClean="0"/>
              <a:t>foo_class</a:t>
            </a:r>
            <a:r>
              <a:rPr lang="en-US" sz="2400" dirty="0" smtClean="0"/>
              <a:t>, MKDEV(FOO_MAJOR, minor), NULL, "</a:t>
            </a:r>
            <a:r>
              <a:rPr lang="en-US" sz="2400" dirty="0" err="1" smtClean="0"/>
              <a:t>foo%d</a:t>
            </a:r>
            <a:r>
              <a:rPr lang="en-US" sz="2400" dirty="0" smtClean="0"/>
              <a:t>", minor);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21116</TotalTime>
  <Words>906</Words>
  <Application>Microsoft Office PowerPoint</Application>
  <PresentationFormat>Custom</PresentationFormat>
  <Paragraphs>198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Inspiration</vt:lpstr>
      <vt:lpstr>Device Model p.2</vt:lpstr>
      <vt:lpstr>Buses</vt:lpstr>
      <vt:lpstr>Bus registration</vt:lpstr>
      <vt:lpstr>Devices </vt:lpstr>
      <vt:lpstr>Device Drivers</vt:lpstr>
      <vt:lpstr>Classes</vt:lpstr>
      <vt:lpstr>Device-creation process</vt:lpstr>
      <vt:lpstr>Hotplug</vt:lpstr>
      <vt:lpstr>Hotplug</vt:lpstr>
      <vt:lpstr>Hotplug</vt:lpstr>
      <vt:lpstr>Hotplug</vt:lpstr>
      <vt:lpstr>Hotplug</vt:lpstr>
      <vt:lpstr>Dealing with Firmware</vt:lpstr>
      <vt:lpstr>Dealing with Firmware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887</cp:revision>
  <dcterms:created xsi:type="dcterms:W3CDTF">2015-11-08T19:23:48Z</dcterms:created>
  <dcterms:modified xsi:type="dcterms:W3CDTF">2017-01-27T06:51:40Z</dcterms:modified>
</cp:coreProperties>
</file>