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8" r:id="rId2"/>
    <p:sldId id="401" r:id="rId3"/>
    <p:sldId id="412" r:id="rId4"/>
    <p:sldId id="402" r:id="rId5"/>
    <p:sldId id="404" r:id="rId6"/>
    <p:sldId id="413" r:id="rId7"/>
    <p:sldId id="414" r:id="rId8"/>
    <p:sldId id="415" r:id="rId9"/>
    <p:sldId id="411" r:id="rId10"/>
    <p:sldId id="282" r:id="rId1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94660"/>
  </p:normalViewPr>
  <p:slideViewPr>
    <p:cSldViewPr>
      <p:cViewPr>
        <p:scale>
          <a:sx n="80" d="100"/>
          <a:sy n="80" d="100"/>
        </p:scale>
        <p:origin x="-630" y="-78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917B1C3-B0A8-40D2-A197-B50819C4DECC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0" y="812520"/>
            <a:ext cx="360" cy="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7FC958E-9343-4085-92DD-7718DD3794EB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DC226F-716A-49BF-B3F0-3F9DA8BD37FD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DEA7E9-6661-40BD-93F9-8CDB152419A2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8988" y="647700"/>
            <a:ext cx="2235200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647700"/>
            <a:ext cx="6554788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137A8C-D596-48F8-B364-45AECBA2A609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3958D9-14A1-4F63-B23D-9BC0202E5599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58273B-B039-447C-8C07-E1C2CA50F4AA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2095500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2095500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A0541D-8B5E-4EB9-9756-DC93571A4254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52E5E1-A20A-4E9F-807F-374811652A3B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CD41CD-ABFF-4A9C-8B4E-DAF1D25002B2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C48100-E31B-4030-ADE1-D2CDEA7A264A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FE894B-4898-4290-A7B5-AF9C41D1830D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40A4C2-3D83-488E-BBEE-EC6CD367D314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alphaModFix/>
            <a:lum/>
          </a:blip>
          <a:srcRect/>
          <a:stretch>
            <a:fillRect/>
          </a:stretch>
        </p:blipFill>
        <p:spPr>
          <a:xfrm>
            <a:off x="360" y="360"/>
            <a:ext cx="10079640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CLIQUE PARA EDITAR O FORMATO DO TEXTO DO TÍTULO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503999" y="2095199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/>
              <a:t>Clique para editar o formato do texto da estrutura de tópicos</a:t>
            </a:r>
          </a:p>
          <a:p>
            <a:pPr lvl="1"/>
            <a:r>
              <a:rPr lang="en-US"/>
              <a:t>2.º Nível da estrutura de tópicos</a:t>
            </a:r>
          </a:p>
          <a:p>
            <a:pPr lvl="2"/>
            <a:r>
              <a:rPr lang="en-US"/>
              <a:t>3.º Nível da estrutura de tópicos</a:t>
            </a:r>
          </a:p>
          <a:p>
            <a:pPr lvl="3"/>
            <a:r>
              <a:rPr lang="en-US"/>
              <a:t>4.º Nível da estrutura de tópicos</a:t>
            </a:r>
          </a:p>
          <a:p>
            <a:pPr lvl="4"/>
            <a:r>
              <a:rPr lang="en-US"/>
              <a:t>5.º Nível da estrutura de tópicos</a:t>
            </a:r>
          </a:p>
          <a:p>
            <a:pPr lvl="5"/>
            <a:r>
              <a:rPr lang="en-US"/>
              <a:t>6.º Nível da estrutura de tópicos</a:t>
            </a:r>
          </a:p>
          <a:p>
            <a:pPr lvl="6"/>
            <a:r>
              <a:rPr lang="en-US"/>
              <a:t>7.º Nível da estrutura de tópicos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503999" y="65520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447360" y="65520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7227360" y="653472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59E1BDC-50A5-4355-948F-6A7DDD0FB524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lvl="0" algn="l" rtl="0" hangingPunct="0">
        <a:buNone/>
        <a:tabLst/>
        <a:defRPr lang="en-US" sz="3600" b="0" i="0" u="none" strike="noStrike" kern="1200">
          <a:ln>
            <a:noFill/>
          </a:ln>
          <a:solidFill>
            <a:srgbClr val="333333"/>
          </a:solidFill>
          <a:latin typeface="Liberation Sans" pitchFamily="34"/>
          <a:ea typeface="Droid Sans Fallback" pitchFamily="2"/>
          <a:cs typeface="Lohit Hindi" pitchFamily="2"/>
        </a:defRPr>
      </a:lvl1pPr>
    </p:titleStyle>
    <p:bodyStyle>
      <a:lvl1pPr lvl="0" rtl="0" hangingPunct="0">
        <a:buSzPct val="45000"/>
        <a:buFont typeface="StarSymbol"/>
        <a:buChar char="●"/>
        <a:tabLst/>
        <a:defRPr lang="en-US"/>
      </a:lvl1pPr>
      <a:lvl2pPr lvl="1" rtl="0" hangingPunct="0">
        <a:buSzPct val="75000"/>
        <a:buFont typeface="StarSymbol"/>
        <a:buChar char="–"/>
        <a:tabLst/>
        <a:defRPr lang="en-US"/>
      </a:lvl2pPr>
      <a:lvl3pPr lvl="2" rtl="0" hangingPunct="0">
        <a:buSzPct val="45000"/>
        <a:buFont typeface="StarSymbol"/>
        <a:buChar char="●"/>
        <a:tabLst/>
        <a:defRPr lang="en-US"/>
      </a:lvl3pPr>
      <a:lvl4pPr lvl="3" rtl="0" hangingPunct="0">
        <a:buSzPct val="75000"/>
        <a:buFont typeface="StarSymbol"/>
        <a:buChar char="–"/>
        <a:tabLst/>
        <a:defRPr lang="en-US"/>
      </a:lvl4pPr>
      <a:lvl5pPr lvl="4" rtl="0" hangingPunct="0">
        <a:buSzPct val="45000"/>
        <a:buFont typeface="StarSymbol"/>
        <a:buChar char="●"/>
        <a:tabLst/>
        <a:defRPr lang="en-US"/>
      </a:lvl5pPr>
      <a:lvl6pPr lvl="5" rtl="0" hangingPunct="0">
        <a:buSzPct val="45000"/>
        <a:buFont typeface="StarSymbol"/>
        <a:buChar char="●"/>
        <a:tabLst/>
        <a:defRPr lang="en-US"/>
      </a:lvl6pPr>
      <a:lvl7pPr lvl="6" rtl="0" hangingPunct="0">
        <a:buSzPct val="45000"/>
        <a:buFont typeface="StarSymbol"/>
        <a:buChar char="●"/>
        <a:tabLst/>
        <a:defRPr lang="en-US"/>
      </a:lvl7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oshevchenko/stm32_tft.gi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humbug.in/2010/utility-to-send-commands-or-data-to-other-terminals-ttypts/" TargetMode="External"/><Relationship Id="rId5" Type="http://schemas.openxmlformats.org/officeDocument/2006/relationships/hyperlink" Target="http://tldp.org/HOWTO/pdf/Keyboard-and-Console-HOWTO.pdf" TargetMode="External"/><Relationship Id="rId4" Type="http://schemas.openxmlformats.org/officeDocument/2006/relationships/hyperlink" Target="https://habrahabr.ru/post/16463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USB Frame Buffer Driver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4512" y="1646237"/>
            <a:ext cx="8763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charset="0"/>
              <a:buChar char="•"/>
            </a:pPr>
            <a:r>
              <a:rPr lang="en-US" sz="2800" b="1" dirty="0" smtClean="0"/>
              <a:t>Linux Video Subsystem</a:t>
            </a:r>
            <a:endParaRPr lang="en-US" sz="2800" b="1" dirty="0" smtClean="0"/>
          </a:p>
          <a:p>
            <a:pPr fontAlgn="base">
              <a:buFont typeface="Arial" charset="0"/>
              <a:buChar char="•"/>
            </a:pPr>
            <a:r>
              <a:rPr lang="en-US" sz="2800" b="1" dirty="0" smtClean="0"/>
              <a:t>FB Programming interface</a:t>
            </a:r>
            <a:endParaRPr lang="en-US" sz="2800" b="1" dirty="0" smtClean="0"/>
          </a:p>
          <a:p>
            <a:pPr fontAlgn="base">
              <a:buFont typeface="Arial" charset="0"/>
              <a:buChar char="•"/>
            </a:pPr>
            <a:r>
              <a:rPr lang="en-US" sz="2800" b="1" dirty="0" err="1" smtClean="0"/>
              <a:t>struct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fb_ops</a:t>
            </a:r>
            <a:endParaRPr lang="en-US" sz="2800" b="1" dirty="0" smtClean="0"/>
          </a:p>
          <a:p>
            <a:pPr fontAlgn="base">
              <a:buFont typeface="Arial" charset="0"/>
              <a:buChar char="•"/>
            </a:pPr>
            <a:r>
              <a:rPr lang="en-US" sz="2800" b="1" dirty="0" smtClean="0"/>
              <a:t>Build and run Frame Buffer Driver</a:t>
            </a:r>
          </a:p>
          <a:p>
            <a:pPr fontAlgn="base">
              <a:buFont typeface="Arial" charset="0"/>
              <a:buChar char="•"/>
            </a:pPr>
            <a:r>
              <a:rPr lang="en-US" sz="2800" b="1" dirty="0" err="1" smtClean="0"/>
              <a:t>fbcon</a:t>
            </a:r>
            <a:r>
              <a:rPr lang="en-US" sz="2800" b="1" dirty="0" smtClean="0"/>
              <a:t> and shell configuration.</a:t>
            </a:r>
            <a:endParaRPr lang="en-US" sz="2800" b="1" dirty="0" smtClean="0"/>
          </a:p>
          <a:p>
            <a:pPr fontAlgn="base">
              <a:buFont typeface="Arial" charset="0"/>
              <a:buChar char="•"/>
            </a:pPr>
            <a:endParaRPr lang="en-US" sz="28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22960" y="1958040"/>
            <a:ext cx="7223760" cy="47170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9600"/>
            </a:pPr>
            <a:r>
              <a:rPr lang="en-US" sz="96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Thank you!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USB Descriptors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5912" y="6904037"/>
            <a:ext cx="937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qqq</a:t>
            </a:r>
            <a:endParaRPr lang="en-US" sz="2000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5" y="503237"/>
            <a:ext cx="10080700" cy="6406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Up Arrow 19"/>
          <p:cNvSpPr/>
          <p:nvPr/>
        </p:nvSpPr>
        <p:spPr>
          <a:xfrm flipV="1">
            <a:off x="2220912" y="2408237"/>
            <a:ext cx="304800" cy="6096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 flipV="1">
            <a:off x="2297112" y="4846636"/>
            <a:ext cx="304800" cy="6858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Data Path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30312" y="1874837"/>
            <a:ext cx="2514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Shell (ash, bash, dash)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13037"/>
            <a:ext cx="9525000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Ribbon 8"/>
          <p:cNvSpPr/>
          <p:nvPr/>
        </p:nvSpPr>
        <p:spPr>
          <a:xfrm>
            <a:off x="7402512" y="1646237"/>
            <a:ext cx="2068513" cy="762000"/>
          </a:xfrm>
          <a:prstGeom prst="ribb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Space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82712" y="3017837"/>
            <a:ext cx="2133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/dev/tty0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82712" y="3703637"/>
            <a:ext cx="2133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2"/>
                </a:solidFill>
              </a:rPr>
              <a:t>fbcon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82712" y="4389437"/>
            <a:ext cx="2133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/dev/fb0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Down Ribbon 12"/>
          <p:cNvSpPr/>
          <p:nvPr/>
        </p:nvSpPr>
        <p:spPr>
          <a:xfrm>
            <a:off x="7402512" y="3475037"/>
            <a:ext cx="2068513" cy="762000"/>
          </a:xfrm>
          <a:prstGeom prst="ribb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Space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0" y="5227637"/>
            <a:ext cx="9525000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own Ribbon 14"/>
          <p:cNvSpPr/>
          <p:nvPr/>
        </p:nvSpPr>
        <p:spPr>
          <a:xfrm>
            <a:off x="7326312" y="5532437"/>
            <a:ext cx="2297113" cy="762000"/>
          </a:xfrm>
          <a:prstGeom prst="ribb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458912" y="5608637"/>
            <a:ext cx="2133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TFT display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Up Arrow 17"/>
          <p:cNvSpPr/>
          <p:nvPr/>
        </p:nvSpPr>
        <p:spPr>
          <a:xfrm flipV="1">
            <a:off x="2220912" y="4160837"/>
            <a:ext cx="304800" cy="2286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 flipV="1">
            <a:off x="2220912" y="3475037"/>
            <a:ext cx="304800" cy="2286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USB Descriptors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25602" name="Picture 2" descr="FB Programming InterfaceHeader: &lt;linux/fb.h&gt;Data Structures  struct fb_info – Main data structure  struct fb_ops – Entry p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465"/>
            <a:ext cx="10080625" cy="756837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USB Descriptors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23554" name="Picture 2" descr="struct fb_opsfb_open – Openfb_release – Closefb_check_var – Check video parametersfb_set_par – Set video controller regist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-1"/>
            <a:ext cx="10080625" cy="756837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err="1" smtClean="0"/>
              <a:t>Inittab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4512" y="1951037"/>
            <a:ext cx="8991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Start </a:t>
            </a:r>
            <a:r>
              <a:rPr lang="en-US" sz="2400" b="1" dirty="0" err="1" smtClean="0"/>
              <a:t>userspace</a:t>
            </a:r>
            <a:r>
              <a:rPr lang="en-US" sz="2400" b="1" dirty="0" smtClean="0"/>
              <a:t> shell (ash) application on /dev/tty0</a:t>
            </a:r>
          </a:p>
          <a:p>
            <a:r>
              <a:rPr lang="en-US" sz="2400" dirty="0" err="1" smtClean="0"/>
              <a:t>root@OpenWrt</a:t>
            </a:r>
            <a:r>
              <a:rPr lang="en-US" sz="2400" dirty="0" smtClean="0"/>
              <a:t>:~# cat /etc/</a:t>
            </a:r>
            <a:r>
              <a:rPr lang="en-US" sz="2400" dirty="0" err="1" smtClean="0"/>
              <a:t>inittab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::</a:t>
            </a:r>
            <a:r>
              <a:rPr lang="en-US" sz="2400" dirty="0" err="1" smtClean="0"/>
              <a:t>sysinit</a:t>
            </a:r>
            <a:r>
              <a:rPr lang="en-US" sz="2400" dirty="0" smtClean="0"/>
              <a:t>:/etc/</a:t>
            </a:r>
            <a:r>
              <a:rPr lang="en-US" sz="2400" dirty="0" err="1" smtClean="0"/>
              <a:t>init.d</a:t>
            </a:r>
            <a:r>
              <a:rPr lang="en-US" sz="2400" dirty="0" smtClean="0"/>
              <a:t>/</a:t>
            </a:r>
            <a:r>
              <a:rPr lang="en-US" sz="2400" dirty="0" err="1" smtClean="0"/>
              <a:t>rcS</a:t>
            </a:r>
            <a:r>
              <a:rPr lang="en-US" sz="2400" dirty="0" smtClean="0"/>
              <a:t> S boot</a:t>
            </a:r>
          </a:p>
          <a:p>
            <a:r>
              <a:rPr lang="en-US" sz="2400" dirty="0" smtClean="0"/>
              <a:t>::shutdown:/etc/</a:t>
            </a:r>
            <a:r>
              <a:rPr lang="en-US" sz="2400" dirty="0" err="1" smtClean="0"/>
              <a:t>init.d</a:t>
            </a:r>
            <a:r>
              <a:rPr lang="en-US" sz="2400" dirty="0" smtClean="0"/>
              <a:t>/</a:t>
            </a:r>
            <a:r>
              <a:rPr lang="en-US" sz="2400" dirty="0" err="1" smtClean="0"/>
              <a:t>rcS</a:t>
            </a:r>
            <a:r>
              <a:rPr lang="en-US" sz="2400" dirty="0" smtClean="0"/>
              <a:t> K shutdown</a:t>
            </a:r>
          </a:p>
          <a:p>
            <a:r>
              <a:rPr lang="en-US" sz="2400" dirty="0" smtClean="0"/>
              <a:t>::</a:t>
            </a:r>
            <a:r>
              <a:rPr lang="en-US" sz="2400" dirty="0" err="1" smtClean="0"/>
              <a:t>askconsole</a:t>
            </a:r>
            <a:r>
              <a:rPr lang="en-US" sz="2400" dirty="0" smtClean="0"/>
              <a:t>:/</a:t>
            </a:r>
            <a:r>
              <a:rPr lang="en-US" sz="2400" dirty="0" err="1" smtClean="0"/>
              <a:t>usr</a:t>
            </a:r>
            <a:r>
              <a:rPr lang="en-US" sz="2400" dirty="0" smtClean="0"/>
              <a:t>/</a:t>
            </a:r>
            <a:r>
              <a:rPr lang="en-US" sz="2400" dirty="0" err="1" smtClean="0"/>
              <a:t>libexec</a:t>
            </a:r>
            <a:r>
              <a:rPr lang="en-US" sz="2400" dirty="0" smtClean="0"/>
              <a:t>/login.sh</a:t>
            </a:r>
          </a:p>
          <a:p>
            <a:r>
              <a:rPr lang="en-US" sz="2400" b="1" dirty="0" smtClean="0"/>
              <a:t>tty0::</a:t>
            </a:r>
            <a:r>
              <a:rPr lang="en-US" sz="2400" b="1" dirty="0" err="1" smtClean="0"/>
              <a:t>respawn</a:t>
            </a:r>
            <a:r>
              <a:rPr lang="en-US" sz="2400" b="1" dirty="0" smtClean="0"/>
              <a:t>:/bin/ash </a:t>
            </a:r>
            <a:r>
              <a:rPr lang="en-US" sz="2400" b="1" dirty="0" smtClean="0"/>
              <a:t>–login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Configure Linux Kernel command line to use tty0 for console output. Provide font parameter for “</a:t>
            </a:r>
            <a:r>
              <a:rPr lang="en-US" sz="2400" b="1" dirty="0" err="1" smtClean="0"/>
              <a:t>fbcon</a:t>
            </a:r>
            <a:r>
              <a:rPr lang="en-US" sz="2400" b="1" dirty="0" smtClean="0"/>
              <a:t>” driver.</a:t>
            </a:r>
            <a:endParaRPr lang="en-US" sz="2400" b="1" dirty="0" smtClean="0"/>
          </a:p>
          <a:p>
            <a:r>
              <a:rPr lang="en-US" sz="2400" dirty="0" err="1" smtClean="0"/>
              <a:t>root@OpenWrt</a:t>
            </a:r>
            <a:r>
              <a:rPr lang="en-US" sz="2400" dirty="0" smtClean="0"/>
              <a:t>:~# cat /proc/</a:t>
            </a:r>
            <a:r>
              <a:rPr lang="en-US" sz="2400" dirty="0" err="1" smtClean="0"/>
              <a:t>cmdline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 board=TL-MR3020  console=ttyATH0,115200 </a:t>
            </a:r>
            <a:r>
              <a:rPr lang="en-US" sz="2400" dirty="0" err="1" smtClean="0"/>
              <a:t>rootfstype</a:t>
            </a:r>
            <a:r>
              <a:rPr lang="en-US" sz="2400" dirty="0" smtClean="0"/>
              <a:t>=squashfs,jffs2 </a:t>
            </a:r>
            <a:r>
              <a:rPr lang="en-US" sz="2400" dirty="0" err="1" smtClean="0"/>
              <a:t>noinitrd</a:t>
            </a:r>
            <a:r>
              <a:rPr lang="en-US" sz="2400" dirty="0" smtClean="0"/>
              <a:t> </a:t>
            </a:r>
            <a:r>
              <a:rPr lang="en-US" sz="2400" b="1" dirty="0" smtClean="0"/>
              <a:t>console=tty0 </a:t>
            </a:r>
            <a:r>
              <a:rPr lang="en-US" sz="2400" b="1" dirty="0" err="1" smtClean="0"/>
              <a:t>fbcon</a:t>
            </a:r>
            <a:r>
              <a:rPr lang="en-US" sz="2400" b="1" dirty="0" smtClean="0"/>
              <a:t>=font:ProFont6x11</a:t>
            </a:r>
          </a:p>
          <a:p>
            <a:endParaRPr lang="en-US" sz="24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Up Arrow 19"/>
          <p:cNvSpPr/>
          <p:nvPr/>
        </p:nvSpPr>
        <p:spPr>
          <a:xfrm flipV="1">
            <a:off x="2220912" y="2408237"/>
            <a:ext cx="304800" cy="6096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 flipV="1">
            <a:off x="2297112" y="4846636"/>
            <a:ext cx="304800" cy="6858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Inject commands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30312" y="1874837"/>
            <a:ext cx="2514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Shell (ash, bash, dash)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13037"/>
            <a:ext cx="9525000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Ribbon 8"/>
          <p:cNvSpPr/>
          <p:nvPr/>
        </p:nvSpPr>
        <p:spPr>
          <a:xfrm>
            <a:off x="7402512" y="1646237"/>
            <a:ext cx="2068513" cy="762000"/>
          </a:xfrm>
          <a:prstGeom prst="ribb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Space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82712" y="3017837"/>
            <a:ext cx="2133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/dev/tty0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82712" y="3703637"/>
            <a:ext cx="2133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2"/>
                </a:solidFill>
              </a:rPr>
              <a:t>fbcon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82712" y="4389437"/>
            <a:ext cx="2133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/dev/fb0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Down Ribbon 12"/>
          <p:cNvSpPr/>
          <p:nvPr/>
        </p:nvSpPr>
        <p:spPr>
          <a:xfrm>
            <a:off x="7402512" y="3475037"/>
            <a:ext cx="2068513" cy="762000"/>
          </a:xfrm>
          <a:prstGeom prst="ribb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Space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0" y="5227637"/>
            <a:ext cx="9525000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own Ribbon 14"/>
          <p:cNvSpPr/>
          <p:nvPr/>
        </p:nvSpPr>
        <p:spPr>
          <a:xfrm>
            <a:off x="7326312" y="5532437"/>
            <a:ext cx="2297113" cy="762000"/>
          </a:xfrm>
          <a:prstGeom prst="ribb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458912" y="5608637"/>
            <a:ext cx="2133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TFT display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Up Arrow 17"/>
          <p:cNvSpPr/>
          <p:nvPr/>
        </p:nvSpPr>
        <p:spPr>
          <a:xfrm flipV="1">
            <a:off x="2220912" y="4160837"/>
            <a:ext cx="304800" cy="2286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 flipV="1">
            <a:off x="2220912" y="3475037"/>
            <a:ext cx="304800" cy="2286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30712" y="1874837"/>
            <a:ext cx="2514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SSH client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4" name="Elbow Connector 23"/>
          <p:cNvCxnSpPr>
            <a:stCxn id="21" idx="2"/>
            <a:endCxn id="10" idx="3"/>
          </p:cNvCxnSpPr>
          <p:nvPr/>
        </p:nvCxnSpPr>
        <p:spPr>
          <a:xfrm rot="5400000">
            <a:off x="4183062" y="1741487"/>
            <a:ext cx="838200" cy="2171700"/>
          </a:xfrm>
          <a:prstGeom prst="bentConnector2">
            <a:avLst/>
          </a:prstGeom>
          <a:ln w="476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211512" y="2408237"/>
            <a:ext cx="0" cy="609600"/>
          </a:xfrm>
          <a:prstGeom prst="straightConnector1">
            <a:avLst/>
          </a:prstGeom>
          <a:ln w="476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202112" y="3398837"/>
            <a:ext cx="21400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/>
              <a:t>ioctl</a:t>
            </a:r>
            <a:r>
              <a:rPr lang="en-US" sz="2800" b="1" dirty="0" smtClean="0"/>
              <a:t> </a:t>
            </a:r>
            <a:r>
              <a:rPr lang="en-US" sz="2800" b="1" dirty="0" smtClean="0"/>
              <a:t> TIOCSTI</a:t>
            </a:r>
            <a:endParaRPr 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Up Arrow 30"/>
          <p:cNvSpPr/>
          <p:nvPr/>
        </p:nvSpPr>
        <p:spPr>
          <a:xfrm>
            <a:off x="5116512" y="4846637"/>
            <a:ext cx="304800" cy="7620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/>
          <p:cNvSpPr/>
          <p:nvPr/>
        </p:nvSpPr>
        <p:spPr>
          <a:xfrm>
            <a:off x="2982912" y="2408237"/>
            <a:ext cx="304800" cy="6096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 rot="8581704" flipV="1">
            <a:off x="4017987" y="3403071"/>
            <a:ext cx="314097" cy="93979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flipV="1">
            <a:off x="2220912" y="2408237"/>
            <a:ext cx="304800" cy="6096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 flipV="1">
            <a:off x="2297112" y="4846636"/>
            <a:ext cx="304800" cy="6858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Inject commands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30312" y="1874837"/>
            <a:ext cx="2514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Shell (ash, bash, dash)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13037"/>
            <a:ext cx="9525000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Ribbon 8"/>
          <p:cNvSpPr/>
          <p:nvPr/>
        </p:nvSpPr>
        <p:spPr>
          <a:xfrm>
            <a:off x="7402512" y="1646237"/>
            <a:ext cx="2068513" cy="762000"/>
          </a:xfrm>
          <a:prstGeom prst="ribb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Space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82712" y="3017837"/>
            <a:ext cx="2895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/dev/tty0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82712" y="3703637"/>
            <a:ext cx="2133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2"/>
                </a:solidFill>
              </a:rPr>
              <a:t>fbcon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82712" y="4389437"/>
            <a:ext cx="2133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/dev/fb0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Down Ribbon 12"/>
          <p:cNvSpPr/>
          <p:nvPr/>
        </p:nvSpPr>
        <p:spPr>
          <a:xfrm>
            <a:off x="7402512" y="3475037"/>
            <a:ext cx="2068513" cy="762000"/>
          </a:xfrm>
          <a:prstGeom prst="ribb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Space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0" y="5227637"/>
            <a:ext cx="9525000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own Ribbon 14"/>
          <p:cNvSpPr/>
          <p:nvPr/>
        </p:nvSpPr>
        <p:spPr>
          <a:xfrm>
            <a:off x="7326312" y="5532437"/>
            <a:ext cx="2297113" cy="762000"/>
          </a:xfrm>
          <a:prstGeom prst="ribb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458912" y="5608637"/>
            <a:ext cx="2133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TFT display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Up Arrow 17"/>
          <p:cNvSpPr/>
          <p:nvPr/>
        </p:nvSpPr>
        <p:spPr>
          <a:xfrm flipV="1">
            <a:off x="2220912" y="4160837"/>
            <a:ext cx="304800" cy="2286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 flipV="1">
            <a:off x="2220912" y="3475037"/>
            <a:ext cx="304800" cy="2286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125912" y="4313237"/>
            <a:ext cx="2514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Keyboard driver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54512" y="5608637"/>
            <a:ext cx="2133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Keyboard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2112" y="1798637"/>
            <a:ext cx="9372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err="1" smtClean="0"/>
              <a:t>Framebuffer</a:t>
            </a:r>
            <a:r>
              <a:rPr lang="en-US" sz="2000" dirty="0" smtClean="0"/>
              <a:t> driver: </a:t>
            </a:r>
            <a:r>
              <a:rPr lang="en-US" sz="2000" dirty="0" err="1" smtClean="0">
                <a:hlinkClick r:id="rId3"/>
              </a:rPr>
              <a:t>git@github.com:oshevchenko</a:t>
            </a:r>
            <a:r>
              <a:rPr lang="en-US" sz="2000" dirty="0" smtClean="0">
                <a:hlinkClick r:id="rId3"/>
              </a:rPr>
              <a:t>/stm32_tft.git</a:t>
            </a:r>
            <a:r>
              <a:rPr lang="en-US" sz="2000" dirty="0" smtClean="0"/>
              <a:t> (branch </a:t>
            </a:r>
            <a:r>
              <a:rPr lang="en-US" sz="2000" b="1" dirty="0" err="1" smtClean="0"/>
              <a:t>frame_buffer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 marL="457200" indent="-457200">
              <a:buFontTx/>
              <a:buAutoNum type="arabicPeriod"/>
            </a:pPr>
            <a:r>
              <a:rPr lang="ru-RU" sz="2000" dirty="0" smtClean="0"/>
              <a:t>Миникомпьютер из роутера с </a:t>
            </a:r>
            <a:r>
              <a:rPr lang="ru-RU" sz="2000" dirty="0" err="1" smtClean="0"/>
              <a:t>OpenWRT</a:t>
            </a:r>
            <a:r>
              <a:rPr lang="ru-RU" sz="2000" dirty="0" smtClean="0"/>
              <a:t>: пишем драйвер </a:t>
            </a:r>
            <a:r>
              <a:rPr lang="ru-RU" sz="2000" dirty="0" err="1" smtClean="0"/>
              <a:t>фреймбуфера</a:t>
            </a:r>
            <a:endParaRPr lang="ru-RU" sz="2000" dirty="0" smtClean="0"/>
          </a:p>
          <a:p>
            <a:pPr marL="457200" indent="-457200"/>
            <a:r>
              <a:rPr lang="en-US" sz="2000" dirty="0" smtClean="0"/>
              <a:t> </a:t>
            </a:r>
            <a:r>
              <a:rPr lang="en-US" sz="2000" dirty="0" smtClean="0">
                <a:hlinkClick r:id="rId4"/>
              </a:rPr>
              <a:t>https://habrahabr.ru/post/164635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pPr marL="457200" indent="-457200"/>
            <a:r>
              <a:rPr lang="en-US" sz="2000" dirty="0" smtClean="0"/>
              <a:t>3. </a:t>
            </a:r>
            <a:r>
              <a:rPr lang="en-US" sz="2000" dirty="0" smtClean="0">
                <a:hlinkClick r:id="rId5"/>
              </a:rPr>
              <a:t>http://</a:t>
            </a:r>
            <a:r>
              <a:rPr lang="en-US" sz="2000" dirty="0" smtClean="0">
                <a:hlinkClick r:id="rId5"/>
              </a:rPr>
              <a:t>tldp.org/HOWTO/pdf/Keyboard-and-Console-HOWTO.pdf</a:t>
            </a:r>
            <a:endParaRPr lang="en-US" sz="2000" dirty="0" smtClean="0"/>
          </a:p>
          <a:p>
            <a:pPr marL="457200" indent="-457200"/>
            <a:r>
              <a:rPr lang="en-US" sz="2000" dirty="0" smtClean="0"/>
              <a:t>4. </a:t>
            </a:r>
            <a:r>
              <a:rPr lang="en-US" sz="2000" dirty="0" smtClean="0">
                <a:hlinkClick r:id="rId6"/>
              </a:rPr>
              <a:t>http://www.humbug.in/2010/utility-to-send-commands-or-data-to-other-terminals-ttypts</a:t>
            </a:r>
            <a:r>
              <a:rPr lang="en-US" sz="2000" dirty="0" smtClean="0">
                <a:hlinkClick r:id="rId6"/>
              </a:rPr>
              <a:t>/</a:t>
            </a:r>
            <a:endParaRPr lang="en-US" sz="2000" dirty="0" smtClean="0"/>
          </a:p>
          <a:p>
            <a:pPr marL="457200" indent="-457200"/>
            <a:endParaRPr lang="en-US" sz="2000" dirty="0" smtClean="0"/>
          </a:p>
          <a:p>
            <a:pPr marL="457200" indent="-457200"/>
            <a:endParaRPr lang="en-US" sz="2000" dirty="0" smtClean="0"/>
          </a:p>
          <a:p>
            <a:pPr marL="457200" indent="-457200">
              <a:buFontTx/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/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spir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../../../../../usr/lib/libreoffice/share/template/common/layout/Inspiration.otp</Template>
  <TotalTime>15565</TotalTime>
  <Words>213</Words>
  <Application>Microsoft Office PowerPoint</Application>
  <PresentationFormat>Custom</PresentationFormat>
  <Paragraphs>66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Inspiration</vt:lpstr>
      <vt:lpstr>USB Frame Buffer Driver</vt:lpstr>
      <vt:lpstr>USB Descriptors</vt:lpstr>
      <vt:lpstr>Data Path</vt:lpstr>
      <vt:lpstr>USB Descriptors</vt:lpstr>
      <vt:lpstr>USB Descriptors</vt:lpstr>
      <vt:lpstr>Inittab</vt:lpstr>
      <vt:lpstr>Inject commands</vt:lpstr>
      <vt:lpstr>Inject commands</vt:lpstr>
      <vt:lpstr>Further Reading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Inspiration</dc:title>
  <dc:creator>Oleksandr Shevchenko</dc:creator>
  <cp:lastModifiedBy>Oleksandr Shevchenko</cp:lastModifiedBy>
  <cp:revision>757</cp:revision>
  <dcterms:created xsi:type="dcterms:W3CDTF">2015-11-08T19:23:48Z</dcterms:created>
  <dcterms:modified xsi:type="dcterms:W3CDTF">2017-03-30T15:57:46Z</dcterms:modified>
</cp:coreProperties>
</file>