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notesMasterIdLst>
    <p:notesMasterId r:id="rId10"/>
  </p:notesMasterIdLst>
  <p:sldIdLst>
    <p:sldId id="271" r:id="rId5"/>
    <p:sldId id="272" r:id="rId6"/>
    <p:sldId id="273" r:id="rId7"/>
    <p:sldId id="275" r:id="rId8"/>
    <p:sldId id="27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CD76136-AD70-25E5-E892-733B67AC05C4}" name="Efrat Noam" initials="" userId="efnoam@microsoft.com" providerId="O365"/>
  <p188:author id="{D1AAE05B-CBD6-738C-3596-C2DB1FA95A76}" name="Efrat Noam" initials="EN" userId="S::efnoam@microsoft.com::45c219e8-4f76-4eea-9aa7-93a975fb6ac5" providerId="AD"/>
  <p188:author id="{B5549368-1CA3-F857-CF45-B61D8B788994}" name="Mark Pullen" initials="MP" userId="S::mapulle@microsoft.com::0e1c563d-c626-4ea4-ba1d-820d2e5a0394" providerId="AD"/>
  <p188:author id="{4E7D27A6-C217-7081-F6F7-7255F097FE5F}" name="Koby Koren" initials="KK" userId="S::kobyk@microsoft.com::8a8518aa-9872-44e1-b1d0-2ba8244873de" providerId="AD"/>
  <p188:author id="{D0ACFDBE-2CC8-84AB-71A1-E2765AA300C0}" name="Ofer Shezaf" initials="OS" userId="S::ofshezaf@microsoft.com::1d85e0d9-df57-4c62-b634-55f08802ddc8" providerId="AD"/>
  <p188:author id="{07DE9DF5-2C64-3579-2951-1C7F65C5E7E2}" name="Vidhi Agarwal" initials="VA" userId="S::vidhia@microsoft.com::0e5fdc95-3ceb-4942-894f-9c9bd4e335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halini Pasupneti" initials="SP" lastIdx="1" clrIdx="0">
    <p:extLst>
      <p:ext uri="{19B8F6BF-5375-455C-9EA6-DF929625EA0E}">
        <p15:presenceInfo xmlns:p15="http://schemas.microsoft.com/office/powerpoint/2012/main" userId="S::shpasupn@microsoft.com::8e9b9812-38aa-43e9-a947-4bb52b25d9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BFAF6"/>
    <a:srgbClr val="EBEEF1"/>
    <a:srgbClr val="0078D4"/>
    <a:srgbClr val="515151"/>
    <a:srgbClr val="F2F2F2"/>
    <a:srgbClr val="59B4D9"/>
    <a:srgbClr val="83C7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62585E-0C05-474F-BE7C-13F2A60493B7}" v="12" dt="2022-09-22T05:48:35.3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fer Shezaf" userId="1d85e0d9-df57-4c62-b634-55f08802ddc8" providerId="ADAL" clId="{AE62585E-0C05-474F-BE7C-13F2A60493B7}"/>
    <pc:docChg chg="custSel addSld delSld modSld">
      <pc:chgData name="Ofer Shezaf" userId="1d85e0d9-df57-4c62-b634-55f08802ddc8" providerId="ADAL" clId="{AE62585E-0C05-474F-BE7C-13F2A60493B7}" dt="2022-09-22T05:54:38.310" v="502" actId="207"/>
      <pc:docMkLst>
        <pc:docMk/>
      </pc:docMkLst>
      <pc:sldChg chg="addSp delSp modSp mod">
        <pc:chgData name="Ofer Shezaf" userId="1d85e0d9-df57-4c62-b634-55f08802ddc8" providerId="ADAL" clId="{AE62585E-0C05-474F-BE7C-13F2A60493B7}" dt="2022-09-22T05:54:38.310" v="502" actId="207"/>
        <pc:sldMkLst>
          <pc:docMk/>
          <pc:sldMk cId="140141776" sldId="271"/>
        </pc:sldMkLst>
        <pc:spChg chg="mod">
          <ac:chgData name="Ofer Shezaf" userId="1d85e0d9-df57-4c62-b634-55f08802ddc8" providerId="ADAL" clId="{AE62585E-0C05-474F-BE7C-13F2A60493B7}" dt="2022-09-22T05:47:02.222" v="27" actId="20577"/>
          <ac:spMkLst>
            <pc:docMk/>
            <pc:sldMk cId="140141776" sldId="271"/>
            <ac:spMk id="2" creationId="{BD424455-50BB-40B0-8D9E-F3F0F582B82C}"/>
          </ac:spMkLst>
        </pc:spChg>
        <pc:spChg chg="mod">
          <ac:chgData name="Ofer Shezaf" userId="1d85e0d9-df57-4c62-b634-55f08802ddc8" providerId="ADAL" clId="{AE62585E-0C05-474F-BE7C-13F2A60493B7}" dt="2022-09-22T05:46:54.327" v="25" actId="20577"/>
          <ac:spMkLst>
            <pc:docMk/>
            <pc:sldMk cId="140141776" sldId="271"/>
            <ac:spMk id="4" creationId="{3F2179C2-BBAF-4D47-90A0-175C73A84581}"/>
          </ac:spMkLst>
        </pc:spChg>
        <pc:spChg chg="add mod">
          <ac:chgData name="Ofer Shezaf" userId="1d85e0d9-df57-4c62-b634-55f08802ddc8" providerId="ADAL" clId="{AE62585E-0C05-474F-BE7C-13F2A60493B7}" dt="2022-09-22T05:54:38.310" v="502" actId="207"/>
          <ac:spMkLst>
            <pc:docMk/>
            <pc:sldMk cId="140141776" sldId="271"/>
            <ac:spMk id="6" creationId="{54D56297-996C-4F0B-6EBF-31ADCDCFBDF5}"/>
          </ac:spMkLst>
        </pc:spChg>
        <pc:picChg chg="add del mod">
          <ac:chgData name="Ofer Shezaf" userId="1d85e0d9-df57-4c62-b634-55f08802ddc8" providerId="ADAL" clId="{AE62585E-0C05-474F-BE7C-13F2A60493B7}" dt="2022-09-22T05:48:04.028" v="37" actId="732"/>
          <ac:picMkLst>
            <pc:docMk/>
            <pc:sldMk cId="140141776" sldId="271"/>
            <ac:picMk id="3" creationId="{8A78FA98-2D92-5CBA-ECC0-39BD62068DBE}"/>
          </ac:picMkLst>
        </pc:picChg>
        <pc:picChg chg="add del">
          <ac:chgData name="Ofer Shezaf" userId="1d85e0d9-df57-4c62-b634-55f08802ddc8" providerId="ADAL" clId="{AE62585E-0C05-474F-BE7C-13F2A60493B7}" dt="2022-09-22T05:47:44.141" v="33" actId="478"/>
          <ac:picMkLst>
            <pc:docMk/>
            <pc:sldMk cId="140141776" sldId="271"/>
            <ac:picMk id="1026" creationId="{C0215228-47AE-4A36-A44D-E8255E0392C4}"/>
          </ac:picMkLst>
        </pc:picChg>
        <pc:picChg chg="add del">
          <ac:chgData name="Ofer Shezaf" userId="1d85e0d9-df57-4c62-b634-55f08802ddc8" providerId="ADAL" clId="{AE62585E-0C05-474F-BE7C-13F2A60493B7}" dt="2022-09-22T05:48:35.371" v="41"/>
          <ac:picMkLst>
            <pc:docMk/>
            <pc:sldMk cId="140141776" sldId="271"/>
            <ac:picMk id="1028" creationId="{2C778C03-7EB2-E5A7-7210-9B983E05789C}"/>
          </ac:picMkLst>
        </pc:picChg>
      </pc:sldChg>
      <pc:sldChg chg="addSp delSp modSp new mod chgLayout">
        <pc:chgData name="Ofer Shezaf" userId="1d85e0d9-df57-4c62-b634-55f08802ddc8" providerId="ADAL" clId="{AE62585E-0C05-474F-BE7C-13F2A60493B7}" dt="2022-09-22T05:50:58.854" v="66" actId="21"/>
        <pc:sldMkLst>
          <pc:docMk/>
          <pc:sldMk cId="1768646855" sldId="272"/>
        </pc:sldMkLst>
        <pc:spChg chg="del mod ord">
          <ac:chgData name="Ofer Shezaf" userId="1d85e0d9-df57-4c62-b634-55f08802ddc8" providerId="ADAL" clId="{AE62585E-0C05-474F-BE7C-13F2A60493B7}" dt="2022-09-22T05:48:17.401" v="39" actId="700"/>
          <ac:spMkLst>
            <pc:docMk/>
            <pc:sldMk cId="1768646855" sldId="272"/>
            <ac:spMk id="2" creationId="{3C9BC58E-59FE-4330-4548-D7A1DE7A6ECB}"/>
          </ac:spMkLst>
        </pc:spChg>
        <pc:spChg chg="del mod ord">
          <ac:chgData name="Ofer Shezaf" userId="1d85e0d9-df57-4c62-b634-55f08802ddc8" providerId="ADAL" clId="{AE62585E-0C05-474F-BE7C-13F2A60493B7}" dt="2022-09-22T05:48:17.401" v="39" actId="700"/>
          <ac:spMkLst>
            <pc:docMk/>
            <pc:sldMk cId="1768646855" sldId="272"/>
            <ac:spMk id="3" creationId="{61419692-C8DC-DD17-7AFF-0320A0D852FB}"/>
          </ac:spMkLst>
        </pc:spChg>
        <pc:spChg chg="add mod ord">
          <ac:chgData name="Ofer Shezaf" userId="1d85e0d9-df57-4c62-b634-55f08802ddc8" providerId="ADAL" clId="{AE62585E-0C05-474F-BE7C-13F2A60493B7}" dt="2022-09-22T05:50:24.304" v="60" actId="20577"/>
          <ac:spMkLst>
            <pc:docMk/>
            <pc:sldMk cId="1768646855" sldId="272"/>
            <ac:spMk id="4" creationId="{7462EBA0-D999-4E56-6B86-515F0E441E76}"/>
          </ac:spMkLst>
        </pc:spChg>
        <pc:spChg chg="add mod ord">
          <ac:chgData name="Ofer Shezaf" userId="1d85e0d9-df57-4c62-b634-55f08802ddc8" providerId="ADAL" clId="{AE62585E-0C05-474F-BE7C-13F2A60493B7}" dt="2022-09-22T05:50:58.854" v="66" actId="21"/>
          <ac:spMkLst>
            <pc:docMk/>
            <pc:sldMk cId="1768646855" sldId="272"/>
            <ac:spMk id="5" creationId="{EC79679F-E2FB-D8CD-F102-7FBE5CCFB5F2}"/>
          </ac:spMkLst>
        </pc:spChg>
      </pc:sldChg>
      <pc:sldChg chg="modSp new mod">
        <pc:chgData name="Ofer Shezaf" userId="1d85e0d9-df57-4c62-b634-55f08802ddc8" providerId="ADAL" clId="{AE62585E-0C05-474F-BE7C-13F2A60493B7}" dt="2022-09-22T05:51:09.998" v="86" actId="6549"/>
        <pc:sldMkLst>
          <pc:docMk/>
          <pc:sldMk cId="611580713" sldId="273"/>
        </pc:sldMkLst>
        <pc:spChg chg="mod">
          <ac:chgData name="Ofer Shezaf" userId="1d85e0d9-df57-4c62-b634-55f08802ddc8" providerId="ADAL" clId="{AE62585E-0C05-474F-BE7C-13F2A60493B7}" dt="2022-09-22T05:51:05.611" v="84" actId="20577"/>
          <ac:spMkLst>
            <pc:docMk/>
            <pc:sldMk cId="611580713" sldId="273"/>
            <ac:spMk id="2" creationId="{830CBB57-76D2-4B67-1B19-DF1D30C0C0AD}"/>
          </ac:spMkLst>
        </pc:spChg>
        <pc:spChg chg="mod">
          <ac:chgData name="Ofer Shezaf" userId="1d85e0d9-df57-4c62-b634-55f08802ddc8" providerId="ADAL" clId="{AE62585E-0C05-474F-BE7C-13F2A60493B7}" dt="2022-09-22T05:51:09.998" v="86" actId="6549"/>
          <ac:spMkLst>
            <pc:docMk/>
            <pc:sldMk cId="611580713" sldId="273"/>
            <ac:spMk id="3" creationId="{EB91687D-DCBA-242B-427C-475BFE4B47FE}"/>
          </ac:spMkLst>
        </pc:spChg>
      </pc:sldChg>
      <pc:sldChg chg="modSp new mod">
        <pc:chgData name="Ofer Shezaf" userId="1d85e0d9-df57-4c62-b634-55f08802ddc8" providerId="ADAL" clId="{AE62585E-0C05-474F-BE7C-13F2A60493B7}" dt="2022-09-22T05:51:36.417" v="122" actId="20577"/>
        <pc:sldMkLst>
          <pc:docMk/>
          <pc:sldMk cId="3772835249" sldId="274"/>
        </pc:sldMkLst>
        <pc:spChg chg="mod">
          <ac:chgData name="Ofer Shezaf" userId="1d85e0d9-df57-4c62-b634-55f08802ddc8" providerId="ADAL" clId="{AE62585E-0C05-474F-BE7C-13F2A60493B7}" dt="2022-09-22T05:51:36.417" v="122" actId="20577"/>
          <ac:spMkLst>
            <pc:docMk/>
            <pc:sldMk cId="3772835249" sldId="274"/>
            <ac:spMk id="2" creationId="{B4769E7A-D5D2-F57A-5B2F-76454F245BB9}"/>
          </ac:spMkLst>
        </pc:spChg>
      </pc:sldChg>
      <pc:sldChg chg="modSp new mod">
        <pc:chgData name="Ofer Shezaf" userId="1d85e0d9-df57-4c62-b634-55f08802ddc8" providerId="ADAL" clId="{AE62585E-0C05-474F-BE7C-13F2A60493B7}" dt="2022-09-22T05:54:10.527" v="501" actId="20577"/>
        <pc:sldMkLst>
          <pc:docMk/>
          <pc:sldMk cId="687480161" sldId="275"/>
        </pc:sldMkLst>
        <pc:spChg chg="mod">
          <ac:chgData name="Ofer Shezaf" userId="1d85e0d9-df57-4c62-b634-55f08802ddc8" providerId="ADAL" clId="{AE62585E-0C05-474F-BE7C-13F2A60493B7}" dt="2022-09-22T05:51:44.096" v="138" actId="20577"/>
          <ac:spMkLst>
            <pc:docMk/>
            <pc:sldMk cId="687480161" sldId="275"/>
            <ac:spMk id="2" creationId="{05079569-6521-1A91-79BD-032742BBAFEB}"/>
          </ac:spMkLst>
        </pc:spChg>
        <pc:spChg chg="mod">
          <ac:chgData name="Ofer Shezaf" userId="1d85e0d9-df57-4c62-b634-55f08802ddc8" providerId="ADAL" clId="{AE62585E-0C05-474F-BE7C-13F2A60493B7}" dt="2022-09-22T05:54:10.527" v="501" actId="20577"/>
          <ac:spMkLst>
            <pc:docMk/>
            <pc:sldMk cId="687480161" sldId="275"/>
            <ac:spMk id="3" creationId="{6F31D97E-EE46-BC98-881E-269CE4D0AA4A}"/>
          </ac:spMkLst>
        </pc:spChg>
      </pc:sldChg>
      <pc:sldChg chg="del">
        <pc:chgData name="Ofer Shezaf" userId="1d85e0d9-df57-4c62-b634-55f08802ddc8" providerId="ADAL" clId="{AE62585E-0C05-474F-BE7C-13F2A60493B7}" dt="2022-09-22T05:46:47.970" v="0" actId="47"/>
        <pc:sldMkLst>
          <pc:docMk/>
          <pc:sldMk cId="170430115" sldId="277"/>
        </pc:sldMkLst>
      </pc:sldChg>
      <pc:sldChg chg="del">
        <pc:chgData name="Ofer Shezaf" userId="1d85e0d9-df57-4c62-b634-55f08802ddc8" providerId="ADAL" clId="{AE62585E-0C05-474F-BE7C-13F2A60493B7}" dt="2022-09-22T05:46:47.970" v="0" actId="47"/>
        <pc:sldMkLst>
          <pc:docMk/>
          <pc:sldMk cId="1306325644" sldId="288"/>
        </pc:sldMkLst>
      </pc:sldChg>
      <pc:sldChg chg="del">
        <pc:chgData name="Ofer Shezaf" userId="1d85e0d9-df57-4c62-b634-55f08802ddc8" providerId="ADAL" clId="{AE62585E-0C05-474F-BE7C-13F2A60493B7}" dt="2022-09-22T05:46:47.970" v="0" actId="47"/>
        <pc:sldMkLst>
          <pc:docMk/>
          <pc:sldMk cId="879159689" sldId="289"/>
        </pc:sldMkLst>
      </pc:sldChg>
      <pc:sldChg chg="del">
        <pc:chgData name="Ofer Shezaf" userId="1d85e0d9-df57-4c62-b634-55f08802ddc8" providerId="ADAL" clId="{AE62585E-0C05-474F-BE7C-13F2A60493B7}" dt="2022-09-22T05:46:47.970" v="0" actId="47"/>
        <pc:sldMkLst>
          <pc:docMk/>
          <pc:sldMk cId="3187843770" sldId="290"/>
        </pc:sldMkLst>
      </pc:sldChg>
      <pc:sldChg chg="del">
        <pc:chgData name="Ofer Shezaf" userId="1d85e0d9-df57-4c62-b634-55f08802ddc8" providerId="ADAL" clId="{AE62585E-0C05-474F-BE7C-13F2A60493B7}" dt="2022-09-22T05:46:47.970" v="0" actId="47"/>
        <pc:sldMkLst>
          <pc:docMk/>
          <pc:sldMk cId="4039178255" sldId="291"/>
        </pc:sldMkLst>
      </pc:sldChg>
      <pc:sldChg chg="del">
        <pc:chgData name="Ofer Shezaf" userId="1d85e0d9-df57-4c62-b634-55f08802ddc8" providerId="ADAL" clId="{AE62585E-0C05-474F-BE7C-13F2A60493B7}" dt="2022-09-22T05:46:47.970" v="0" actId="47"/>
        <pc:sldMkLst>
          <pc:docMk/>
          <pc:sldMk cId="3451524533" sldId="297"/>
        </pc:sldMkLst>
      </pc:sldChg>
      <pc:sldChg chg="del">
        <pc:chgData name="Ofer Shezaf" userId="1d85e0d9-df57-4c62-b634-55f08802ddc8" providerId="ADAL" clId="{AE62585E-0C05-474F-BE7C-13F2A60493B7}" dt="2022-09-22T05:46:47.970" v="0" actId="47"/>
        <pc:sldMkLst>
          <pc:docMk/>
          <pc:sldMk cId="1529199150" sldId="298"/>
        </pc:sldMkLst>
      </pc:sldChg>
      <pc:sldChg chg="del">
        <pc:chgData name="Ofer Shezaf" userId="1d85e0d9-df57-4c62-b634-55f08802ddc8" providerId="ADAL" clId="{AE62585E-0C05-474F-BE7C-13F2A60493B7}" dt="2022-09-22T05:46:47.970" v="0" actId="47"/>
        <pc:sldMkLst>
          <pc:docMk/>
          <pc:sldMk cId="4294371060" sldId="304"/>
        </pc:sldMkLst>
      </pc:sldChg>
      <pc:sldChg chg="del">
        <pc:chgData name="Ofer Shezaf" userId="1d85e0d9-df57-4c62-b634-55f08802ddc8" providerId="ADAL" clId="{AE62585E-0C05-474F-BE7C-13F2A60493B7}" dt="2022-09-22T05:46:47.970" v="0" actId="47"/>
        <pc:sldMkLst>
          <pc:docMk/>
          <pc:sldMk cId="389999180" sldId="305"/>
        </pc:sldMkLst>
      </pc:sldChg>
      <pc:sldChg chg="del">
        <pc:chgData name="Ofer Shezaf" userId="1d85e0d9-df57-4c62-b634-55f08802ddc8" providerId="ADAL" clId="{AE62585E-0C05-474F-BE7C-13F2A60493B7}" dt="2022-09-22T05:46:47.970" v="0" actId="47"/>
        <pc:sldMkLst>
          <pc:docMk/>
          <pc:sldMk cId="799623596" sldId="310"/>
        </pc:sldMkLst>
      </pc:sldChg>
      <pc:sldChg chg="del">
        <pc:chgData name="Ofer Shezaf" userId="1d85e0d9-df57-4c62-b634-55f08802ddc8" providerId="ADAL" clId="{AE62585E-0C05-474F-BE7C-13F2A60493B7}" dt="2022-09-22T05:46:47.970" v="0" actId="47"/>
        <pc:sldMkLst>
          <pc:docMk/>
          <pc:sldMk cId="1738381183" sldId="313"/>
        </pc:sldMkLst>
      </pc:sldChg>
      <pc:sldChg chg="del">
        <pc:chgData name="Ofer Shezaf" userId="1d85e0d9-df57-4c62-b634-55f08802ddc8" providerId="ADAL" clId="{AE62585E-0C05-474F-BE7C-13F2A60493B7}" dt="2022-09-22T05:46:47.970" v="0" actId="47"/>
        <pc:sldMkLst>
          <pc:docMk/>
          <pc:sldMk cId="3388756776" sldId="315"/>
        </pc:sldMkLst>
      </pc:sldChg>
      <pc:sldChg chg="del">
        <pc:chgData name="Ofer Shezaf" userId="1d85e0d9-df57-4c62-b634-55f08802ddc8" providerId="ADAL" clId="{AE62585E-0C05-474F-BE7C-13F2A60493B7}" dt="2022-09-22T05:46:47.970" v="0" actId="47"/>
        <pc:sldMkLst>
          <pc:docMk/>
          <pc:sldMk cId="3378362855" sldId="316"/>
        </pc:sldMkLst>
      </pc:sldChg>
      <pc:sldChg chg="del">
        <pc:chgData name="Ofer Shezaf" userId="1d85e0d9-df57-4c62-b634-55f08802ddc8" providerId="ADAL" clId="{AE62585E-0C05-474F-BE7C-13F2A60493B7}" dt="2022-09-22T05:46:47.970" v="0" actId="47"/>
        <pc:sldMkLst>
          <pc:docMk/>
          <pc:sldMk cId="3778939050" sldId="317"/>
        </pc:sldMkLst>
      </pc:sldChg>
      <pc:sldChg chg="del">
        <pc:chgData name="Ofer Shezaf" userId="1d85e0d9-df57-4c62-b634-55f08802ddc8" providerId="ADAL" clId="{AE62585E-0C05-474F-BE7C-13F2A60493B7}" dt="2022-09-22T05:46:47.970" v="0" actId="47"/>
        <pc:sldMkLst>
          <pc:docMk/>
          <pc:sldMk cId="1917221656" sldId="318"/>
        </pc:sldMkLst>
      </pc:sldChg>
      <pc:sldChg chg="del">
        <pc:chgData name="Ofer Shezaf" userId="1d85e0d9-df57-4c62-b634-55f08802ddc8" providerId="ADAL" clId="{AE62585E-0C05-474F-BE7C-13F2A60493B7}" dt="2022-09-22T05:46:47.970" v="0" actId="47"/>
        <pc:sldMkLst>
          <pc:docMk/>
          <pc:sldMk cId="1852162353" sldId="319"/>
        </pc:sldMkLst>
      </pc:sldChg>
      <pc:sldChg chg="del">
        <pc:chgData name="Ofer Shezaf" userId="1d85e0d9-df57-4c62-b634-55f08802ddc8" providerId="ADAL" clId="{AE62585E-0C05-474F-BE7C-13F2A60493B7}" dt="2022-09-22T05:46:47.970" v="0" actId="47"/>
        <pc:sldMkLst>
          <pc:docMk/>
          <pc:sldMk cId="3492498317" sldId="324"/>
        </pc:sldMkLst>
      </pc:sldChg>
      <pc:sldChg chg="del">
        <pc:chgData name="Ofer Shezaf" userId="1d85e0d9-df57-4c62-b634-55f08802ddc8" providerId="ADAL" clId="{AE62585E-0C05-474F-BE7C-13F2A60493B7}" dt="2022-09-22T05:46:47.970" v="0" actId="47"/>
        <pc:sldMkLst>
          <pc:docMk/>
          <pc:sldMk cId="1765719059" sldId="327"/>
        </pc:sldMkLst>
      </pc:sldChg>
      <pc:sldChg chg="del">
        <pc:chgData name="Ofer Shezaf" userId="1d85e0d9-df57-4c62-b634-55f08802ddc8" providerId="ADAL" clId="{AE62585E-0C05-474F-BE7C-13F2A60493B7}" dt="2022-09-22T05:46:47.970" v="0" actId="47"/>
        <pc:sldMkLst>
          <pc:docMk/>
          <pc:sldMk cId="1837337670" sldId="328"/>
        </pc:sldMkLst>
      </pc:sldChg>
      <pc:sldChg chg="del">
        <pc:chgData name="Ofer Shezaf" userId="1d85e0d9-df57-4c62-b634-55f08802ddc8" providerId="ADAL" clId="{AE62585E-0C05-474F-BE7C-13F2A60493B7}" dt="2022-09-22T05:46:47.970" v="0" actId="47"/>
        <pc:sldMkLst>
          <pc:docMk/>
          <pc:sldMk cId="3628604115" sldId="329"/>
        </pc:sldMkLst>
      </pc:sldChg>
      <pc:sldChg chg="del">
        <pc:chgData name="Ofer Shezaf" userId="1d85e0d9-df57-4c62-b634-55f08802ddc8" providerId="ADAL" clId="{AE62585E-0C05-474F-BE7C-13F2A60493B7}" dt="2022-09-22T05:46:47.970" v="0" actId="47"/>
        <pc:sldMkLst>
          <pc:docMk/>
          <pc:sldMk cId="1567689106" sldId="337"/>
        </pc:sldMkLst>
      </pc:sldChg>
      <pc:sldChg chg="del">
        <pc:chgData name="Ofer Shezaf" userId="1d85e0d9-df57-4c62-b634-55f08802ddc8" providerId="ADAL" clId="{AE62585E-0C05-474F-BE7C-13F2A60493B7}" dt="2022-09-22T05:46:47.970" v="0" actId="47"/>
        <pc:sldMkLst>
          <pc:docMk/>
          <pc:sldMk cId="935297856" sldId="339"/>
        </pc:sldMkLst>
      </pc:sldChg>
      <pc:sldChg chg="del">
        <pc:chgData name="Ofer Shezaf" userId="1d85e0d9-df57-4c62-b634-55f08802ddc8" providerId="ADAL" clId="{AE62585E-0C05-474F-BE7C-13F2A60493B7}" dt="2022-09-22T05:46:47.970" v="0" actId="47"/>
        <pc:sldMkLst>
          <pc:docMk/>
          <pc:sldMk cId="1492662958" sldId="342"/>
        </pc:sldMkLst>
      </pc:sldChg>
      <pc:sldChg chg="del">
        <pc:chgData name="Ofer Shezaf" userId="1d85e0d9-df57-4c62-b634-55f08802ddc8" providerId="ADAL" clId="{AE62585E-0C05-474F-BE7C-13F2A60493B7}" dt="2022-09-22T05:46:47.970" v="0" actId="47"/>
        <pc:sldMkLst>
          <pc:docMk/>
          <pc:sldMk cId="3319024285" sldId="348"/>
        </pc:sldMkLst>
      </pc:sldChg>
      <pc:sldChg chg="del">
        <pc:chgData name="Ofer Shezaf" userId="1d85e0d9-df57-4c62-b634-55f08802ddc8" providerId="ADAL" clId="{AE62585E-0C05-474F-BE7C-13F2A60493B7}" dt="2022-09-22T05:46:47.970" v="0" actId="47"/>
        <pc:sldMkLst>
          <pc:docMk/>
          <pc:sldMk cId="2398688253" sldId="350"/>
        </pc:sldMkLst>
      </pc:sldChg>
      <pc:sldChg chg="del">
        <pc:chgData name="Ofer Shezaf" userId="1d85e0d9-df57-4c62-b634-55f08802ddc8" providerId="ADAL" clId="{AE62585E-0C05-474F-BE7C-13F2A60493B7}" dt="2022-09-22T05:46:47.970" v="0" actId="47"/>
        <pc:sldMkLst>
          <pc:docMk/>
          <pc:sldMk cId="2994505640" sldId="351"/>
        </pc:sldMkLst>
      </pc:sldChg>
      <pc:sldChg chg="del">
        <pc:chgData name="Ofer Shezaf" userId="1d85e0d9-df57-4c62-b634-55f08802ddc8" providerId="ADAL" clId="{AE62585E-0C05-474F-BE7C-13F2A60493B7}" dt="2022-09-22T05:46:47.970" v="0" actId="47"/>
        <pc:sldMkLst>
          <pc:docMk/>
          <pc:sldMk cId="3103329090" sldId="356"/>
        </pc:sldMkLst>
      </pc:sldChg>
      <pc:sldChg chg="del">
        <pc:chgData name="Ofer Shezaf" userId="1d85e0d9-df57-4c62-b634-55f08802ddc8" providerId="ADAL" clId="{AE62585E-0C05-474F-BE7C-13F2A60493B7}" dt="2022-09-22T05:46:47.970" v="0" actId="47"/>
        <pc:sldMkLst>
          <pc:docMk/>
          <pc:sldMk cId="1768801608" sldId="357"/>
        </pc:sldMkLst>
      </pc:sldChg>
      <pc:sldChg chg="del">
        <pc:chgData name="Ofer Shezaf" userId="1d85e0d9-df57-4c62-b634-55f08802ddc8" providerId="ADAL" clId="{AE62585E-0C05-474F-BE7C-13F2A60493B7}" dt="2022-09-22T05:46:47.970" v="0" actId="47"/>
        <pc:sldMkLst>
          <pc:docMk/>
          <pc:sldMk cId="580221118" sldId="358"/>
        </pc:sldMkLst>
      </pc:sldChg>
      <pc:sldChg chg="del">
        <pc:chgData name="Ofer Shezaf" userId="1d85e0d9-df57-4c62-b634-55f08802ddc8" providerId="ADAL" clId="{AE62585E-0C05-474F-BE7C-13F2A60493B7}" dt="2022-09-22T05:46:47.970" v="0" actId="47"/>
        <pc:sldMkLst>
          <pc:docMk/>
          <pc:sldMk cId="4151481732" sldId="360"/>
        </pc:sldMkLst>
      </pc:sldChg>
      <pc:sldChg chg="del">
        <pc:chgData name="Ofer Shezaf" userId="1d85e0d9-df57-4c62-b634-55f08802ddc8" providerId="ADAL" clId="{AE62585E-0C05-474F-BE7C-13F2A60493B7}" dt="2022-09-22T05:46:47.970" v="0" actId="47"/>
        <pc:sldMkLst>
          <pc:docMk/>
          <pc:sldMk cId="2017628939" sldId="364"/>
        </pc:sldMkLst>
      </pc:sldChg>
      <pc:sldChg chg="del">
        <pc:chgData name="Ofer Shezaf" userId="1d85e0d9-df57-4c62-b634-55f08802ddc8" providerId="ADAL" clId="{AE62585E-0C05-474F-BE7C-13F2A60493B7}" dt="2022-09-22T05:46:47.970" v="0" actId="47"/>
        <pc:sldMkLst>
          <pc:docMk/>
          <pc:sldMk cId="1282253793" sldId="366"/>
        </pc:sldMkLst>
      </pc:sldChg>
      <pc:sldChg chg="del">
        <pc:chgData name="Ofer Shezaf" userId="1d85e0d9-df57-4c62-b634-55f08802ddc8" providerId="ADAL" clId="{AE62585E-0C05-474F-BE7C-13F2A60493B7}" dt="2022-09-22T05:46:47.970" v="0" actId="47"/>
        <pc:sldMkLst>
          <pc:docMk/>
          <pc:sldMk cId="2849937039" sldId="367"/>
        </pc:sldMkLst>
      </pc:sldChg>
      <pc:sldChg chg="del">
        <pc:chgData name="Ofer Shezaf" userId="1d85e0d9-df57-4c62-b634-55f08802ddc8" providerId="ADAL" clId="{AE62585E-0C05-474F-BE7C-13F2A60493B7}" dt="2022-09-22T05:46:47.970" v="0" actId="47"/>
        <pc:sldMkLst>
          <pc:docMk/>
          <pc:sldMk cId="2906756555" sldId="368"/>
        </pc:sldMkLst>
      </pc:sldChg>
      <pc:sldChg chg="del">
        <pc:chgData name="Ofer Shezaf" userId="1d85e0d9-df57-4c62-b634-55f08802ddc8" providerId="ADAL" clId="{AE62585E-0C05-474F-BE7C-13F2A60493B7}" dt="2022-09-22T05:46:47.970" v="0" actId="47"/>
        <pc:sldMkLst>
          <pc:docMk/>
          <pc:sldMk cId="2220746419" sldId="369"/>
        </pc:sldMkLst>
      </pc:sldChg>
      <pc:sldChg chg="del">
        <pc:chgData name="Ofer Shezaf" userId="1d85e0d9-df57-4c62-b634-55f08802ddc8" providerId="ADAL" clId="{AE62585E-0C05-474F-BE7C-13F2A60493B7}" dt="2022-09-22T05:46:47.970" v="0" actId="47"/>
        <pc:sldMkLst>
          <pc:docMk/>
          <pc:sldMk cId="1799598268" sldId="370"/>
        </pc:sldMkLst>
      </pc:sldChg>
      <pc:sldChg chg="del">
        <pc:chgData name="Ofer Shezaf" userId="1d85e0d9-df57-4c62-b634-55f08802ddc8" providerId="ADAL" clId="{AE62585E-0C05-474F-BE7C-13F2A60493B7}" dt="2022-09-22T05:46:47.970" v="0" actId="47"/>
        <pc:sldMkLst>
          <pc:docMk/>
          <pc:sldMk cId="1167792141" sldId="371"/>
        </pc:sldMkLst>
      </pc:sldChg>
      <pc:sldChg chg="del">
        <pc:chgData name="Ofer Shezaf" userId="1d85e0d9-df57-4c62-b634-55f08802ddc8" providerId="ADAL" clId="{AE62585E-0C05-474F-BE7C-13F2A60493B7}" dt="2022-09-22T05:46:47.970" v="0" actId="47"/>
        <pc:sldMkLst>
          <pc:docMk/>
          <pc:sldMk cId="3603330604" sldId="373"/>
        </pc:sldMkLst>
      </pc:sldChg>
      <pc:sldChg chg="del">
        <pc:chgData name="Ofer Shezaf" userId="1d85e0d9-df57-4c62-b634-55f08802ddc8" providerId="ADAL" clId="{AE62585E-0C05-474F-BE7C-13F2A60493B7}" dt="2022-09-22T05:46:47.970" v="0" actId="47"/>
        <pc:sldMkLst>
          <pc:docMk/>
          <pc:sldMk cId="857694230" sldId="374"/>
        </pc:sldMkLst>
      </pc:sldChg>
      <pc:sldChg chg="del">
        <pc:chgData name="Ofer Shezaf" userId="1d85e0d9-df57-4c62-b634-55f08802ddc8" providerId="ADAL" clId="{AE62585E-0C05-474F-BE7C-13F2A60493B7}" dt="2022-09-22T05:46:47.970" v="0" actId="47"/>
        <pc:sldMkLst>
          <pc:docMk/>
          <pc:sldMk cId="4233561442" sldId="376"/>
        </pc:sldMkLst>
      </pc:sldChg>
      <pc:sldChg chg="del">
        <pc:chgData name="Ofer Shezaf" userId="1d85e0d9-df57-4c62-b634-55f08802ddc8" providerId="ADAL" clId="{AE62585E-0C05-474F-BE7C-13F2A60493B7}" dt="2022-09-22T05:46:47.970" v="0" actId="47"/>
        <pc:sldMkLst>
          <pc:docMk/>
          <pc:sldMk cId="356136532" sldId="377"/>
        </pc:sldMkLst>
      </pc:sldChg>
      <pc:sldChg chg="del">
        <pc:chgData name="Ofer Shezaf" userId="1d85e0d9-df57-4c62-b634-55f08802ddc8" providerId="ADAL" clId="{AE62585E-0C05-474F-BE7C-13F2A60493B7}" dt="2022-09-22T05:46:47.970" v="0" actId="47"/>
        <pc:sldMkLst>
          <pc:docMk/>
          <pc:sldMk cId="3945567626" sldId="378"/>
        </pc:sldMkLst>
      </pc:sldChg>
      <pc:sldChg chg="del">
        <pc:chgData name="Ofer Shezaf" userId="1d85e0d9-df57-4c62-b634-55f08802ddc8" providerId="ADAL" clId="{AE62585E-0C05-474F-BE7C-13F2A60493B7}" dt="2022-09-22T05:46:47.970" v="0" actId="47"/>
        <pc:sldMkLst>
          <pc:docMk/>
          <pc:sldMk cId="3867154252" sldId="380"/>
        </pc:sldMkLst>
      </pc:sldChg>
      <pc:sldChg chg="del">
        <pc:chgData name="Ofer Shezaf" userId="1d85e0d9-df57-4c62-b634-55f08802ddc8" providerId="ADAL" clId="{AE62585E-0C05-474F-BE7C-13F2A60493B7}" dt="2022-09-22T05:46:47.970" v="0" actId="47"/>
        <pc:sldMkLst>
          <pc:docMk/>
          <pc:sldMk cId="1411764021" sldId="381"/>
        </pc:sldMkLst>
      </pc:sldChg>
      <pc:sldChg chg="del">
        <pc:chgData name="Ofer Shezaf" userId="1d85e0d9-df57-4c62-b634-55f08802ddc8" providerId="ADAL" clId="{AE62585E-0C05-474F-BE7C-13F2A60493B7}" dt="2022-09-22T05:46:47.970" v="0" actId="47"/>
        <pc:sldMkLst>
          <pc:docMk/>
          <pc:sldMk cId="1081405498" sldId="382"/>
        </pc:sldMkLst>
      </pc:sldChg>
      <pc:sldChg chg="del">
        <pc:chgData name="Ofer Shezaf" userId="1d85e0d9-df57-4c62-b634-55f08802ddc8" providerId="ADAL" clId="{AE62585E-0C05-474F-BE7C-13F2A60493B7}" dt="2022-09-22T05:46:47.970" v="0" actId="47"/>
        <pc:sldMkLst>
          <pc:docMk/>
          <pc:sldMk cId="15775361" sldId="2076138549"/>
        </pc:sldMkLst>
      </pc:sldChg>
      <pc:sldChg chg="del">
        <pc:chgData name="Ofer Shezaf" userId="1d85e0d9-df57-4c62-b634-55f08802ddc8" providerId="ADAL" clId="{AE62585E-0C05-474F-BE7C-13F2A60493B7}" dt="2022-09-22T05:46:47.970" v="0" actId="47"/>
        <pc:sldMkLst>
          <pc:docMk/>
          <pc:sldMk cId="394379904" sldId="2076138550"/>
        </pc:sldMkLst>
      </pc:sldChg>
      <pc:sldChg chg="del">
        <pc:chgData name="Ofer Shezaf" userId="1d85e0d9-df57-4c62-b634-55f08802ddc8" providerId="ADAL" clId="{AE62585E-0C05-474F-BE7C-13F2A60493B7}" dt="2022-09-22T05:46:47.970" v="0" actId="47"/>
        <pc:sldMkLst>
          <pc:docMk/>
          <pc:sldMk cId="2919256200" sldId="2076138551"/>
        </pc:sldMkLst>
      </pc:sldChg>
      <pc:sldChg chg="del">
        <pc:chgData name="Ofer Shezaf" userId="1d85e0d9-df57-4c62-b634-55f08802ddc8" providerId="ADAL" clId="{AE62585E-0C05-474F-BE7C-13F2A60493B7}" dt="2022-09-22T05:46:47.970" v="0" actId="47"/>
        <pc:sldMkLst>
          <pc:docMk/>
          <pc:sldMk cId="16160334" sldId="2076138552"/>
        </pc:sldMkLst>
      </pc:sldChg>
      <pc:sldChg chg="del">
        <pc:chgData name="Ofer Shezaf" userId="1d85e0d9-df57-4c62-b634-55f08802ddc8" providerId="ADAL" clId="{AE62585E-0C05-474F-BE7C-13F2A60493B7}" dt="2022-09-22T05:46:47.970" v="0" actId="47"/>
        <pc:sldMkLst>
          <pc:docMk/>
          <pc:sldMk cId="3653238435" sldId="2076138553"/>
        </pc:sldMkLst>
      </pc:sldChg>
      <pc:sldChg chg="del">
        <pc:chgData name="Ofer Shezaf" userId="1d85e0d9-df57-4c62-b634-55f08802ddc8" providerId="ADAL" clId="{AE62585E-0C05-474F-BE7C-13F2A60493B7}" dt="2022-09-22T05:46:47.970" v="0" actId="47"/>
        <pc:sldMkLst>
          <pc:docMk/>
          <pc:sldMk cId="406774667" sldId="2076138554"/>
        </pc:sldMkLst>
      </pc:sldChg>
      <pc:sldChg chg="del">
        <pc:chgData name="Ofer Shezaf" userId="1d85e0d9-df57-4c62-b634-55f08802ddc8" providerId="ADAL" clId="{AE62585E-0C05-474F-BE7C-13F2A60493B7}" dt="2022-09-22T05:46:47.970" v="0" actId="47"/>
        <pc:sldMkLst>
          <pc:docMk/>
          <pc:sldMk cId="3815818933" sldId="2076138555"/>
        </pc:sldMkLst>
      </pc:sldChg>
      <pc:sldChg chg="del">
        <pc:chgData name="Ofer Shezaf" userId="1d85e0d9-df57-4c62-b634-55f08802ddc8" providerId="ADAL" clId="{AE62585E-0C05-474F-BE7C-13F2A60493B7}" dt="2022-09-22T05:46:47.970" v="0" actId="47"/>
        <pc:sldMkLst>
          <pc:docMk/>
          <pc:sldMk cId="1623468466" sldId="2076138556"/>
        </pc:sldMkLst>
      </pc:sldChg>
      <pc:sldChg chg="del">
        <pc:chgData name="Ofer Shezaf" userId="1d85e0d9-df57-4c62-b634-55f08802ddc8" providerId="ADAL" clId="{AE62585E-0C05-474F-BE7C-13F2A60493B7}" dt="2022-09-22T05:46:47.970" v="0" actId="47"/>
        <pc:sldMkLst>
          <pc:docMk/>
          <pc:sldMk cId="3628032155" sldId="2076138557"/>
        </pc:sldMkLst>
      </pc:sldChg>
      <pc:sldChg chg="del">
        <pc:chgData name="Ofer Shezaf" userId="1d85e0d9-df57-4c62-b634-55f08802ddc8" providerId="ADAL" clId="{AE62585E-0C05-474F-BE7C-13F2A60493B7}" dt="2022-09-22T05:46:47.970" v="0" actId="47"/>
        <pc:sldMkLst>
          <pc:docMk/>
          <pc:sldMk cId="2823817696" sldId="2076138559"/>
        </pc:sldMkLst>
      </pc:sldChg>
      <pc:sldChg chg="del">
        <pc:chgData name="Ofer Shezaf" userId="1d85e0d9-df57-4c62-b634-55f08802ddc8" providerId="ADAL" clId="{AE62585E-0C05-474F-BE7C-13F2A60493B7}" dt="2022-09-22T05:46:47.970" v="0" actId="47"/>
        <pc:sldMkLst>
          <pc:docMk/>
          <pc:sldMk cId="1752806500" sldId="2076138560"/>
        </pc:sldMkLst>
      </pc:sldChg>
      <pc:sldChg chg="del">
        <pc:chgData name="Ofer Shezaf" userId="1d85e0d9-df57-4c62-b634-55f08802ddc8" providerId="ADAL" clId="{AE62585E-0C05-474F-BE7C-13F2A60493B7}" dt="2022-09-22T05:46:47.970" v="0" actId="47"/>
        <pc:sldMkLst>
          <pc:docMk/>
          <pc:sldMk cId="2756038570" sldId="2076138561"/>
        </pc:sldMkLst>
      </pc:sldChg>
      <pc:sldChg chg="del">
        <pc:chgData name="Ofer Shezaf" userId="1d85e0d9-df57-4c62-b634-55f08802ddc8" providerId="ADAL" clId="{AE62585E-0C05-474F-BE7C-13F2A60493B7}" dt="2022-09-22T05:46:47.970" v="0" actId="47"/>
        <pc:sldMkLst>
          <pc:docMk/>
          <pc:sldMk cId="2925654379" sldId="2076138562"/>
        </pc:sldMkLst>
      </pc:sldChg>
      <pc:sldChg chg="del">
        <pc:chgData name="Ofer Shezaf" userId="1d85e0d9-df57-4c62-b634-55f08802ddc8" providerId="ADAL" clId="{AE62585E-0C05-474F-BE7C-13F2A60493B7}" dt="2022-09-22T05:46:47.970" v="0" actId="47"/>
        <pc:sldMkLst>
          <pc:docMk/>
          <pc:sldMk cId="1681396304" sldId="2076138563"/>
        </pc:sldMkLst>
      </pc:sldChg>
      <pc:sldChg chg="del">
        <pc:chgData name="Ofer Shezaf" userId="1d85e0d9-df57-4c62-b634-55f08802ddc8" providerId="ADAL" clId="{AE62585E-0C05-474F-BE7C-13F2A60493B7}" dt="2022-09-22T05:46:47.970" v="0" actId="47"/>
        <pc:sldMkLst>
          <pc:docMk/>
          <pc:sldMk cId="2604121383" sldId="2076138564"/>
        </pc:sldMkLst>
      </pc:sldChg>
      <pc:sldChg chg="del">
        <pc:chgData name="Ofer Shezaf" userId="1d85e0d9-df57-4c62-b634-55f08802ddc8" providerId="ADAL" clId="{AE62585E-0C05-474F-BE7C-13F2A60493B7}" dt="2022-09-22T05:46:47.970" v="0" actId="47"/>
        <pc:sldMkLst>
          <pc:docMk/>
          <pc:sldMk cId="11929787" sldId="2076138565"/>
        </pc:sldMkLst>
      </pc:sldChg>
      <pc:sldChg chg="del">
        <pc:chgData name="Ofer Shezaf" userId="1d85e0d9-df57-4c62-b634-55f08802ddc8" providerId="ADAL" clId="{AE62585E-0C05-474F-BE7C-13F2A60493B7}" dt="2022-09-22T05:46:47.970" v="0" actId="47"/>
        <pc:sldMkLst>
          <pc:docMk/>
          <pc:sldMk cId="2848511875" sldId="2076138566"/>
        </pc:sldMkLst>
      </pc:sldChg>
      <pc:sldChg chg="del">
        <pc:chgData name="Ofer Shezaf" userId="1d85e0d9-df57-4c62-b634-55f08802ddc8" providerId="ADAL" clId="{AE62585E-0C05-474F-BE7C-13F2A60493B7}" dt="2022-09-22T05:46:47.970" v="0" actId="47"/>
        <pc:sldMkLst>
          <pc:docMk/>
          <pc:sldMk cId="1918158837" sldId="2076138567"/>
        </pc:sldMkLst>
      </pc:sldChg>
      <pc:sldChg chg="del">
        <pc:chgData name="Ofer Shezaf" userId="1d85e0d9-df57-4c62-b634-55f08802ddc8" providerId="ADAL" clId="{AE62585E-0C05-474F-BE7C-13F2A60493B7}" dt="2022-09-22T05:46:47.970" v="0" actId="47"/>
        <pc:sldMkLst>
          <pc:docMk/>
          <pc:sldMk cId="311375520" sldId="2076138568"/>
        </pc:sldMkLst>
      </pc:sldChg>
      <pc:sldChg chg="del">
        <pc:chgData name="Ofer Shezaf" userId="1d85e0d9-df57-4c62-b634-55f08802ddc8" providerId="ADAL" clId="{AE62585E-0C05-474F-BE7C-13F2A60493B7}" dt="2022-09-22T05:46:47.970" v="0" actId="47"/>
        <pc:sldMkLst>
          <pc:docMk/>
          <pc:sldMk cId="1807581160" sldId="2076138569"/>
        </pc:sldMkLst>
      </pc:sldChg>
      <pc:sldChg chg="del">
        <pc:chgData name="Ofer Shezaf" userId="1d85e0d9-df57-4c62-b634-55f08802ddc8" providerId="ADAL" clId="{AE62585E-0C05-474F-BE7C-13F2A60493B7}" dt="2022-09-22T05:46:47.970" v="0" actId="47"/>
        <pc:sldMkLst>
          <pc:docMk/>
          <pc:sldMk cId="869022424" sldId="2076138570"/>
        </pc:sldMkLst>
      </pc:sldChg>
      <pc:sldChg chg="del">
        <pc:chgData name="Ofer Shezaf" userId="1d85e0d9-df57-4c62-b634-55f08802ddc8" providerId="ADAL" clId="{AE62585E-0C05-474F-BE7C-13F2A60493B7}" dt="2022-09-22T05:46:47.970" v="0" actId="47"/>
        <pc:sldMkLst>
          <pc:docMk/>
          <pc:sldMk cId="775883983" sldId="20761385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BF66-D900-471B-8BBD-C505E6E40BCD}" type="datetimeFigureOut">
              <a:rPr lang="en-US" smtClean="0"/>
              <a:t>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14F69A-5947-42FB-9BF4-4EB649128836}" type="slidenum">
              <a:rPr lang="en-US" smtClean="0"/>
              <a:t>‹#›</a:t>
            </a:fld>
            <a:endParaRPr lang="en-US"/>
          </a:p>
        </p:txBody>
      </p:sp>
    </p:spTree>
    <p:extLst>
      <p:ext uri="{BB962C8B-B14F-4D97-AF65-F5344CB8AC3E}">
        <p14:creationId xmlns:p14="http://schemas.microsoft.com/office/powerpoint/2010/main" val="3745037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14F69A-5947-42FB-9BF4-4EB649128836}" type="slidenum">
              <a:rPr lang="en-US" smtClean="0"/>
              <a:t>1</a:t>
            </a:fld>
            <a:endParaRPr lang="en-US"/>
          </a:p>
        </p:txBody>
      </p:sp>
    </p:spTree>
    <p:extLst>
      <p:ext uri="{BB962C8B-B14F-4D97-AF65-F5344CB8AC3E}">
        <p14:creationId xmlns:p14="http://schemas.microsoft.com/office/powerpoint/2010/main" val="3999883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3" name="Picture 12" descr="A person standing in front of a computer&#10;&#10;Description automatically generated">
            <a:extLst>
              <a:ext uri="{FF2B5EF4-FFF2-40B4-BE49-F238E27FC236}">
                <a16:creationId xmlns:a16="http://schemas.microsoft.com/office/drawing/2014/main" id="{69D0BDDE-0A2F-4B50-BD88-7B82A42CF539}"/>
              </a:ext>
            </a:extLst>
          </p:cNvPr>
          <p:cNvPicPr>
            <a:picLocks noChangeAspect="1"/>
          </p:cNvPicPr>
          <p:nvPr/>
        </p:nvPicPr>
        <p:blipFill>
          <a:blip r:embed="rId3"/>
          <a:stretch>
            <a:fillRect/>
          </a:stretch>
        </p:blipFill>
        <p:spPr>
          <a:xfrm>
            <a:off x="5337068" y="0"/>
            <a:ext cx="6854932" cy="6854932"/>
          </a:xfrm>
          <a:prstGeom prst="rect">
            <a:avLst/>
          </a:prstGeom>
        </p:spPr>
      </p:pic>
    </p:spTree>
    <p:extLst>
      <p:ext uri="{BB962C8B-B14F-4D97-AF65-F5344CB8AC3E}">
        <p14:creationId xmlns:p14="http://schemas.microsoft.com/office/powerpoint/2010/main" val="1687763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281784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398200001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201600705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359953093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64279168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64515968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0034460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31296801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23785827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4273009704"/>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3" name="Picture 12" descr="A person standing in front of a computer&#10;&#10;Description automatically generated">
            <a:extLst>
              <a:ext uri="{FF2B5EF4-FFF2-40B4-BE49-F238E27FC236}">
                <a16:creationId xmlns:a16="http://schemas.microsoft.com/office/drawing/2014/main" id="{678A4FEE-880E-4575-8B90-F2F225336B52}"/>
              </a:ext>
            </a:extLst>
          </p:cNvPr>
          <p:cNvPicPr>
            <a:picLocks noChangeAspect="1"/>
          </p:cNvPicPr>
          <p:nvPr/>
        </p:nvPicPr>
        <p:blipFill>
          <a:blip r:embed="rId3"/>
          <a:stretch>
            <a:fillRect/>
          </a:stretch>
        </p:blipFill>
        <p:spPr>
          <a:xfrm>
            <a:off x="5337068" y="0"/>
            <a:ext cx="6854932" cy="6854932"/>
          </a:xfrm>
          <a:prstGeom prst="rect">
            <a:avLst/>
          </a:prstGeom>
        </p:spPr>
      </p:pic>
    </p:spTree>
    <p:extLst>
      <p:ext uri="{BB962C8B-B14F-4D97-AF65-F5344CB8AC3E}">
        <p14:creationId xmlns:p14="http://schemas.microsoft.com/office/powerpoint/2010/main" val="10757292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77881"/>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1371942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386861335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2166225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515580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0237994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36258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856431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8867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15556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3888799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479528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6462386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245895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endParaRPr lang="en-US"/>
          </a:p>
        </p:txBody>
      </p:sp>
    </p:spTree>
    <p:extLst>
      <p:ext uri="{BB962C8B-B14F-4D97-AF65-F5344CB8AC3E}">
        <p14:creationId xmlns:p14="http://schemas.microsoft.com/office/powerpoint/2010/main" val="1371193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339218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85312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3" name="Sommaire">
            <a:extLst>
              <a:ext uri="{FF2B5EF4-FFF2-40B4-BE49-F238E27FC236}">
                <a16:creationId xmlns:a16="http://schemas.microsoft.com/office/drawing/2014/main" id="{60B438DB-DDE8-4163-8D4D-D3E7FE0F0496}"/>
              </a:ext>
            </a:extLst>
          </p:cNvPr>
          <p:cNvSpPr>
            <a:spLocks noGrp="1"/>
          </p:cNvSpPr>
          <p:nvPr>
            <p:ph type="title" hasCustomPrompt="1"/>
          </p:nvPr>
        </p:nvSpPr>
        <p:spPr>
          <a:xfrm>
            <a:off x="249768" y="198967"/>
            <a:ext cx="11706443" cy="487635"/>
          </a:xfrm>
          <a:prstGeom prst="rect">
            <a:avLst/>
          </a:prstGeom>
        </p:spPr>
        <p:txBody>
          <a:bodyPr lIns="0" tIns="0" rIns="0" bIns="0" anchor="ctr">
            <a:noAutofit/>
          </a:bodyPr>
          <a:lstStyle>
            <a:lvl1pPr algn="l">
              <a:defRPr lang="fr-FR" sz="3200" noProof="0">
                <a:solidFill>
                  <a:srgbClr val="00008F"/>
                </a:solidFill>
                <a:latin typeface="+mn-lt"/>
                <a:cs typeface="Arial" pitchFamily="34" charset="0"/>
              </a:defRPr>
            </a:lvl1pPr>
          </a:lstStyle>
          <a:p>
            <a:pPr lvl="0" algn="l"/>
            <a:r>
              <a:rPr lang="en-US" noProof="0"/>
              <a:t>&lt;Title&gt;</a:t>
            </a:r>
          </a:p>
        </p:txBody>
      </p:sp>
      <p:sp>
        <p:nvSpPr>
          <p:cNvPr id="4" name="Espace réservé du texte 16">
            <a:extLst>
              <a:ext uri="{FF2B5EF4-FFF2-40B4-BE49-F238E27FC236}">
                <a16:creationId xmlns:a16="http://schemas.microsoft.com/office/drawing/2014/main" id="{922E5B3D-0A0F-4F78-9989-948067A66A94}"/>
              </a:ext>
            </a:extLst>
          </p:cNvPr>
          <p:cNvSpPr>
            <a:spLocks noGrp="1"/>
          </p:cNvSpPr>
          <p:nvPr>
            <p:ph type="body" sz="quarter" idx="14" hasCustomPrompt="1"/>
          </p:nvPr>
        </p:nvSpPr>
        <p:spPr>
          <a:xfrm>
            <a:off x="451391" y="694010"/>
            <a:ext cx="11504820" cy="368303"/>
          </a:xfrm>
          <a:prstGeom prst="rect">
            <a:avLst/>
          </a:prstGeom>
        </p:spPr>
        <p:txBody>
          <a:bodyPr lIns="0" tIns="0" rIns="0" bIns="0" anchor="ctr">
            <a:noAutofit/>
          </a:bodyPr>
          <a:lstStyle>
            <a:lvl1pPr marL="0" indent="0">
              <a:buNone/>
              <a:defRPr lang="fr-FR" sz="2000" dirty="0" smtClean="0">
                <a:solidFill>
                  <a:srgbClr val="027180"/>
                </a:solidFill>
                <a:cs typeface="Arial" pitchFamily="34" charset="0"/>
              </a:defRPr>
            </a:lvl1pPr>
          </a:lstStyle>
          <a:p>
            <a:pPr marL="404279" lvl="0" indent="-404279"/>
            <a:r>
              <a:rPr lang="en-US" noProof="0"/>
              <a:t>&lt;Subtitle&gt;</a:t>
            </a:r>
          </a:p>
        </p:txBody>
      </p:sp>
      <p:sp>
        <p:nvSpPr>
          <p:cNvPr id="5" name="Espace réservé du texte 11">
            <a:extLst>
              <a:ext uri="{FF2B5EF4-FFF2-40B4-BE49-F238E27FC236}">
                <a16:creationId xmlns:a16="http://schemas.microsoft.com/office/drawing/2014/main" id="{AF15683A-B85B-43B9-9034-B9FECC1B1712}"/>
              </a:ext>
            </a:extLst>
          </p:cNvPr>
          <p:cNvSpPr>
            <a:spLocks noGrp="1"/>
          </p:cNvSpPr>
          <p:nvPr>
            <p:ph type="body" sz="quarter" idx="10" hasCustomPrompt="1"/>
          </p:nvPr>
        </p:nvSpPr>
        <p:spPr>
          <a:xfrm>
            <a:off x="666753" y="1178729"/>
            <a:ext cx="11289458" cy="4913041"/>
          </a:xfrm>
          <a:prstGeom prst="rect">
            <a:avLst/>
          </a:prstGeom>
        </p:spPr>
        <p:txBody>
          <a:bodyPr vert="horz" lIns="0" tIns="0" rIns="0" bIns="0">
            <a:normAutofit/>
          </a:bodyPr>
          <a:lstStyle>
            <a:lvl1pPr marL="421211" indent="-421211">
              <a:buSzPct val="120000"/>
              <a:buFontTx/>
              <a:buBlip>
                <a:blip r:embed="rId2"/>
              </a:buBlip>
              <a:defRPr sz="2133" baseline="0">
                <a:solidFill>
                  <a:schemeClr val="tx1"/>
                </a:solidFill>
                <a:latin typeface="+mn-lt"/>
                <a:cs typeface="Arial"/>
              </a:defRPr>
            </a:lvl1pPr>
            <a:lvl2pPr marL="842420" indent="-284937">
              <a:buClr>
                <a:schemeClr val="accent3"/>
              </a:buClr>
              <a:buSzPct val="100000"/>
              <a:buFont typeface="Wingdings" pitchFamily="2" charset="2"/>
              <a:buChar char="à"/>
              <a:defRPr sz="1867" baseline="0">
                <a:solidFill>
                  <a:schemeClr val="tx1"/>
                </a:solidFill>
                <a:latin typeface="+mn-lt"/>
                <a:cs typeface="Arial"/>
              </a:defRPr>
            </a:lvl2pPr>
            <a:lvl3pPr marL="1263631" indent="-284937">
              <a:buClr>
                <a:schemeClr val="accent3"/>
              </a:buClr>
              <a:buSzPct val="100000"/>
              <a:buFont typeface="Source Sans Pro" pitchFamily="34" charset="0"/>
              <a:buChar char="–"/>
              <a:defRPr sz="1733" i="1" baseline="0">
                <a:solidFill>
                  <a:schemeClr val="tx1"/>
                </a:solidFill>
                <a:latin typeface="+mn-lt"/>
                <a:cs typeface="Arial"/>
              </a:defRPr>
            </a:lvl3pPr>
            <a:lvl4pPr marL="1536179" indent="-272548">
              <a:buClr>
                <a:schemeClr val="accent3"/>
              </a:buClr>
              <a:buFont typeface="Arial" pitchFamily="34" charset="0"/>
              <a:buChar char="•"/>
              <a:defRPr sz="1200" baseline="0">
                <a:solidFill>
                  <a:schemeClr val="tx1"/>
                </a:solidFill>
                <a:latin typeface="+mn-lt"/>
              </a:defRPr>
            </a:lvl4pPr>
            <a:lvl5pPr marL="1821116" indent="-284937">
              <a:buClr>
                <a:schemeClr val="accent3"/>
              </a:buClr>
              <a:buFont typeface="Open Sans" pitchFamily="34" charset="0"/>
              <a:buChar char="&gt;"/>
              <a:defRPr sz="933">
                <a:solidFill>
                  <a:schemeClr val="tx1"/>
                </a:solidFill>
                <a:latin typeface="+mn-lt"/>
              </a:defRPr>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11687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ext">
    <p:spTree>
      <p:nvGrpSpPr>
        <p:cNvPr id="1" name=""/>
        <p:cNvGrpSpPr/>
        <p:nvPr/>
      </p:nvGrpSpPr>
      <p:grpSpPr>
        <a:xfrm>
          <a:off x="0" y="0"/>
          <a:ext cx="0" cy="0"/>
          <a:chOff x="0" y="0"/>
          <a:chExt cx="0" cy="0"/>
        </a:xfrm>
      </p:grpSpPr>
      <p:sp>
        <p:nvSpPr>
          <p:cNvPr id="3" name="Sommaire">
            <a:extLst>
              <a:ext uri="{FF2B5EF4-FFF2-40B4-BE49-F238E27FC236}">
                <a16:creationId xmlns:a16="http://schemas.microsoft.com/office/drawing/2014/main" id="{60B438DB-DDE8-4163-8D4D-D3E7FE0F0496}"/>
              </a:ext>
            </a:extLst>
          </p:cNvPr>
          <p:cNvSpPr>
            <a:spLocks noGrp="1"/>
          </p:cNvSpPr>
          <p:nvPr>
            <p:ph type="title" hasCustomPrompt="1"/>
          </p:nvPr>
        </p:nvSpPr>
        <p:spPr>
          <a:xfrm>
            <a:off x="249768" y="198967"/>
            <a:ext cx="11706443" cy="487635"/>
          </a:xfrm>
          <a:prstGeom prst="rect">
            <a:avLst/>
          </a:prstGeom>
        </p:spPr>
        <p:txBody>
          <a:bodyPr lIns="0" tIns="0" rIns="0" bIns="0" anchor="ctr">
            <a:noAutofit/>
          </a:bodyPr>
          <a:lstStyle>
            <a:lvl1pPr algn="l">
              <a:defRPr lang="fr-FR" sz="3200" noProof="0">
                <a:solidFill>
                  <a:srgbClr val="00008F"/>
                </a:solidFill>
                <a:latin typeface="+mn-lt"/>
                <a:cs typeface="Arial" pitchFamily="34" charset="0"/>
              </a:defRPr>
            </a:lvl1pPr>
          </a:lstStyle>
          <a:p>
            <a:pPr lvl="0" algn="l"/>
            <a:r>
              <a:rPr lang="en-US" noProof="0"/>
              <a:t>&lt;Title&gt;</a:t>
            </a:r>
          </a:p>
        </p:txBody>
      </p:sp>
      <p:sp>
        <p:nvSpPr>
          <p:cNvPr id="4" name="Espace réservé du texte 16">
            <a:extLst>
              <a:ext uri="{FF2B5EF4-FFF2-40B4-BE49-F238E27FC236}">
                <a16:creationId xmlns:a16="http://schemas.microsoft.com/office/drawing/2014/main" id="{922E5B3D-0A0F-4F78-9989-948067A66A94}"/>
              </a:ext>
            </a:extLst>
          </p:cNvPr>
          <p:cNvSpPr>
            <a:spLocks noGrp="1"/>
          </p:cNvSpPr>
          <p:nvPr>
            <p:ph type="body" sz="quarter" idx="14" hasCustomPrompt="1"/>
          </p:nvPr>
        </p:nvSpPr>
        <p:spPr>
          <a:xfrm>
            <a:off x="451391" y="694010"/>
            <a:ext cx="11504820" cy="368303"/>
          </a:xfrm>
          <a:prstGeom prst="rect">
            <a:avLst/>
          </a:prstGeom>
        </p:spPr>
        <p:txBody>
          <a:bodyPr lIns="0" tIns="0" rIns="0" bIns="0" anchor="ctr">
            <a:noAutofit/>
          </a:bodyPr>
          <a:lstStyle>
            <a:lvl1pPr marL="0" indent="0">
              <a:buNone/>
              <a:defRPr lang="fr-FR" sz="2000" dirty="0" smtClean="0">
                <a:solidFill>
                  <a:srgbClr val="027180"/>
                </a:solidFill>
                <a:cs typeface="Arial" pitchFamily="34" charset="0"/>
              </a:defRPr>
            </a:lvl1pPr>
          </a:lstStyle>
          <a:p>
            <a:pPr marL="404279" lvl="0" indent="-404279"/>
            <a:r>
              <a:rPr lang="en-US" noProof="0"/>
              <a:t>&lt;Subtitle&gt;</a:t>
            </a:r>
          </a:p>
        </p:txBody>
      </p:sp>
      <p:sp>
        <p:nvSpPr>
          <p:cNvPr id="5" name="Espace réservé du texte 11">
            <a:extLst>
              <a:ext uri="{FF2B5EF4-FFF2-40B4-BE49-F238E27FC236}">
                <a16:creationId xmlns:a16="http://schemas.microsoft.com/office/drawing/2014/main" id="{AF15683A-B85B-43B9-9034-B9FECC1B1712}"/>
              </a:ext>
            </a:extLst>
          </p:cNvPr>
          <p:cNvSpPr>
            <a:spLocks noGrp="1"/>
          </p:cNvSpPr>
          <p:nvPr>
            <p:ph type="body" sz="quarter" idx="10" hasCustomPrompt="1"/>
          </p:nvPr>
        </p:nvSpPr>
        <p:spPr>
          <a:xfrm>
            <a:off x="666753" y="1178729"/>
            <a:ext cx="11289458" cy="4913041"/>
          </a:xfrm>
          <a:prstGeom prst="rect">
            <a:avLst/>
          </a:prstGeom>
        </p:spPr>
        <p:txBody>
          <a:bodyPr vert="horz" lIns="0" tIns="0" rIns="0" bIns="0">
            <a:normAutofit/>
          </a:bodyPr>
          <a:lstStyle>
            <a:lvl1pPr marL="421211" indent="-421211">
              <a:buSzPct val="120000"/>
              <a:buFontTx/>
              <a:buBlip>
                <a:blip r:embed="rId2"/>
              </a:buBlip>
              <a:defRPr sz="2133" baseline="0">
                <a:solidFill>
                  <a:schemeClr val="tx1"/>
                </a:solidFill>
                <a:latin typeface="+mn-lt"/>
                <a:cs typeface="Arial"/>
              </a:defRPr>
            </a:lvl1pPr>
            <a:lvl2pPr marL="842420" indent="-284937">
              <a:buClr>
                <a:schemeClr val="accent3"/>
              </a:buClr>
              <a:buSzPct val="100000"/>
              <a:buFont typeface="Wingdings" pitchFamily="2" charset="2"/>
              <a:buChar char="à"/>
              <a:defRPr sz="1867" baseline="0">
                <a:solidFill>
                  <a:schemeClr val="tx1"/>
                </a:solidFill>
                <a:latin typeface="+mn-lt"/>
                <a:cs typeface="Arial"/>
              </a:defRPr>
            </a:lvl2pPr>
            <a:lvl3pPr marL="1263631" indent="-284937">
              <a:buClr>
                <a:schemeClr val="accent3"/>
              </a:buClr>
              <a:buSzPct val="100000"/>
              <a:buFont typeface="Source Sans Pro" pitchFamily="34" charset="0"/>
              <a:buChar char="–"/>
              <a:defRPr sz="1733" i="1" baseline="0">
                <a:solidFill>
                  <a:schemeClr val="tx1"/>
                </a:solidFill>
                <a:latin typeface="+mn-lt"/>
                <a:cs typeface="Arial"/>
              </a:defRPr>
            </a:lvl3pPr>
            <a:lvl4pPr marL="1536179" indent="-272548">
              <a:buClr>
                <a:schemeClr val="accent3"/>
              </a:buClr>
              <a:buFont typeface="Arial" pitchFamily="34" charset="0"/>
              <a:buChar char="•"/>
              <a:defRPr sz="1200" baseline="0">
                <a:solidFill>
                  <a:schemeClr val="tx1"/>
                </a:solidFill>
                <a:latin typeface="+mn-lt"/>
              </a:defRPr>
            </a:lvl4pPr>
            <a:lvl5pPr marL="1821116" indent="-284937">
              <a:buClr>
                <a:schemeClr val="accent3"/>
              </a:buClr>
              <a:buFont typeface="Open Sans" pitchFamily="34" charset="0"/>
              <a:buChar char="&gt;"/>
              <a:defRPr sz="933">
                <a:solidFill>
                  <a:schemeClr val="tx1"/>
                </a:solidFill>
                <a:latin typeface="+mn-lt"/>
              </a:defRPr>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245882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5F14-B198-4A37-A087-1B1F4C69CB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9CCED9-5262-4247-AB27-B2CD795A1D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720699-666B-4B42-A14D-847FB1964E44}"/>
              </a:ext>
            </a:extLst>
          </p:cNvPr>
          <p:cNvSpPr>
            <a:spLocks noGrp="1"/>
          </p:cNvSpPr>
          <p:nvPr>
            <p:ph type="dt" sz="half" idx="10"/>
          </p:nvPr>
        </p:nvSpPr>
        <p:spPr/>
        <p:txBody>
          <a:bodyPr/>
          <a:lstStyle/>
          <a:p>
            <a:fld id="{5065CA87-F1FC-4970-856B-7993A2D948B3}" type="datetimeFigureOut">
              <a:rPr lang="en-US" smtClean="0"/>
              <a:t>9/22/2022</a:t>
            </a:fld>
            <a:endParaRPr lang="en-US"/>
          </a:p>
        </p:txBody>
      </p:sp>
      <p:sp>
        <p:nvSpPr>
          <p:cNvPr id="5" name="Footer Placeholder 4">
            <a:extLst>
              <a:ext uri="{FF2B5EF4-FFF2-40B4-BE49-F238E27FC236}">
                <a16:creationId xmlns:a16="http://schemas.microsoft.com/office/drawing/2014/main" id="{716D4E0F-E6C7-45E5-A2D7-B9BDE2FF5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BEB61-6638-485E-A3A3-3CA1606F251B}"/>
              </a:ext>
            </a:extLst>
          </p:cNvPr>
          <p:cNvSpPr>
            <a:spLocks noGrp="1"/>
          </p:cNvSpPr>
          <p:nvPr>
            <p:ph type="sldNum" sz="quarter" idx="12"/>
          </p:nvPr>
        </p:nvSpPr>
        <p:spPr/>
        <p:txBody>
          <a:bodyPr/>
          <a:lstStyle/>
          <a:p>
            <a:fld id="{879F7117-D765-4638-97CD-72BBA17451A3}" type="slidenum">
              <a:rPr lang="en-US" smtClean="0"/>
              <a:t>‹#›</a:t>
            </a:fld>
            <a:endParaRPr lang="en-US"/>
          </a:p>
        </p:txBody>
      </p:sp>
    </p:spTree>
    <p:extLst>
      <p:ext uri="{BB962C8B-B14F-4D97-AF65-F5344CB8AC3E}">
        <p14:creationId xmlns:p14="http://schemas.microsoft.com/office/powerpoint/2010/main" val="17819249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DD41-FBB2-4D0B-A6F0-A02B4853DC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10E6E5-9BE1-41D7-878A-4DFA71E9B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5C174-6506-4EC8-A6AC-F208A01AC9F8}"/>
              </a:ext>
            </a:extLst>
          </p:cNvPr>
          <p:cNvSpPr>
            <a:spLocks noGrp="1"/>
          </p:cNvSpPr>
          <p:nvPr>
            <p:ph type="dt" sz="half" idx="10"/>
          </p:nvPr>
        </p:nvSpPr>
        <p:spPr/>
        <p:txBody>
          <a:bodyPr/>
          <a:lstStyle/>
          <a:p>
            <a:fld id="{5065CA87-F1FC-4970-856B-7993A2D948B3}" type="datetimeFigureOut">
              <a:rPr lang="en-US" smtClean="0"/>
              <a:t>9/22/2022</a:t>
            </a:fld>
            <a:endParaRPr lang="en-US"/>
          </a:p>
        </p:txBody>
      </p:sp>
      <p:sp>
        <p:nvSpPr>
          <p:cNvPr id="5" name="Footer Placeholder 4">
            <a:extLst>
              <a:ext uri="{FF2B5EF4-FFF2-40B4-BE49-F238E27FC236}">
                <a16:creationId xmlns:a16="http://schemas.microsoft.com/office/drawing/2014/main" id="{77593D9E-560F-4750-BDAA-532F5C023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267D7-E798-4CFC-8A4A-22E52562FC8C}"/>
              </a:ext>
            </a:extLst>
          </p:cNvPr>
          <p:cNvSpPr>
            <a:spLocks noGrp="1"/>
          </p:cNvSpPr>
          <p:nvPr>
            <p:ph type="sldNum" sz="quarter" idx="12"/>
          </p:nvPr>
        </p:nvSpPr>
        <p:spPr/>
        <p:txBody>
          <a:bodyPr/>
          <a:lstStyle/>
          <a:p>
            <a:fld id="{879F7117-D765-4638-97CD-72BBA17451A3}" type="slidenum">
              <a:rPr lang="en-US" smtClean="0"/>
              <a:t>‹#›</a:t>
            </a:fld>
            <a:endParaRPr lang="en-US"/>
          </a:p>
        </p:txBody>
      </p:sp>
    </p:spTree>
    <p:extLst>
      <p:ext uri="{BB962C8B-B14F-4D97-AF65-F5344CB8AC3E}">
        <p14:creationId xmlns:p14="http://schemas.microsoft.com/office/powerpoint/2010/main" val="2627968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86300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629489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34839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40444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68121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66192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72780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42"/>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665790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35" r:id="rId24"/>
    <p:sldLayoutId id="2147483736" r:id="rId25"/>
    <p:sldLayoutId id="2147483737" r:id="rId26"/>
    <p:sldLayoutId id="2147483738" r:id="rId27"/>
    <p:sldLayoutId id="2147483739" r:id="rId28"/>
    <p:sldLayoutId id="2147483740" r:id="rId29"/>
    <p:sldLayoutId id="2147483741" r:id="rId30"/>
    <p:sldLayoutId id="2147483742" r:id="rId31"/>
    <p:sldLayoutId id="2147483743" r:id="rId32"/>
    <p:sldLayoutId id="2147483744" r:id="rId33"/>
    <p:sldLayoutId id="2147483745" r:id="rId34"/>
    <p:sldLayoutId id="2147483749" r:id="rId35"/>
    <p:sldLayoutId id="2147483750" r:id="rId36"/>
    <p:sldLayoutId id="2147483751" r:id="rId37"/>
    <p:sldLayoutId id="2147483752" r:id="rId38"/>
    <p:sldLayoutId id="2147483753" r:id="rId39"/>
    <p:sldLayoutId id="2147483754" r:id="rId40"/>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jitesh-miglani-2282b2172/" TargetMode="External"/><Relationship Id="rId3" Type="http://schemas.openxmlformats.org/officeDocument/2006/relationships/image" Target="../media/image10.jpeg"/><Relationship Id="rId7" Type="http://schemas.openxmlformats.org/officeDocument/2006/relationships/hyperlink" Target="https://www.linkedin.com/in/edi-laha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linkedin.com/in/kingwil/" TargetMode="External"/><Relationship Id="rId5" Type="http://schemas.openxmlformats.org/officeDocument/2006/relationships/hyperlink" Target="https://www.linkedin.com/in/ofer-inbar/" TargetMode="External"/><Relationship Id="rId4" Type="http://schemas.openxmlformats.org/officeDocument/2006/relationships/hyperlink" Target="https://www.linkedin.com/in/devika-mehra-25469494/" TargetMode="External"/><Relationship Id="rId9" Type="http://schemas.openxmlformats.org/officeDocument/2006/relationships/hyperlink" Target="https://www.linkedin.com/in/osheza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78FA98-2D92-5CBA-ECC0-39BD62068D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555"/>
          <a:stretch/>
        </p:blipFill>
        <p:spPr bwMode="auto">
          <a:xfrm>
            <a:off x="5310230" y="0"/>
            <a:ext cx="688176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F2179C2-BBAF-4D47-90A0-175C73A84581}"/>
              </a:ext>
            </a:extLst>
          </p:cNvPr>
          <p:cNvSpPr>
            <a:spLocks noGrp="1"/>
          </p:cNvSpPr>
          <p:nvPr>
            <p:ph type="title"/>
          </p:nvPr>
        </p:nvSpPr>
        <p:spPr>
          <a:xfrm>
            <a:off x="519707" y="3141755"/>
            <a:ext cx="4513508" cy="1477328"/>
          </a:xfrm>
        </p:spPr>
        <p:txBody>
          <a:bodyPr/>
          <a:lstStyle/>
          <a:p>
            <a:pPr>
              <a:spcBef>
                <a:spcPts val="3600"/>
              </a:spcBef>
              <a:spcAft>
                <a:spcPts val="3600"/>
              </a:spcAft>
            </a:pPr>
            <a:r>
              <a:rPr lang="en-US" sz="3600" b="0" dirty="0"/>
              <a:t>Sentient Custom Analytics</a:t>
            </a:r>
            <a:br>
              <a:rPr lang="en-US" sz="3600" b="0" dirty="0"/>
            </a:br>
            <a:endParaRPr lang="en-US" sz="2400" dirty="0"/>
          </a:p>
        </p:txBody>
      </p:sp>
      <p:sp>
        <p:nvSpPr>
          <p:cNvPr id="2" name="Text Placeholder 1">
            <a:extLst>
              <a:ext uri="{FF2B5EF4-FFF2-40B4-BE49-F238E27FC236}">
                <a16:creationId xmlns:a16="http://schemas.microsoft.com/office/drawing/2014/main" id="{BD424455-50BB-40B0-8D9E-F3F0F582B82C}"/>
              </a:ext>
            </a:extLst>
          </p:cNvPr>
          <p:cNvSpPr>
            <a:spLocks noGrp="1"/>
          </p:cNvSpPr>
          <p:nvPr>
            <p:ph type="body" sz="quarter" idx="12"/>
          </p:nvPr>
        </p:nvSpPr>
        <p:spPr>
          <a:xfrm>
            <a:off x="519707" y="5969794"/>
            <a:ext cx="4164583" cy="338554"/>
          </a:xfrm>
        </p:spPr>
        <p:txBody>
          <a:bodyPr/>
          <a:lstStyle/>
          <a:p>
            <a:r>
              <a:rPr lang="en-US" dirty="0"/>
              <a:t>2022-09</a:t>
            </a:r>
          </a:p>
        </p:txBody>
      </p:sp>
      <p:sp>
        <p:nvSpPr>
          <p:cNvPr id="6" name="TextBox 5">
            <a:extLst>
              <a:ext uri="{FF2B5EF4-FFF2-40B4-BE49-F238E27FC236}">
                <a16:creationId xmlns:a16="http://schemas.microsoft.com/office/drawing/2014/main" id="{54D56297-996C-4F0B-6EBF-31ADCDCFBDF5}"/>
              </a:ext>
            </a:extLst>
          </p:cNvPr>
          <p:cNvSpPr txBox="1"/>
          <p:nvPr/>
        </p:nvSpPr>
        <p:spPr>
          <a:xfrm>
            <a:off x="9782998" y="4318938"/>
            <a:ext cx="2101946" cy="2308324"/>
          </a:xfrm>
          <a:prstGeom prst="rect">
            <a:avLst/>
          </a:prstGeom>
          <a:solidFill>
            <a:srgbClr val="FBFAF6"/>
          </a:solidFill>
        </p:spPr>
        <p:txBody>
          <a:bodyPr wrap="square">
            <a:spAutoFit/>
          </a:bodyPr>
          <a:lstStyle/>
          <a:p>
            <a:pPr algn="l"/>
            <a:r>
              <a:rPr lang="en-US" sz="2400" b="0" i="0" u="sng" dirty="0">
                <a:solidFill>
                  <a:srgbClr val="24292F"/>
                </a:solidFill>
                <a:effectLst/>
                <a:latin typeface="-apple-system"/>
                <a:hlinkClick r:id="rId4"/>
              </a:rPr>
              <a:t>Devika Mehra</a:t>
            </a:r>
            <a:endParaRPr lang="en-US" sz="2400" b="0" i="0" dirty="0">
              <a:solidFill>
                <a:srgbClr val="24292F"/>
              </a:solidFill>
              <a:effectLst/>
              <a:latin typeface="-apple-system"/>
            </a:endParaRPr>
          </a:p>
          <a:p>
            <a:pPr algn="l"/>
            <a:r>
              <a:rPr lang="en-US" sz="2400" b="0" i="0" u="none" strike="noStrike" dirty="0">
                <a:solidFill>
                  <a:srgbClr val="24292F"/>
                </a:solidFill>
                <a:effectLst/>
                <a:latin typeface="-apple-system"/>
                <a:hlinkClick r:id="rId5"/>
              </a:rPr>
              <a:t>Ofer Inbar</a:t>
            </a:r>
            <a:endParaRPr lang="en-US" sz="2400" b="0" i="0" dirty="0">
              <a:solidFill>
                <a:srgbClr val="24292F"/>
              </a:solidFill>
              <a:effectLst/>
              <a:latin typeface="-apple-system"/>
            </a:endParaRPr>
          </a:p>
          <a:p>
            <a:pPr algn="l"/>
            <a:r>
              <a:rPr lang="en-US" sz="2400" b="0" i="0" u="none" strike="noStrike" dirty="0">
                <a:solidFill>
                  <a:srgbClr val="24292F"/>
                </a:solidFill>
                <a:effectLst/>
                <a:latin typeface="-apple-system"/>
                <a:hlinkClick r:id="rId6"/>
              </a:rPr>
              <a:t>Will King</a:t>
            </a:r>
            <a:endParaRPr lang="en-US" sz="2400" b="0" i="0" dirty="0">
              <a:solidFill>
                <a:srgbClr val="24292F"/>
              </a:solidFill>
              <a:effectLst/>
              <a:latin typeface="-apple-system"/>
            </a:endParaRPr>
          </a:p>
          <a:p>
            <a:pPr algn="l"/>
            <a:r>
              <a:rPr lang="en-US" sz="2400" b="0" i="0" u="none" strike="noStrike" dirty="0">
                <a:solidFill>
                  <a:srgbClr val="24292F"/>
                </a:solidFill>
                <a:effectLst/>
                <a:latin typeface="-apple-system"/>
                <a:hlinkClick r:id="rId7"/>
              </a:rPr>
              <a:t>Edi Lahav</a:t>
            </a:r>
            <a:endParaRPr lang="en-US" sz="2400" b="0" i="0" dirty="0">
              <a:solidFill>
                <a:srgbClr val="24292F"/>
              </a:solidFill>
              <a:effectLst/>
              <a:latin typeface="-apple-system"/>
            </a:endParaRPr>
          </a:p>
          <a:p>
            <a:pPr algn="l"/>
            <a:r>
              <a:rPr lang="en-US" sz="2400" b="0" i="0" u="none" strike="noStrike" dirty="0">
                <a:solidFill>
                  <a:srgbClr val="24292F"/>
                </a:solidFill>
                <a:effectLst/>
                <a:latin typeface="-apple-system"/>
                <a:hlinkClick r:id="rId8"/>
              </a:rPr>
              <a:t>Jitesh Miglani</a:t>
            </a:r>
            <a:endParaRPr lang="en-US" sz="2400" b="0" i="0" dirty="0">
              <a:solidFill>
                <a:srgbClr val="24292F"/>
              </a:solidFill>
              <a:effectLst/>
              <a:latin typeface="-apple-system"/>
            </a:endParaRPr>
          </a:p>
          <a:p>
            <a:pPr algn="l"/>
            <a:r>
              <a:rPr lang="en-US" sz="2400" b="0" i="0" u="none" strike="noStrike" dirty="0">
                <a:solidFill>
                  <a:srgbClr val="24292F"/>
                </a:solidFill>
                <a:effectLst/>
                <a:latin typeface="-apple-system"/>
                <a:hlinkClick r:id="rId9"/>
              </a:rPr>
              <a:t>Ofer Shezaf</a:t>
            </a:r>
            <a:endParaRPr lang="en-US" sz="2400" b="0" i="0" dirty="0">
              <a:solidFill>
                <a:srgbClr val="24292F"/>
              </a:solidFill>
              <a:effectLst/>
              <a:latin typeface="-apple-system"/>
            </a:endParaRPr>
          </a:p>
        </p:txBody>
      </p:sp>
    </p:spTree>
    <p:extLst>
      <p:ext uri="{BB962C8B-B14F-4D97-AF65-F5344CB8AC3E}">
        <p14:creationId xmlns:p14="http://schemas.microsoft.com/office/powerpoint/2010/main" val="14014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62EBA0-D999-4E56-6B86-515F0E441E76}"/>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EC79679F-E2FB-D8CD-F102-7FBE5CCFB5F2}"/>
              </a:ext>
            </a:extLst>
          </p:cNvPr>
          <p:cNvSpPr>
            <a:spLocks noGrp="1"/>
          </p:cNvSpPr>
          <p:nvPr>
            <p:ph sz="quarter" idx="10"/>
          </p:nvPr>
        </p:nvSpPr>
        <p:spPr>
          <a:xfrm>
            <a:off x="584200" y="1435100"/>
            <a:ext cx="11018838" cy="2671501"/>
          </a:xfrm>
        </p:spPr>
        <p:txBody>
          <a:bodyPr/>
          <a:lstStyle/>
          <a:p>
            <a:pPr marL="0" indent="0" algn="l">
              <a:buNone/>
            </a:pPr>
            <a:r>
              <a:rPr lang="en-US" b="0" i="0" dirty="0">
                <a:solidFill>
                  <a:srgbClr val="24292F"/>
                </a:solidFill>
                <a:effectLst/>
                <a:latin typeface="-apple-system"/>
              </a:rPr>
              <a:t>Sentinel has robust analytics capabilities, but many do not address custom logs, such as business application logs and non-standard IT logs, and don't allow customers to tweak the analysis.</a:t>
            </a:r>
          </a:p>
          <a:p>
            <a:pPr marL="0" indent="0" algn="l">
              <a:buNone/>
            </a:pPr>
            <a:r>
              <a:rPr lang="en-US" b="0" i="0" dirty="0">
                <a:solidFill>
                  <a:srgbClr val="24292F"/>
                </a:solidFill>
                <a:effectLst/>
                <a:latin typeface="-apple-system"/>
              </a:rPr>
              <a:t>In this project, we develop a Sentinel solution that uses KQL, watchlists, and playbooks (with Azure Functions as an option) to allow customers to define behavioral analytics on any data source. </a:t>
            </a:r>
            <a:endParaRPr lang="en-US" dirty="0"/>
          </a:p>
        </p:txBody>
      </p:sp>
    </p:spTree>
    <p:extLst>
      <p:ext uri="{BB962C8B-B14F-4D97-AF65-F5344CB8AC3E}">
        <p14:creationId xmlns:p14="http://schemas.microsoft.com/office/powerpoint/2010/main" val="17686468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BB57-76D2-4B67-1B19-DF1D30C0C0AD}"/>
              </a:ext>
            </a:extLst>
          </p:cNvPr>
          <p:cNvSpPr>
            <a:spLocks noGrp="1"/>
          </p:cNvSpPr>
          <p:nvPr>
            <p:ph type="title"/>
          </p:nvPr>
        </p:nvSpPr>
        <p:spPr/>
        <p:txBody>
          <a:bodyPr/>
          <a:lstStyle/>
          <a:p>
            <a:r>
              <a:rPr lang="en-US" dirty="0"/>
              <a:t>Initial use cases</a:t>
            </a:r>
          </a:p>
        </p:txBody>
      </p:sp>
      <p:sp>
        <p:nvSpPr>
          <p:cNvPr id="3" name="Content Placeholder 2">
            <a:extLst>
              <a:ext uri="{FF2B5EF4-FFF2-40B4-BE49-F238E27FC236}">
                <a16:creationId xmlns:a16="http://schemas.microsoft.com/office/drawing/2014/main" id="{EB91687D-DCBA-242B-427C-475BFE4B47FE}"/>
              </a:ext>
            </a:extLst>
          </p:cNvPr>
          <p:cNvSpPr>
            <a:spLocks noGrp="1"/>
          </p:cNvSpPr>
          <p:nvPr>
            <p:ph sz="quarter" idx="10"/>
          </p:nvPr>
        </p:nvSpPr>
        <p:spPr>
          <a:xfrm>
            <a:off x="584200" y="1435100"/>
            <a:ext cx="11018838" cy="2499146"/>
          </a:xfrm>
        </p:spPr>
        <p:txBody>
          <a:bodyPr/>
          <a:lstStyle/>
          <a:p>
            <a:pPr algn="l">
              <a:buFont typeface="Arial" panose="020B0604020202020204" pitchFamily="34" charset="0"/>
              <a:buChar char="•"/>
            </a:pPr>
            <a:r>
              <a:rPr lang="en-US" b="0" i="0" dirty="0">
                <a:solidFill>
                  <a:srgbClr val="24292F"/>
                </a:solidFill>
                <a:effectLst/>
                <a:latin typeface="-apple-system"/>
              </a:rPr>
              <a:t>Business applications such as SAP or Dynamics.</a:t>
            </a:r>
          </a:p>
          <a:p>
            <a:pPr algn="l">
              <a:buFont typeface="Arial" panose="020B0604020202020204" pitchFamily="34" charset="0"/>
              <a:buChar char="•"/>
            </a:pPr>
            <a:r>
              <a:rPr lang="en-US" b="0" i="0" dirty="0">
                <a:solidFill>
                  <a:srgbClr val="24292F"/>
                </a:solidFill>
                <a:effectLst/>
                <a:latin typeface="-apple-system"/>
              </a:rPr>
              <a:t>Networking activity, for example ASIM Network Session data.</a:t>
            </a:r>
          </a:p>
          <a:p>
            <a:pPr algn="l">
              <a:buFont typeface="Arial" panose="020B0604020202020204" pitchFamily="34" charset="0"/>
              <a:buChar char="•"/>
            </a:pPr>
            <a:r>
              <a:rPr lang="en-US" b="0" i="0" dirty="0">
                <a:solidFill>
                  <a:srgbClr val="24292F"/>
                </a:solidFill>
                <a:effectLst/>
                <a:latin typeface="-apple-system"/>
              </a:rPr>
              <a:t>Cloud management, for example Azure Audit logs.</a:t>
            </a:r>
          </a:p>
          <a:p>
            <a:pPr algn="l">
              <a:buFont typeface="Arial" panose="020B0604020202020204" pitchFamily="34" charset="0"/>
              <a:buChar char="•"/>
            </a:pPr>
            <a:r>
              <a:rPr lang="en-US" b="0" i="0" dirty="0">
                <a:solidFill>
                  <a:srgbClr val="24292F"/>
                </a:solidFill>
                <a:effectLst/>
                <a:latin typeface="-apple-system"/>
              </a:rPr>
              <a:t>Office activity.</a:t>
            </a:r>
          </a:p>
          <a:p>
            <a:endParaRPr lang="en-US" dirty="0"/>
          </a:p>
        </p:txBody>
      </p:sp>
    </p:spTree>
    <p:extLst>
      <p:ext uri="{BB962C8B-B14F-4D97-AF65-F5344CB8AC3E}">
        <p14:creationId xmlns:p14="http://schemas.microsoft.com/office/powerpoint/2010/main" val="6115807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9569-6521-1A91-79BD-032742BBAFEB}"/>
              </a:ext>
            </a:extLst>
          </p:cNvPr>
          <p:cNvSpPr>
            <a:spLocks noGrp="1"/>
          </p:cNvSpPr>
          <p:nvPr>
            <p:ph type="title"/>
          </p:nvPr>
        </p:nvSpPr>
        <p:spPr/>
        <p:txBody>
          <a:bodyPr/>
          <a:lstStyle/>
          <a:p>
            <a:r>
              <a:rPr lang="en-US" dirty="0"/>
              <a:t>User experience</a:t>
            </a:r>
          </a:p>
        </p:txBody>
      </p:sp>
      <p:sp>
        <p:nvSpPr>
          <p:cNvPr id="3" name="Content Placeholder 2">
            <a:extLst>
              <a:ext uri="{FF2B5EF4-FFF2-40B4-BE49-F238E27FC236}">
                <a16:creationId xmlns:a16="http://schemas.microsoft.com/office/drawing/2014/main" id="{6F31D97E-EE46-BC98-881E-269CE4D0AA4A}"/>
              </a:ext>
            </a:extLst>
          </p:cNvPr>
          <p:cNvSpPr>
            <a:spLocks noGrp="1"/>
          </p:cNvSpPr>
          <p:nvPr>
            <p:ph sz="quarter" idx="10"/>
          </p:nvPr>
        </p:nvSpPr>
        <p:spPr>
          <a:xfrm>
            <a:off x="584200" y="1435100"/>
            <a:ext cx="11018838" cy="4124206"/>
          </a:xfrm>
        </p:spPr>
        <p:txBody>
          <a:bodyPr/>
          <a:lstStyle/>
          <a:p>
            <a:r>
              <a:rPr lang="en-US" dirty="0"/>
              <a:t>Deploy the solution</a:t>
            </a:r>
          </a:p>
          <a:p>
            <a:r>
              <a:rPr lang="en-US" dirty="0"/>
              <a:t>Define the analytics input in a watchlist: </a:t>
            </a:r>
          </a:p>
          <a:p>
            <a:pPr lvl="1"/>
            <a:r>
              <a:rPr lang="en-US" dirty="0"/>
              <a:t>Source table</a:t>
            </a:r>
          </a:p>
          <a:p>
            <a:pPr lvl="1"/>
            <a:r>
              <a:rPr lang="en-US" dirty="0"/>
              <a:t>Fields representing dimensions to analyze such as user, host and activity.</a:t>
            </a:r>
          </a:p>
          <a:p>
            <a:r>
              <a:rPr lang="en-US" dirty="0"/>
              <a:t>Select the behavioral algorithms to use.</a:t>
            </a:r>
          </a:p>
          <a:p>
            <a:r>
              <a:rPr lang="en-US" dirty="0"/>
              <a:t>Optionally tweak, using watchlists:</a:t>
            </a:r>
          </a:p>
          <a:p>
            <a:pPr lvl="1"/>
            <a:r>
              <a:rPr lang="en-US" dirty="0"/>
              <a:t>Exceptions</a:t>
            </a:r>
          </a:p>
          <a:p>
            <a:r>
              <a:rPr lang="en-US" dirty="0"/>
              <a:t>Wait for the anomalies and incidents</a:t>
            </a:r>
          </a:p>
          <a:p>
            <a:r>
              <a:rPr lang="en-US" dirty="0"/>
              <a:t>Investigate them using a workbook</a:t>
            </a:r>
          </a:p>
        </p:txBody>
      </p:sp>
    </p:spTree>
    <p:extLst>
      <p:ext uri="{BB962C8B-B14F-4D97-AF65-F5344CB8AC3E}">
        <p14:creationId xmlns:p14="http://schemas.microsoft.com/office/powerpoint/2010/main" val="6874801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9E7A-D5D2-F57A-5B2F-76454F245BB9}"/>
              </a:ext>
            </a:extLst>
          </p:cNvPr>
          <p:cNvSpPr>
            <a:spLocks noGrp="1"/>
          </p:cNvSpPr>
          <p:nvPr>
            <p:ph type="title"/>
          </p:nvPr>
        </p:nvSpPr>
        <p:spPr/>
        <p:txBody>
          <a:bodyPr/>
          <a:lstStyle/>
          <a:p>
            <a:r>
              <a:rPr lang="en-US" dirty="0"/>
              <a:t>Solution Architecture</a:t>
            </a:r>
          </a:p>
        </p:txBody>
      </p:sp>
      <p:sp>
        <p:nvSpPr>
          <p:cNvPr id="3" name="Content Placeholder 2">
            <a:extLst>
              <a:ext uri="{FF2B5EF4-FFF2-40B4-BE49-F238E27FC236}">
                <a16:creationId xmlns:a16="http://schemas.microsoft.com/office/drawing/2014/main" id="{152B2B26-4512-6EC8-958F-D8CF0DD983A0}"/>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772835249"/>
      </p:ext>
    </p:extLst>
  </p:cSld>
  <p:clrMapOvr>
    <a:masterClrMapping/>
  </p:clrMapOvr>
  <p:transition>
    <p:fade/>
  </p:transition>
</p:sld>
</file>

<file path=ppt/theme/theme1.xml><?xml version="1.0" encoding="utf-8"?>
<a:theme xmlns:a="http://schemas.openxmlformats.org/drawingml/2006/main" name="1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15.potx" id="{BF5FA84F-C0F9-43E9-A81B-1BC3E0AF1AA9}" vid="{65D980AB-A06F-46D3-A5C8-C810E78D0E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520A40FE793D46B9DF914CD0951042" ma:contentTypeVersion="20" ma:contentTypeDescription="Create a new document." ma:contentTypeScope="" ma:versionID="9e9a3fab0c1bb0471b6a97f3189d88f9">
  <xsd:schema xmlns:xsd="http://www.w3.org/2001/XMLSchema" xmlns:xs="http://www.w3.org/2001/XMLSchema" xmlns:p="http://schemas.microsoft.com/office/2006/metadata/properties" xmlns:ns1="http://schemas.microsoft.com/sharepoint/v3" xmlns:ns2="c30165be-4ded-4500-8ca9-9c327c68dfca" xmlns:ns3="1ed7e753-a6c6-4fe1-8230-295cdf97e31a" xmlns:ns4="230e9df3-be65-4c73-a93b-d1236ebd677e" targetNamespace="http://schemas.microsoft.com/office/2006/metadata/properties" ma:root="true" ma:fieldsID="d53bfb7359f79beeabb98670d3245db5" ns1:_="" ns2:_="" ns3:_="" ns4:_="">
    <xsd:import namespace="http://schemas.microsoft.com/sharepoint/v3"/>
    <xsd:import namespace="c30165be-4ded-4500-8ca9-9c327c68dfca"/>
    <xsd:import namespace="1ed7e753-a6c6-4fe1-8230-295cdf97e31a"/>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2:MediaServiceLocatio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30165be-4ded-4500-8ca9-9c327c68df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MediaLengthInSeconds" ma:index="24" nillable="true" ma:displayName="Length (seconds)" ma:internalName="MediaLengthInSeconds" ma:readOnly="true">
      <xsd:simpleType>
        <xsd:restriction base="dms:Unknown"/>
      </xsd:simpleType>
    </xsd:element>
    <xsd:element name="lcf76f155ced4ddcb4097134ff3c332f" ma:index="26"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ed7e753-a6c6-4fe1-8230-295cdf97e31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7" nillable="true" ma:displayName="Taxonomy Catch All Column" ma:hidden="true" ma:list="{92d7887c-3c6a-43cc-a57a-2107d64dcb3b}" ma:internalName="TaxCatchAll" ma:showField="CatchAllData" ma:web="1ed7e753-a6c6-4fe1-8230-295cdf97e31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c30165be-4ded-4500-8ca9-9c327c68dfca" xsi:nil="true"/>
    <_ip_UnifiedCompliancePolicyUIAction xmlns="http://schemas.microsoft.com/sharepoint/v3" xsi:nil="true"/>
    <_ip_UnifiedCompliancePolicyProperties xmlns="http://schemas.microsoft.com/sharepoint/v3" xsi:nil="true"/>
    <lcf76f155ced4ddcb4097134ff3c332f xmlns="c30165be-4ded-4500-8ca9-9c327c68dfca">
      <Terms xmlns="http://schemas.microsoft.com/office/infopath/2007/PartnerControls"/>
    </lcf76f155ced4ddcb4097134ff3c332f>
    <TaxCatchAll xmlns="230e9df3-be65-4c73-a93b-d1236ebd677e" xsi:nil="true"/>
    <SharedWithUsers xmlns="1ed7e753-a6c6-4fe1-8230-295cdf97e31a">
      <UserInfo>
        <DisplayName>Israel Aloni</DisplayName>
        <AccountId>3335</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8DB7C3-6E3A-453C-8A88-774BF5DD67FD}">
  <ds:schemaRefs>
    <ds:schemaRef ds:uri="1ed7e753-a6c6-4fe1-8230-295cdf97e31a"/>
    <ds:schemaRef ds:uri="230e9df3-be65-4c73-a93b-d1236ebd677e"/>
    <ds:schemaRef ds:uri="c30165be-4ded-4500-8ca9-9c327c68dfc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6436B68-0AFF-4334-89E7-2F57BE465134}">
  <ds:schemaRefs>
    <ds:schemaRef ds:uri="1ed7e753-a6c6-4fe1-8230-295cdf97e31a"/>
    <ds:schemaRef ds:uri="230e9df3-be65-4c73-a93b-d1236ebd677e"/>
    <ds:schemaRef ds:uri="c30165be-4ded-4500-8ca9-9c327c68dfc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7580D08-728F-48B2-B0FE-9DAD23C94A4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2243</TotalTime>
  <Words>177</Words>
  <Application>Microsoft Office PowerPoint</Application>
  <PresentationFormat>Widescreen</PresentationFormat>
  <Paragraphs>28</Paragraphs>
  <Slides>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-apple-system</vt:lpstr>
      <vt:lpstr>Arial</vt:lpstr>
      <vt:lpstr>Calibri</vt:lpstr>
      <vt:lpstr>Consolas</vt:lpstr>
      <vt:lpstr>Open Sans</vt:lpstr>
      <vt:lpstr>Segoe UI</vt:lpstr>
      <vt:lpstr>Segoe UI Semibold</vt:lpstr>
      <vt:lpstr>Source Sans Pro</vt:lpstr>
      <vt:lpstr>Wingdings</vt:lpstr>
      <vt:lpstr>1_White Template</vt:lpstr>
      <vt:lpstr>Sentient Custom Analytics </vt:lpstr>
      <vt:lpstr>Overview</vt:lpstr>
      <vt:lpstr>Initial use cases</vt:lpstr>
      <vt:lpstr>User experience</vt:lpstr>
      <vt:lpstr>Solution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Sentinel  High Touch Project Planning</dc:title>
  <dc:creator>Ofer Shezaf</dc:creator>
  <cp:lastModifiedBy>Ofer Shezaf</cp:lastModifiedBy>
  <cp:revision>2</cp:revision>
  <dcterms:created xsi:type="dcterms:W3CDTF">2020-09-09T07:28:54Z</dcterms:created>
  <dcterms:modified xsi:type="dcterms:W3CDTF">2022-09-22T05:54:47Z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0x01010041520A40FE793D46B9DF914CD0951042</vt:lpwstr>
  </property>
  <property fmtid="{D5CDD505-2E9C-101B-9397-08002B2CF9AE}" pid="3" name="MSIP_Label_f42aa342-8706-4288-bd11-ebb85995028c_Enabled">
    <vt:lpwstr>true</vt:lpwstr>
  </property>
  <property fmtid="{D5CDD505-2E9C-101B-9397-08002B2CF9AE}" pid="4" name="MSIP_Label_f42aa342-8706-4288-bd11-ebb85995028c_SetDate">
    <vt:lpwstr>2021-08-18T18:12:12Z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2cba8e8d-c6de-41e9-89c3-10f41075f0e6</vt:lpwstr>
  </property>
  <property fmtid="{D5CDD505-2E9C-101B-9397-08002B2CF9AE}" pid="9" name="MSIP_Label_f42aa342-8706-4288-bd11-ebb85995028c_ContentBits">
    <vt:lpwstr>0</vt:lpwstr>
  </property>
  <property fmtid="{D5CDD505-2E9C-101B-9397-08002B2CF9AE}" pid="10" name="MediaServiceImageTags">
    <vt:lpwstr/>
  </property>
</Properties>
</file>