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13"/>
  </p:notesMasterIdLst>
  <p:sldIdLst>
    <p:sldId id="271" r:id="rId5"/>
    <p:sldId id="272" r:id="rId6"/>
    <p:sldId id="278" r:id="rId7"/>
    <p:sldId id="273" r:id="rId8"/>
    <p:sldId id="275" r:id="rId9"/>
    <p:sldId id="274"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D76136-AD70-25E5-E892-733B67AC05C4}" name="Efrat Noam" initials="" userId="efnoam@microsoft.com" providerId="O365"/>
  <p188:author id="{D1AAE05B-CBD6-738C-3596-C2DB1FA95A76}" name="Efrat Noam" initials="EN" userId="S::efnoam@microsoft.com::45c219e8-4f76-4eea-9aa7-93a975fb6ac5" providerId="AD"/>
  <p188:author id="{B5549368-1CA3-F857-CF45-B61D8B788994}" name="Mark Pullen" initials="MP" userId="S::mapulle@microsoft.com::0e1c563d-c626-4ea4-ba1d-820d2e5a0394" providerId="AD"/>
  <p188:author id="{4E7D27A6-C217-7081-F6F7-7255F097FE5F}" name="Koby Koren" initials="KK" userId="S::kobyk@microsoft.com::8a8518aa-9872-44e1-b1d0-2ba8244873de" providerId="AD"/>
  <p188:author id="{D0ACFDBE-2CC8-84AB-71A1-E2765AA300C0}" name="Ofer Shezaf" initials="OS" userId="S::ofshezaf@microsoft.com::1d85e0d9-df57-4c62-b634-55f08802ddc8" providerId="AD"/>
  <p188:author id="{07DE9DF5-2C64-3579-2951-1C7F65C5E7E2}" name="Vidhi Agarwal" initials="VA" userId="S::vidhia@microsoft.com::0e5fdc95-3ceb-4942-894f-9c9bd4e335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halini Pasupneti" initials="SP" lastIdx="1" clrIdx="0">
    <p:extLst>
      <p:ext uri="{19B8F6BF-5375-455C-9EA6-DF929625EA0E}">
        <p15:presenceInfo xmlns:p15="http://schemas.microsoft.com/office/powerpoint/2012/main" userId="S::shpasupn@microsoft.com::8e9b9812-38aa-43e9-a947-4bb52b25d9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FAF6"/>
    <a:srgbClr val="EBEEF1"/>
    <a:srgbClr val="0078D4"/>
    <a:srgbClr val="515151"/>
    <a:srgbClr val="F2F2F2"/>
    <a:srgbClr val="59B4D9"/>
    <a:srgbClr val="83C7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2585E-0C05-474F-BE7C-13F2A60493B7}" v="12" dt="2022-09-22T05:48:35.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Shezaf" userId="1d85e0d9-df57-4c62-b634-55f08802ddc8" providerId="ADAL" clId="{AE62585E-0C05-474F-BE7C-13F2A60493B7}"/>
    <pc:docChg chg="custSel addSld delSld modSld">
      <pc:chgData name="Ofer Shezaf" userId="1d85e0d9-df57-4c62-b634-55f08802ddc8" providerId="ADAL" clId="{AE62585E-0C05-474F-BE7C-13F2A60493B7}" dt="2022-09-22T05:54:38.310" v="502" actId="207"/>
      <pc:docMkLst>
        <pc:docMk/>
      </pc:docMkLst>
      <pc:sldChg chg="addSp delSp modSp mod">
        <pc:chgData name="Ofer Shezaf" userId="1d85e0d9-df57-4c62-b634-55f08802ddc8" providerId="ADAL" clId="{AE62585E-0C05-474F-BE7C-13F2A60493B7}" dt="2022-09-22T05:54:38.310" v="502" actId="207"/>
        <pc:sldMkLst>
          <pc:docMk/>
          <pc:sldMk cId="140141776" sldId="271"/>
        </pc:sldMkLst>
        <pc:spChg chg="mod">
          <ac:chgData name="Ofer Shezaf" userId="1d85e0d9-df57-4c62-b634-55f08802ddc8" providerId="ADAL" clId="{AE62585E-0C05-474F-BE7C-13F2A60493B7}" dt="2022-09-22T05:47:02.222" v="27" actId="20577"/>
          <ac:spMkLst>
            <pc:docMk/>
            <pc:sldMk cId="140141776" sldId="271"/>
            <ac:spMk id="2" creationId="{BD424455-50BB-40B0-8D9E-F3F0F582B82C}"/>
          </ac:spMkLst>
        </pc:spChg>
        <pc:spChg chg="mod">
          <ac:chgData name="Ofer Shezaf" userId="1d85e0d9-df57-4c62-b634-55f08802ddc8" providerId="ADAL" clId="{AE62585E-0C05-474F-BE7C-13F2A60493B7}" dt="2022-09-22T05:46:54.327" v="25" actId="20577"/>
          <ac:spMkLst>
            <pc:docMk/>
            <pc:sldMk cId="140141776" sldId="271"/>
            <ac:spMk id="4" creationId="{3F2179C2-BBAF-4D47-90A0-175C73A84581}"/>
          </ac:spMkLst>
        </pc:spChg>
        <pc:spChg chg="add mod">
          <ac:chgData name="Ofer Shezaf" userId="1d85e0d9-df57-4c62-b634-55f08802ddc8" providerId="ADAL" clId="{AE62585E-0C05-474F-BE7C-13F2A60493B7}" dt="2022-09-22T05:54:38.310" v="502" actId="207"/>
          <ac:spMkLst>
            <pc:docMk/>
            <pc:sldMk cId="140141776" sldId="271"/>
            <ac:spMk id="6" creationId="{54D56297-996C-4F0B-6EBF-31ADCDCFBDF5}"/>
          </ac:spMkLst>
        </pc:spChg>
        <pc:picChg chg="add del mod">
          <ac:chgData name="Ofer Shezaf" userId="1d85e0d9-df57-4c62-b634-55f08802ddc8" providerId="ADAL" clId="{AE62585E-0C05-474F-BE7C-13F2A60493B7}" dt="2022-09-22T05:48:04.028" v="37" actId="732"/>
          <ac:picMkLst>
            <pc:docMk/>
            <pc:sldMk cId="140141776" sldId="271"/>
            <ac:picMk id="3" creationId="{8A78FA98-2D92-5CBA-ECC0-39BD62068DBE}"/>
          </ac:picMkLst>
        </pc:picChg>
        <pc:picChg chg="add del">
          <ac:chgData name="Ofer Shezaf" userId="1d85e0d9-df57-4c62-b634-55f08802ddc8" providerId="ADAL" clId="{AE62585E-0C05-474F-BE7C-13F2A60493B7}" dt="2022-09-22T05:47:44.141" v="33" actId="478"/>
          <ac:picMkLst>
            <pc:docMk/>
            <pc:sldMk cId="140141776" sldId="271"/>
            <ac:picMk id="1026" creationId="{C0215228-47AE-4A36-A44D-E8255E0392C4}"/>
          </ac:picMkLst>
        </pc:picChg>
        <pc:picChg chg="add del">
          <ac:chgData name="Ofer Shezaf" userId="1d85e0d9-df57-4c62-b634-55f08802ddc8" providerId="ADAL" clId="{AE62585E-0C05-474F-BE7C-13F2A60493B7}" dt="2022-09-22T05:48:35.371" v="41"/>
          <ac:picMkLst>
            <pc:docMk/>
            <pc:sldMk cId="140141776" sldId="271"/>
            <ac:picMk id="1028" creationId="{2C778C03-7EB2-E5A7-7210-9B983E05789C}"/>
          </ac:picMkLst>
        </pc:picChg>
      </pc:sldChg>
      <pc:sldChg chg="addSp delSp modSp new mod chgLayout">
        <pc:chgData name="Ofer Shezaf" userId="1d85e0d9-df57-4c62-b634-55f08802ddc8" providerId="ADAL" clId="{AE62585E-0C05-474F-BE7C-13F2A60493B7}" dt="2022-09-22T05:50:58.854" v="66" actId="21"/>
        <pc:sldMkLst>
          <pc:docMk/>
          <pc:sldMk cId="1768646855" sldId="272"/>
        </pc:sldMkLst>
        <pc:spChg chg="del mod ord">
          <ac:chgData name="Ofer Shezaf" userId="1d85e0d9-df57-4c62-b634-55f08802ddc8" providerId="ADAL" clId="{AE62585E-0C05-474F-BE7C-13F2A60493B7}" dt="2022-09-22T05:48:17.401" v="39" actId="700"/>
          <ac:spMkLst>
            <pc:docMk/>
            <pc:sldMk cId="1768646855" sldId="272"/>
            <ac:spMk id="2" creationId="{3C9BC58E-59FE-4330-4548-D7A1DE7A6ECB}"/>
          </ac:spMkLst>
        </pc:spChg>
        <pc:spChg chg="del mod ord">
          <ac:chgData name="Ofer Shezaf" userId="1d85e0d9-df57-4c62-b634-55f08802ddc8" providerId="ADAL" clId="{AE62585E-0C05-474F-BE7C-13F2A60493B7}" dt="2022-09-22T05:48:17.401" v="39" actId="700"/>
          <ac:spMkLst>
            <pc:docMk/>
            <pc:sldMk cId="1768646855" sldId="272"/>
            <ac:spMk id="3" creationId="{61419692-C8DC-DD17-7AFF-0320A0D852FB}"/>
          </ac:spMkLst>
        </pc:spChg>
        <pc:spChg chg="add mod ord">
          <ac:chgData name="Ofer Shezaf" userId="1d85e0d9-df57-4c62-b634-55f08802ddc8" providerId="ADAL" clId="{AE62585E-0C05-474F-BE7C-13F2A60493B7}" dt="2022-09-22T05:50:24.304" v="60" actId="20577"/>
          <ac:spMkLst>
            <pc:docMk/>
            <pc:sldMk cId="1768646855" sldId="272"/>
            <ac:spMk id="4" creationId="{7462EBA0-D999-4E56-6B86-515F0E441E76}"/>
          </ac:spMkLst>
        </pc:spChg>
        <pc:spChg chg="add mod ord">
          <ac:chgData name="Ofer Shezaf" userId="1d85e0d9-df57-4c62-b634-55f08802ddc8" providerId="ADAL" clId="{AE62585E-0C05-474F-BE7C-13F2A60493B7}" dt="2022-09-22T05:50:58.854" v="66" actId="21"/>
          <ac:spMkLst>
            <pc:docMk/>
            <pc:sldMk cId="1768646855" sldId="272"/>
            <ac:spMk id="5" creationId="{EC79679F-E2FB-D8CD-F102-7FBE5CCFB5F2}"/>
          </ac:spMkLst>
        </pc:spChg>
      </pc:sldChg>
      <pc:sldChg chg="modSp new mod">
        <pc:chgData name="Ofer Shezaf" userId="1d85e0d9-df57-4c62-b634-55f08802ddc8" providerId="ADAL" clId="{AE62585E-0C05-474F-BE7C-13F2A60493B7}" dt="2022-09-22T05:51:09.998" v="86" actId="6549"/>
        <pc:sldMkLst>
          <pc:docMk/>
          <pc:sldMk cId="611580713" sldId="273"/>
        </pc:sldMkLst>
        <pc:spChg chg="mod">
          <ac:chgData name="Ofer Shezaf" userId="1d85e0d9-df57-4c62-b634-55f08802ddc8" providerId="ADAL" clId="{AE62585E-0C05-474F-BE7C-13F2A60493B7}" dt="2022-09-22T05:51:05.611" v="84" actId="20577"/>
          <ac:spMkLst>
            <pc:docMk/>
            <pc:sldMk cId="611580713" sldId="273"/>
            <ac:spMk id="2" creationId="{830CBB57-76D2-4B67-1B19-DF1D30C0C0AD}"/>
          </ac:spMkLst>
        </pc:spChg>
        <pc:spChg chg="mod">
          <ac:chgData name="Ofer Shezaf" userId="1d85e0d9-df57-4c62-b634-55f08802ddc8" providerId="ADAL" clId="{AE62585E-0C05-474F-BE7C-13F2A60493B7}" dt="2022-09-22T05:51:09.998" v="86" actId="6549"/>
          <ac:spMkLst>
            <pc:docMk/>
            <pc:sldMk cId="611580713" sldId="273"/>
            <ac:spMk id="3" creationId="{EB91687D-DCBA-242B-427C-475BFE4B47FE}"/>
          </ac:spMkLst>
        </pc:spChg>
      </pc:sldChg>
      <pc:sldChg chg="modSp new mod">
        <pc:chgData name="Ofer Shezaf" userId="1d85e0d9-df57-4c62-b634-55f08802ddc8" providerId="ADAL" clId="{AE62585E-0C05-474F-BE7C-13F2A60493B7}" dt="2022-09-22T05:51:36.417" v="122" actId="20577"/>
        <pc:sldMkLst>
          <pc:docMk/>
          <pc:sldMk cId="3772835249" sldId="274"/>
        </pc:sldMkLst>
        <pc:spChg chg="mod">
          <ac:chgData name="Ofer Shezaf" userId="1d85e0d9-df57-4c62-b634-55f08802ddc8" providerId="ADAL" clId="{AE62585E-0C05-474F-BE7C-13F2A60493B7}" dt="2022-09-22T05:51:36.417" v="122" actId="20577"/>
          <ac:spMkLst>
            <pc:docMk/>
            <pc:sldMk cId="3772835249" sldId="274"/>
            <ac:spMk id="2" creationId="{B4769E7A-D5D2-F57A-5B2F-76454F245BB9}"/>
          </ac:spMkLst>
        </pc:spChg>
      </pc:sldChg>
      <pc:sldChg chg="modSp new mod">
        <pc:chgData name="Ofer Shezaf" userId="1d85e0d9-df57-4c62-b634-55f08802ddc8" providerId="ADAL" clId="{AE62585E-0C05-474F-BE7C-13F2A60493B7}" dt="2022-09-22T05:54:10.527" v="501" actId="20577"/>
        <pc:sldMkLst>
          <pc:docMk/>
          <pc:sldMk cId="687480161" sldId="275"/>
        </pc:sldMkLst>
        <pc:spChg chg="mod">
          <ac:chgData name="Ofer Shezaf" userId="1d85e0d9-df57-4c62-b634-55f08802ddc8" providerId="ADAL" clId="{AE62585E-0C05-474F-BE7C-13F2A60493B7}" dt="2022-09-22T05:51:44.096" v="138" actId="20577"/>
          <ac:spMkLst>
            <pc:docMk/>
            <pc:sldMk cId="687480161" sldId="275"/>
            <ac:spMk id="2" creationId="{05079569-6521-1A91-79BD-032742BBAFEB}"/>
          </ac:spMkLst>
        </pc:spChg>
        <pc:spChg chg="mod">
          <ac:chgData name="Ofer Shezaf" userId="1d85e0d9-df57-4c62-b634-55f08802ddc8" providerId="ADAL" clId="{AE62585E-0C05-474F-BE7C-13F2A60493B7}" dt="2022-09-22T05:54:10.527" v="501" actId="20577"/>
          <ac:spMkLst>
            <pc:docMk/>
            <pc:sldMk cId="687480161" sldId="275"/>
            <ac:spMk id="3" creationId="{6F31D97E-EE46-BC98-881E-269CE4D0AA4A}"/>
          </ac:spMkLst>
        </pc:spChg>
      </pc:sldChg>
      <pc:sldChg chg="del">
        <pc:chgData name="Ofer Shezaf" userId="1d85e0d9-df57-4c62-b634-55f08802ddc8" providerId="ADAL" clId="{AE62585E-0C05-474F-BE7C-13F2A60493B7}" dt="2022-09-22T05:46:47.970" v="0" actId="47"/>
        <pc:sldMkLst>
          <pc:docMk/>
          <pc:sldMk cId="170430115" sldId="277"/>
        </pc:sldMkLst>
      </pc:sldChg>
      <pc:sldChg chg="del">
        <pc:chgData name="Ofer Shezaf" userId="1d85e0d9-df57-4c62-b634-55f08802ddc8" providerId="ADAL" clId="{AE62585E-0C05-474F-BE7C-13F2A60493B7}" dt="2022-09-22T05:46:47.970" v="0" actId="47"/>
        <pc:sldMkLst>
          <pc:docMk/>
          <pc:sldMk cId="1306325644" sldId="288"/>
        </pc:sldMkLst>
      </pc:sldChg>
      <pc:sldChg chg="del">
        <pc:chgData name="Ofer Shezaf" userId="1d85e0d9-df57-4c62-b634-55f08802ddc8" providerId="ADAL" clId="{AE62585E-0C05-474F-BE7C-13F2A60493B7}" dt="2022-09-22T05:46:47.970" v="0" actId="47"/>
        <pc:sldMkLst>
          <pc:docMk/>
          <pc:sldMk cId="879159689" sldId="289"/>
        </pc:sldMkLst>
      </pc:sldChg>
      <pc:sldChg chg="del">
        <pc:chgData name="Ofer Shezaf" userId="1d85e0d9-df57-4c62-b634-55f08802ddc8" providerId="ADAL" clId="{AE62585E-0C05-474F-BE7C-13F2A60493B7}" dt="2022-09-22T05:46:47.970" v="0" actId="47"/>
        <pc:sldMkLst>
          <pc:docMk/>
          <pc:sldMk cId="3187843770" sldId="290"/>
        </pc:sldMkLst>
      </pc:sldChg>
      <pc:sldChg chg="del">
        <pc:chgData name="Ofer Shezaf" userId="1d85e0d9-df57-4c62-b634-55f08802ddc8" providerId="ADAL" clId="{AE62585E-0C05-474F-BE7C-13F2A60493B7}" dt="2022-09-22T05:46:47.970" v="0" actId="47"/>
        <pc:sldMkLst>
          <pc:docMk/>
          <pc:sldMk cId="4039178255" sldId="291"/>
        </pc:sldMkLst>
      </pc:sldChg>
      <pc:sldChg chg="del">
        <pc:chgData name="Ofer Shezaf" userId="1d85e0d9-df57-4c62-b634-55f08802ddc8" providerId="ADAL" clId="{AE62585E-0C05-474F-BE7C-13F2A60493B7}" dt="2022-09-22T05:46:47.970" v="0" actId="47"/>
        <pc:sldMkLst>
          <pc:docMk/>
          <pc:sldMk cId="3451524533" sldId="297"/>
        </pc:sldMkLst>
      </pc:sldChg>
      <pc:sldChg chg="del">
        <pc:chgData name="Ofer Shezaf" userId="1d85e0d9-df57-4c62-b634-55f08802ddc8" providerId="ADAL" clId="{AE62585E-0C05-474F-BE7C-13F2A60493B7}" dt="2022-09-22T05:46:47.970" v="0" actId="47"/>
        <pc:sldMkLst>
          <pc:docMk/>
          <pc:sldMk cId="1529199150" sldId="298"/>
        </pc:sldMkLst>
      </pc:sldChg>
      <pc:sldChg chg="del">
        <pc:chgData name="Ofer Shezaf" userId="1d85e0d9-df57-4c62-b634-55f08802ddc8" providerId="ADAL" clId="{AE62585E-0C05-474F-BE7C-13F2A60493B7}" dt="2022-09-22T05:46:47.970" v="0" actId="47"/>
        <pc:sldMkLst>
          <pc:docMk/>
          <pc:sldMk cId="4294371060" sldId="304"/>
        </pc:sldMkLst>
      </pc:sldChg>
      <pc:sldChg chg="del">
        <pc:chgData name="Ofer Shezaf" userId="1d85e0d9-df57-4c62-b634-55f08802ddc8" providerId="ADAL" clId="{AE62585E-0C05-474F-BE7C-13F2A60493B7}" dt="2022-09-22T05:46:47.970" v="0" actId="47"/>
        <pc:sldMkLst>
          <pc:docMk/>
          <pc:sldMk cId="389999180" sldId="305"/>
        </pc:sldMkLst>
      </pc:sldChg>
      <pc:sldChg chg="del">
        <pc:chgData name="Ofer Shezaf" userId="1d85e0d9-df57-4c62-b634-55f08802ddc8" providerId="ADAL" clId="{AE62585E-0C05-474F-BE7C-13F2A60493B7}" dt="2022-09-22T05:46:47.970" v="0" actId="47"/>
        <pc:sldMkLst>
          <pc:docMk/>
          <pc:sldMk cId="799623596" sldId="310"/>
        </pc:sldMkLst>
      </pc:sldChg>
      <pc:sldChg chg="del">
        <pc:chgData name="Ofer Shezaf" userId="1d85e0d9-df57-4c62-b634-55f08802ddc8" providerId="ADAL" clId="{AE62585E-0C05-474F-BE7C-13F2A60493B7}" dt="2022-09-22T05:46:47.970" v="0" actId="47"/>
        <pc:sldMkLst>
          <pc:docMk/>
          <pc:sldMk cId="1738381183" sldId="313"/>
        </pc:sldMkLst>
      </pc:sldChg>
      <pc:sldChg chg="del">
        <pc:chgData name="Ofer Shezaf" userId="1d85e0d9-df57-4c62-b634-55f08802ddc8" providerId="ADAL" clId="{AE62585E-0C05-474F-BE7C-13F2A60493B7}" dt="2022-09-22T05:46:47.970" v="0" actId="47"/>
        <pc:sldMkLst>
          <pc:docMk/>
          <pc:sldMk cId="3388756776" sldId="315"/>
        </pc:sldMkLst>
      </pc:sldChg>
      <pc:sldChg chg="del">
        <pc:chgData name="Ofer Shezaf" userId="1d85e0d9-df57-4c62-b634-55f08802ddc8" providerId="ADAL" clId="{AE62585E-0C05-474F-BE7C-13F2A60493B7}" dt="2022-09-22T05:46:47.970" v="0" actId="47"/>
        <pc:sldMkLst>
          <pc:docMk/>
          <pc:sldMk cId="3378362855" sldId="316"/>
        </pc:sldMkLst>
      </pc:sldChg>
      <pc:sldChg chg="del">
        <pc:chgData name="Ofer Shezaf" userId="1d85e0d9-df57-4c62-b634-55f08802ddc8" providerId="ADAL" clId="{AE62585E-0C05-474F-BE7C-13F2A60493B7}" dt="2022-09-22T05:46:47.970" v="0" actId="47"/>
        <pc:sldMkLst>
          <pc:docMk/>
          <pc:sldMk cId="3778939050" sldId="317"/>
        </pc:sldMkLst>
      </pc:sldChg>
      <pc:sldChg chg="del">
        <pc:chgData name="Ofer Shezaf" userId="1d85e0d9-df57-4c62-b634-55f08802ddc8" providerId="ADAL" clId="{AE62585E-0C05-474F-BE7C-13F2A60493B7}" dt="2022-09-22T05:46:47.970" v="0" actId="47"/>
        <pc:sldMkLst>
          <pc:docMk/>
          <pc:sldMk cId="1917221656" sldId="318"/>
        </pc:sldMkLst>
      </pc:sldChg>
      <pc:sldChg chg="del">
        <pc:chgData name="Ofer Shezaf" userId="1d85e0d9-df57-4c62-b634-55f08802ddc8" providerId="ADAL" clId="{AE62585E-0C05-474F-BE7C-13F2A60493B7}" dt="2022-09-22T05:46:47.970" v="0" actId="47"/>
        <pc:sldMkLst>
          <pc:docMk/>
          <pc:sldMk cId="1852162353" sldId="319"/>
        </pc:sldMkLst>
      </pc:sldChg>
      <pc:sldChg chg="del">
        <pc:chgData name="Ofer Shezaf" userId="1d85e0d9-df57-4c62-b634-55f08802ddc8" providerId="ADAL" clId="{AE62585E-0C05-474F-BE7C-13F2A60493B7}" dt="2022-09-22T05:46:47.970" v="0" actId="47"/>
        <pc:sldMkLst>
          <pc:docMk/>
          <pc:sldMk cId="3492498317" sldId="324"/>
        </pc:sldMkLst>
      </pc:sldChg>
      <pc:sldChg chg="del">
        <pc:chgData name="Ofer Shezaf" userId="1d85e0d9-df57-4c62-b634-55f08802ddc8" providerId="ADAL" clId="{AE62585E-0C05-474F-BE7C-13F2A60493B7}" dt="2022-09-22T05:46:47.970" v="0" actId="47"/>
        <pc:sldMkLst>
          <pc:docMk/>
          <pc:sldMk cId="1765719059" sldId="327"/>
        </pc:sldMkLst>
      </pc:sldChg>
      <pc:sldChg chg="del">
        <pc:chgData name="Ofer Shezaf" userId="1d85e0d9-df57-4c62-b634-55f08802ddc8" providerId="ADAL" clId="{AE62585E-0C05-474F-BE7C-13F2A60493B7}" dt="2022-09-22T05:46:47.970" v="0" actId="47"/>
        <pc:sldMkLst>
          <pc:docMk/>
          <pc:sldMk cId="1837337670" sldId="328"/>
        </pc:sldMkLst>
      </pc:sldChg>
      <pc:sldChg chg="del">
        <pc:chgData name="Ofer Shezaf" userId="1d85e0d9-df57-4c62-b634-55f08802ddc8" providerId="ADAL" clId="{AE62585E-0C05-474F-BE7C-13F2A60493B7}" dt="2022-09-22T05:46:47.970" v="0" actId="47"/>
        <pc:sldMkLst>
          <pc:docMk/>
          <pc:sldMk cId="3628604115" sldId="329"/>
        </pc:sldMkLst>
      </pc:sldChg>
      <pc:sldChg chg="del">
        <pc:chgData name="Ofer Shezaf" userId="1d85e0d9-df57-4c62-b634-55f08802ddc8" providerId="ADAL" clId="{AE62585E-0C05-474F-BE7C-13F2A60493B7}" dt="2022-09-22T05:46:47.970" v="0" actId="47"/>
        <pc:sldMkLst>
          <pc:docMk/>
          <pc:sldMk cId="1567689106" sldId="337"/>
        </pc:sldMkLst>
      </pc:sldChg>
      <pc:sldChg chg="del">
        <pc:chgData name="Ofer Shezaf" userId="1d85e0d9-df57-4c62-b634-55f08802ddc8" providerId="ADAL" clId="{AE62585E-0C05-474F-BE7C-13F2A60493B7}" dt="2022-09-22T05:46:47.970" v="0" actId="47"/>
        <pc:sldMkLst>
          <pc:docMk/>
          <pc:sldMk cId="935297856" sldId="339"/>
        </pc:sldMkLst>
      </pc:sldChg>
      <pc:sldChg chg="del">
        <pc:chgData name="Ofer Shezaf" userId="1d85e0d9-df57-4c62-b634-55f08802ddc8" providerId="ADAL" clId="{AE62585E-0C05-474F-BE7C-13F2A60493B7}" dt="2022-09-22T05:46:47.970" v="0" actId="47"/>
        <pc:sldMkLst>
          <pc:docMk/>
          <pc:sldMk cId="1492662958" sldId="342"/>
        </pc:sldMkLst>
      </pc:sldChg>
      <pc:sldChg chg="del">
        <pc:chgData name="Ofer Shezaf" userId="1d85e0d9-df57-4c62-b634-55f08802ddc8" providerId="ADAL" clId="{AE62585E-0C05-474F-BE7C-13F2A60493B7}" dt="2022-09-22T05:46:47.970" v="0" actId="47"/>
        <pc:sldMkLst>
          <pc:docMk/>
          <pc:sldMk cId="3319024285" sldId="348"/>
        </pc:sldMkLst>
      </pc:sldChg>
      <pc:sldChg chg="del">
        <pc:chgData name="Ofer Shezaf" userId="1d85e0d9-df57-4c62-b634-55f08802ddc8" providerId="ADAL" clId="{AE62585E-0C05-474F-BE7C-13F2A60493B7}" dt="2022-09-22T05:46:47.970" v="0" actId="47"/>
        <pc:sldMkLst>
          <pc:docMk/>
          <pc:sldMk cId="2398688253" sldId="350"/>
        </pc:sldMkLst>
      </pc:sldChg>
      <pc:sldChg chg="del">
        <pc:chgData name="Ofer Shezaf" userId="1d85e0d9-df57-4c62-b634-55f08802ddc8" providerId="ADAL" clId="{AE62585E-0C05-474F-BE7C-13F2A60493B7}" dt="2022-09-22T05:46:47.970" v="0" actId="47"/>
        <pc:sldMkLst>
          <pc:docMk/>
          <pc:sldMk cId="2994505640" sldId="351"/>
        </pc:sldMkLst>
      </pc:sldChg>
      <pc:sldChg chg="del">
        <pc:chgData name="Ofer Shezaf" userId="1d85e0d9-df57-4c62-b634-55f08802ddc8" providerId="ADAL" clId="{AE62585E-0C05-474F-BE7C-13F2A60493B7}" dt="2022-09-22T05:46:47.970" v="0" actId="47"/>
        <pc:sldMkLst>
          <pc:docMk/>
          <pc:sldMk cId="3103329090" sldId="356"/>
        </pc:sldMkLst>
      </pc:sldChg>
      <pc:sldChg chg="del">
        <pc:chgData name="Ofer Shezaf" userId="1d85e0d9-df57-4c62-b634-55f08802ddc8" providerId="ADAL" clId="{AE62585E-0C05-474F-BE7C-13F2A60493B7}" dt="2022-09-22T05:46:47.970" v="0" actId="47"/>
        <pc:sldMkLst>
          <pc:docMk/>
          <pc:sldMk cId="1768801608" sldId="357"/>
        </pc:sldMkLst>
      </pc:sldChg>
      <pc:sldChg chg="del">
        <pc:chgData name="Ofer Shezaf" userId="1d85e0d9-df57-4c62-b634-55f08802ddc8" providerId="ADAL" clId="{AE62585E-0C05-474F-BE7C-13F2A60493B7}" dt="2022-09-22T05:46:47.970" v="0" actId="47"/>
        <pc:sldMkLst>
          <pc:docMk/>
          <pc:sldMk cId="580221118" sldId="358"/>
        </pc:sldMkLst>
      </pc:sldChg>
      <pc:sldChg chg="del">
        <pc:chgData name="Ofer Shezaf" userId="1d85e0d9-df57-4c62-b634-55f08802ddc8" providerId="ADAL" clId="{AE62585E-0C05-474F-BE7C-13F2A60493B7}" dt="2022-09-22T05:46:47.970" v="0" actId="47"/>
        <pc:sldMkLst>
          <pc:docMk/>
          <pc:sldMk cId="4151481732" sldId="360"/>
        </pc:sldMkLst>
      </pc:sldChg>
      <pc:sldChg chg="del">
        <pc:chgData name="Ofer Shezaf" userId="1d85e0d9-df57-4c62-b634-55f08802ddc8" providerId="ADAL" clId="{AE62585E-0C05-474F-BE7C-13F2A60493B7}" dt="2022-09-22T05:46:47.970" v="0" actId="47"/>
        <pc:sldMkLst>
          <pc:docMk/>
          <pc:sldMk cId="2017628939" sldId="364"/>
        </pc:sldMkLst>
      </pc:sldChg>
      <pc:sldChg chg="del">
        <pc:chgData name="Ofer Shezaf" userId="1d85e0d9-df57-4c62-b634-55f08802ddc8" providerId="ADAL" clId="{AE62585E-0C05-474F-BE7C-13F2A60493B7}" dt="2022-09-22T05:46:47.970" v="0" actId="47"/>
        <pc:sldMkLst>
          <pc:docMk/>
          <pc:sldMk cId="1282253793" sldId="366"/>
        </pc:sldMkLst>
      </pc:sldChg>
      <pc:sldChg chg="del">
        <pc:chgData name="Ofer Shezaf" userId="1d85e0d9-df57-4c62-b634-55f08802ddc8" providerId="ADAL" clId="{AE62585E-0C05-474F-BE7C-13F2A60493B7}" dt="2022-09-22T05:46:47.970" v="0" actId="47"/>
        <pc:sldMkLst>
          <pc:docMk/>
          <pc:sldMk cId="2849937039" sldId="367"/>
        </pc:sldMkLst>
      </pc:sldChg>
      <pc:sldChg chg="del">
        <pc:chgData name="Ofer Shezaf" userId="1d85e0d9-df57-4c62-b634-55f08802ddc8" providerId="ADAL" clId="{AE62585E-0C05-474F-BE7C-13F2A60493B7}" dt="2022-09-22T05:46:47.970" v="0" actId="47"/>
        <pc:sldMkLst>
          <pc:docMk/>
          <pc:sldMk cId="2906756555" sldId="368"/>
        </pc:sldMkLst>
      </pc:sldChg>
      <pc:sldChg chg="del">
        <pc:chgData name="Ofer Shezaf" userId="1d85e0d9-df57-4c62-b634-55f08802ddc8" providerId="ADAL" clId="{AE62585E-0C05-474F-BE7C-13F2A60493B7}" dt="2022-09-22T05:46:47.970" v="0" actId="47"/>
        <pc:sldMkLst>
          <pc:docMk/>
          <pc:sldMk cId="2220746419" sldId="369"/>
        </pc:sldMkLst>
      </pc:sldChg>
      <pc:sldChg chg="del">
        <pc:chgData name="Ofer Shezaf" userId="1d85e0d9-df57-4c62-b634-55f08802ddc8" providerId="ADAL" clId="{AE62585E-0C05-474F-BE7C-13F2A60493B7}" dt="2022-09-22T05:46:47.970" v="0" actId="47"/>
        <pc:sldMkLst>
          <pc:docMk/>
          <pc:sldMk cId="1799598268" sldId="370"/>
        </pc:sldMkLst>
      </pc:sldChg>
      <pc:sldChg chg="del">
        <pc:chgData name="Ofer Shezaf" userId="1d85e0d9-df57-4c62-b634-55f08802ddc8" providerId="ADAL" clId="{AE62585E-0C05-474F-BE7C-13F2A60493B7}" dt="2022-09-22T05:46:47.970" v="0" actId="47"/>
        <pc:sldMkLst>
          <pc:docMk/>
          <pc:sldMk cId="1167792141" sldId="371"/>
        </pc:sldMkLst>
      </pc:sldChg>
      <pc:sldChg chg="del">
        <pc:chgData name="Ofer Shezaf" userId="1d85e0d9-df57-4c62-b634-55f08802ddc8" providerId="ADAL" clId="{AE62585E-0C05-474F-BE7C-13F2A60493B7}" dt="2022-09-22T05:46:47.970" v="0" actId="47"/>
        <pc:sldMkLst>
          <pc:docMk/>
          <pc:sldMk cId="3603330604" sldId="373"/>
        </pc:sldMkLst>
      </pc:sldChg>
      <pc:sldChg chg="del">
        <pc:chgData name="Ofer Shezaf" userId="1d85e0d9-df57-4c62-b634-55f08802ddc8" providerId="ADAL" clId="{AE62585E-0C05-474F-BE7C-13F2A60493B7}" dt="2022-09-22T05:46:47.970" v="0" actId="47"/>
        <pc:sldMkLst>
          <pc:docMk/>
          <pc:sldMk cId="857694230" sldId="374"/>
        </pc:sldMkLst>
      </pc:sldChg>
      <pc:sldChg chg="del">
        <pc:chgData name="Ofer Shezaf" userId="1d85e0d9-df57-4c62-b634-55f08802ddc8" providerId="ADAL" clId="{AE62585E-0C05-474F-BE7C-13F2A60493B7}" dt="2022-09-22T05:46:47.970" v="0" actId="47"/>
        <pc:sldMkLst>
          <pc:docMk/>
          <pc:sldMk cId="4233561442" sldId="376"/>
        </pc:sldMkLst>
      </pc:sldChg>
      <pc:sldChg chg="del">
        <pc:chgData name="Ofer Shezaf" userId="1d85e0d9-df57-4c62-b634-55f08802ddc8" providerId="ADAL" clId="{AE62585E-0C05-474F-BE7C-13F2A60493B7}" dt="2022-09-22T05:46:47.970" v="0" actId="47"/>
        <pc:sldMkLst>
          <pc:docMk/>
          <pc:sldMk cId="356136532" sldId="377"/>
        </pc:sldMkLst>
      </pc:sldChg>
      <pc:sldChg chg="del">
        <pc:chgData name="Ofer Shezaf" userId="1d85e0d9-df57-4c62-b634-55f08802ddc8" providerId="ADAL" clId="{AE62585E-0C05-474F-BE7C-13F2A60493B7}" dt="2022-09-22T05:46:47.970" v="0" actId="47"/>
        <pc:sldMkLst>
          <pc:docMk/>
          <pc:sldMk cId="3945567626" sldId="378"/>
        </pc:sldMkLst>
      </pc:sldChg>
      <pc:sldChg chg="del">
        <pc:chgData name="Ofer Shezaf" userId="1d85e0d9-df57-4c62-b634-55f08802ddc8" providerId="ADAL" clId="{AE62585E-0C05-474F-BE7C-13F2A60493B7}" dt="2022-09-22T05:46:47.970" v="0" actId="47"/>
        <pc:sldMkLst>
          <pc:docMk/>
          <pc:sldMk cId="3867154252" sldId="380"/>
        </pc:sldMkLst>
      </pc:sldChg>
      <pc:sldChg chg="del">
        <pc:chgData name="Ofer Shezaf" userId="1d85e0d9-df57-4c62-b634-55f08802ddc8" providerId="ADAL" clId="{AE62585E-0C05-474F-BE7C-13F2A60493B7}" dt="2022-09-22T05:46:47.970" v="0" actId="47"/>
        <pc:sldMkLst>
          <pc:docMk/>
          <pc:sldMk cId="1411764021" sldId="381"/>
        </pc:sldMkLst>
      </pc:sldChg>
      <pc:sldChg chg="del">
        <pc:chgData name="Ofer Shezaf" userId="1d85e0d9-df57-4c62-b634-55f08802ddc8" providerId="ADAL" clId="{AE62585E-0C05-474F-BE7C-13F2A60493B7}" dt="2022-09-22T05:46:47.970" v="0" actId="47"/>
        <pc:sldMkLst>
          <pc:docMk/>
          <pc:sldMk cId="1081405498" sldId="382"/>
        </pc:sldMkLst>
      </pc:sldChg>
      <pc:sldChg chg="del">
        <pc:chgData name="Ofer Shezaf" userId="1d85e0d9-df57-4c62-b634-55f08802ddc8" providerId="ADAL" clId="{AE62585E-0C05-474F-BE7C-13F2A60493B7}" dt="2022-09-22T05:46:47.970" v="0" actId="47"/>
        <pc:sldMkLst>
          <pc:docMk/>
          <pc:sldMk cId="15775361" sldId="2076138549"/>
        </pc:sldMkLst>
      </pc:sldChg>
      <pc:sldChg chg="del">
        <pc:chgData name="Ofer Shezaf" userId="1d85e0d9-df57-4c62-b634-55f08802ddc8" providerId="ADAL" clId="{AE62585E-0C05-474F-BE7C-13F2A60493B7}" dt="2022-09-22T05:46:47.970" v="0" actId="47"/>
        <pc:sldMkLst>
          <pc:docMk/>
          <pc:sldMk cId="394379904" sldId="2076138550"/>
        </pc:sldMkLst>
      </pc:sldChg>
      <pc:sldChg chg="del">
        <pc:chgData name="Ofer Shezaf" userId="1d85e0d9-df57-4c62-b634-55f08802ddc8" providerId="ADAL" clId="{AE62585E-0C05-474F-BE7C-13F2A60493B7}" dt="2022-09-22T05:46:47.970" v="0" actId="47"/>
        <pc:sldMkLst>
          <pc:docMk/>
          <pc:sldMk cId="2919256200" sldId="2076138551"/>
        </pc:sldMkLst>
      </pc:sldChg>
      <pc:sldChg chg="del">
        <pc:chgData name="Ofer Shezaf" userId="1d85e0d9-df57-4c62-b634-55f08802ddc8" providerId="ADAL" clId="{AE62585E-0C05-474F-BE7C-13F2A60493B7}" dt="2022-09-22T05:46:47.970" v="0" actId="47"/>
        <pc:sldMkLst>
          <pc:docMk/>
          <pc:sldMk cId="16160334" sldId="2076138552"/>
        </pc:sldMkLst>
      </pc:sldChg>
      <pc:sldChg chg="del">
        <pc:chgData name="Ofer Shezaf" userId="1d85e0d9-df57-4c62-b634-55f08802ddc8" providerId="ADAL" clId="{AE62585E-0C05-474F-BE7C-13F2A60493B7}" dt="2022-09-22T05:46:47.970" v="0" actId="47"/>
        <pc:sldMkLst>
          <pc:docMk/>
          <pc:sldMk cId="3653238435" sldId="2076138553"/>
        </pc:sldMkLst>
      </pc:sldChg>
      <pc:sldChg chg="del">
        <pc:chgData name="Ofer Shezaf" userId="1d85e0d9-df57-4c62-b634-55f08802ddc8" providerId="ADAL" clId="{AE62585E-0C05-474F-BE7C-13F2A60493B7}" dt="2022-09-22T05:46:47.970" v="0" actId="47"/>
        <pc:sldMkLst>
          <pc:docMk/>
          <pc:sldMk cId="406774667" sldId="2076138554"/>
        </pc:sldMkLst>
      </pc:sldChg>
      <pc:sldChg chg="del">
        <pc:chgData name="Ofer Shezaf" userId="1d85e0d9-df57-4c62-b634-55f08802ddc8" providerId="ADAL" clId="{AE62585E-0C05-474F-BE7C-13F2A60493B7}" dt="2022-09-22T05:46:47.970" v="0" actId="47"/>
        <pc:sldMkLst>
          <pc:docMk/>
          <pc:sldMk cId="3815818933" sldId="2076138555"/>
        </pc:sldMkLst>
      </pc:sldChg>
      <pc:sldChg chg="del">
        <pc:chgData name="Ofer Shezaf" userId="1d85e0d9-df57-4c62-b634-55f08802ddc8" providerId="ADAL" clId="{AE62585E-0C05-474F-BE7C-13F2A60493B7}" dt="2022-09-22T05:46:47.970" v="0" actId="47"/>
        <pc:sldMkLst>
          <pc:docMk/>
          <pc:sldMk cId="1623468466" sldId="2076138556"/>
        </pc:sldMkLst>
      </pc:sldChg>
      <pc:sldChg chg="del">
        <pc:chgData name="Ofer Shezaf" userId="1d85e0d9-df57-4c62-b634-55f08802ddc8" providerId="ADAL" clId="{AE62585E-0C05-474F-BE7C-13F2A60493B7}" dt="2022-09-22T05:46:47.970" v="0" actId="47"/>
        <pc:sldMkLst>
          <pc:docMk/>
          <pc:sldMk cId="3628032155" sldId="2076138557"/>
        </pc:sldMkLst>
      </pc:sldChg>
      <pc:sldChg chg="del">
        <pc:chgData name="Ofer Shezaf" userId="1d85e0d9-df57-4c62-b634-55f08802ddc8" providerId="ADAL" clId="{AE62585E-0C05-474F-BE7C-13F2A60493B7}" dt="2022-09-22T05:46:47.970" v="0" actId="47"/>
        <pc:sldMkLst>
          <pc:docMk/>
          <pc:sldMk cId="2823817696" sldId="2076138559"/>
        </pc:sldMkLst>
      </pc:sldChg>
      <pc:sldChg chg="del">
        <pc:chgData name="Ofer Shezaf" userId="1d85e0d9-df57-4c62-b634-55f08802ddc8" providerId="ADAL" clId="{AE62585E-0C05-474F-BE7C-13F2A60493B7}" dt="2022-09-22T05:46:47.970" v="0" actId="47"/>
        <pc:sldMkLst>
          <pc:docMk/>
          <pc:sldMk cId="1752806500" sldId="2076138560"/>
        </pc:sldMkLst>
      </pc:sldChg>
      <pc:sldChg chg="del">
        <pc:chgData name="Ofer Shezaf" userId="1d85e0d9-df57-4c62-b634-55f08802ddc8" providerId="ADAL" clId="{AE62585E-0C05-474F-BE7C-13F2A60493B7}" dt="2022-09-22T05:46:47.970" v="0" actId="47"/>
        <pc:sldMkLst>
          <pc:docMk/>
          <pc:sldMk cId="2756038570" sldId="2076138561"/>
        </pc:sldMkLst>
      </pc:sldChg>
      <pc:sldChg chg="del">
        <pc:chgData name="Ofer Shezaf" userId="1d85e0d9-df57-4c62-b634-55f08802ddc8" providerId="ADAL" clId="{AE62585E-0C05-474F-BE7C-13F2A60493B7}" dt="2022-09-22T05:46:47.970" v="0" actId="47"/>
        <pc:sldMkLst>
          <pc:docMk/>
          <pc:sldMk cId="2925654379" sldId="2076138562"/>
        </pc:sldMkLst>
      </pc:sldChg>
      <pc:sldChg chg="del">
        <pc:chgData name="Ofer Shezaf" userId="1d85e0d9-df57-4c62-b634-55f08802ddc8" providerId="ADAL" clId="{AE62585E-0C05-474F-BE7C-13F2A60493B7}" dt="2022-09-22T05:46:47.970" v="0" actId="47"/>
        <pc:sldMkLst>
          <pc:docMk/>
          <pc:sldMk cId="1681396304" sldId="2076138563"/>
        </pc:sldMkLst>
      </pc:sldChg>
      <pc:sldChg chg="del">
        <pc:chgData name="Ofer Shezaf" userId="1d85e0d9-df57-4c62-b634-55f08802ddc8" providerId="ADAL" clId="{AE62585E-0C05-474F-BE7C-13F2A60493B7}" dt="2022-09-22T05:46:47.970" v="0" actId="47"/>
        <pc:sldMkLst>
          <pc:docMk/>
          <pc:sldMk cId="2604121383" sldId="2076138564"/>
        </pc:sldMkLst>
      </pc:sldChg>
      <pc:sldChg chg="del">
        <pc:chgData name="Ofer Shezaf" userId="1d85e0d9-df57-4c62-b634-55f08802ddc8" providerId="ADAL" clId="{AE62585E-0C05-474F-BE7C-13F2A60493B7}" dt="2022-09-22T05:46:47.970" v="0" actId="47"/>
        <pc:sldMkLst>
          <pc:docMk/>
          <pc:sldMk cId="11929787" sldId="2076138565"/>
        </pc:sldMkLst>
      </pc:sldChg>
      <pc:sldChg chg="del">
        <pc:chgData name="Ofer Shezaf" userId="1d85e0d9-df57-4c62-b634-55f08802ddc8" providerId="ADAL" clId="{AE62585E-0C05-474F-BE7C-13F2A60493B7}" dt="2022-09-22T05:46:47.970" v="0" actId="47"/>
        <pc:sldMkLst>
          <pc:docMk/>
          <pc:sldMk cId="2848511875" sldId="2076138566"/>
        </pc:sldMkLst>
      </pc:sldChg>
      <pc:sldChg chg="del">
        <pc:chgData name="Ofer Shezaf" userId="1d85e0d9-df57-4c62-b634-55f08802ddc8" providerId="ADAL" clId="{AE62585E-0C05-474F-BE7C-13F2A60493B7}" dt="2022-09-22T05:46:47.970" v="0" actId="47"/>
        <pc:sldMkLst>
          <pc:docMk/>
          <pc:sldMk cId="1918158837" sldId="2076138567"/>
        </pc:sldMkLst>
      </pc:sldChg>
      <pc:sldChg chg="del">
        <pc:chgData name="Ofer Shezaf" userId="1d85e0d9-df57-4c62-b634-55f08802ddc8" providerId="ADAL" clId="{AE62585E-0C05-474F-BE7C-13F2A60493B7}" dt="2022-09-22T05:46:47.970" v="0" actId="47"/>
        <pc:sldMkLst>
          <pc:docMk/>
          <pc:sldMk cId="311375520" sldId="2076138568"/>
        </pc:sldMkLst>
      </pc:sldChg>
      <pc:sldChg chg="del">
        <pc:chgData name="Ofer Shezaf" userId="1d85e0d9-df57-4c62-b634-55f08802ddc8" providerId="ADAL" clId="{AE62585E-0C05-474F-BE7C-13F2A60493B7}" dt="2022-09-22T05:46:47.970" v="0" actId="47"/>
        <pc:sldMkLst>
          <pc:docMk/>
          <pc:sldMk cId="1807581160" sldId="2076138569"/>
        </pc:sldMkLst>
      </pc:sldChg>
      <pc:sldChg chg="del">
        <pc:chgData name="Ofer Shezaf" userId="1d85e0d9-df57-4c62-b634-55f08802ddc8" providerId="ADAL" clId="{AE62585E-0C05-474F-BE7C-13F2A60493B7}" dt="2022-09-22T05:46:47.970" v="0" actId="47"/>
        <pc:sldMkLst>
          <pc:docMk/>
          <pc:sldMk cId="869022424" sldId="2076138570"/>
        </pc:sldMkLst>
      </pc:sldChg>
      <pc:sldChg chg="del">
        <pc:chgData name="Ofer Shezaf" userId="1d85e0d9-df57-4c62-b634-55f08802ddc8" providerId="ADAL" clId="{AE62585E-0C05-474F-BE7C-13F2A60493B7}" dt="2022-09-22T05:46:47.970" v="0" actId="47"/>
        <pc:sldMkLst>
          <pc:docMk/>
          <pc:sldMk cId="775883983" sldId="20761385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9A38BC-8709-46AC-A03D-04094D8A01C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116A3DE-9BF8-4EA3-9FAE-B0DB5B2FA81E}">
      <dgm:prSet/>
      <dgm:spPr/>
      <dgm:t>
        <a:bodyPr/>
        <a:lstStyle/>
        <a:p>
          <a:r>
            <a:rPr lang="en-US" baseline="0"/>
            <a:t>Deploy the solution</a:t>
          </a:r>
          <a:endParaRPr lang="en-US"/>
        </a:p>
      </dgm:t>
    </dgm:pt>
    <dgm:pt modelId="{6475B03C-6053-4F27-B01D-45EFF5870BE2}" type="parTrans" cxnId="{A931CC67-89A7-4B9F-BFE3-BC074872D64D}">
      <dgm:prSet/>
      <dgm:spPr/>
      <dgm:t>
        <a:bodyPr/>
        <a:lstStyle/>
        <a:p>
          <a:endParaRPr lang="en-US"/>
        </a:p>
      </dgm:t>
    </dgm:pt>
    <dgm:pt modelId="{CBAAB8C8-B8DD-4C17-AE7A-76DF6C334853}" type="sibTrans" cxnId="{A931CC67-89A7-4B9F-BFE3-BC074872D64D}">
      <dgm:prSet/>
      <dgm:spPr/>
      <dgm:t>
        <a:bodyPr/>
        <a:lstStyle/>
        <a:p>
          <a:endParaRPr lang="en-US"/>
        </a:p>
      </dgm:t>
    </dgm:pt>
    <dgm:pt modelId="{0073C7CB-E5A6-40A3-8898-40D3C18B6E19}">
      <dgm:prSet/>
      <dgm:spPr/>
      <dgm:t>
        <a:bodyPr/>
        <a:lstStyle/>
        <a:p>
          <a:r>
            <a:rPr lang="en-US" baseline="0" dirty="0"/>
            <a:t>Define the analytics input in a watchlist </a:t>
          </a:r>
          <a:endParaRPr lang="en-US" dirty="0"/>
        </a:p>
      </dgm:t>
    </dgm:pt>
    <dgm:pt modelId="{EC8A91A6-1257-4334-BE0D-C6BBD9728F6C}" type="parTrans" cxnId="{2C3B7B4F-AC68-4691-98C7-20FB4C7A86C8}">
      <dgm:prSet/>
      <dgm:spPr/>
      <dgm:t>
        <a:bodyPr/>
        <a:lstStyle/>
        <a:p>
          <a:endParaRPr lang="en-US"/>
        </a:p>
      </dgm:t>
    </dgm:pt>
    <dgm:pt modelId="{9A475871-90D5-425A-812F-52E795B19360}" type="sibTrans" cxnId="{2C3B7B4F-AC68-4691-98C7-20FB4C7A86C8}">
      <dgm:prSet/>
      <dgm:spPr/>
      <dgm:t>
        <a:bodyPr/>
        <a:lstStyle/>
        <a:p>
          <a:endParaRPr lang="en-US"/>
        </a:p>
      </dgm:t>
    </dgm:pt>
    <dgm:pt modelId="{7334E54C-4C0E-4A90-9878-4BE05ED61A40}">
      <dgm:prSet/>
      <dgm:spPr/>
      <dgm:t>
        <a:bodyPr/>
        <a:lstStyle/>
        <a:p>
          <a:r>
            <a:rPr lang="en-US" baseline="0" dirty="0"/>
            <a:t>Select behavioral algorithms to use</a:t>
          </a:r>
          <a:endParaRPr lang="en-US" dirty="0"/>
        </a:p>
      </dgm:t>
    </dgm:pt>
    <dgm:pt modelId="{44AED6BF-90C6-487C-B24B-FEDFB2D1AC9E}" type="parTrans" cxnId="{BBA65B4E-0A88-45D0-AC88-79677B736040}">
      <dgm:prSet/>
      <dgm:spPr/>
      <dgm:t>
        <a:bodyPr/>
        <a:lstStyle/>
        <a:p>
          <a:endParaRPr lang="en-US"/>
        </a:p>
      </dgm:t>
    </dgm:pt>
    <dgm:pt modelId="{B3FCA418-17C0-4EFB-A17F-D4EF7FB1813F}" type="sibTrans" cxnId="{BBA65B4E-0A88-45D0-AC88-79677B736040}">
      <dgm:prSet/>
      <dgm:spPr/>
      <dgm:t>
        <a:bodyPr/>
        <a:lstStyle/>
        <a:p>
          <a:endParaRPr lang="en-US"/>
        </a:p>
      </dgm:t>
    </dgm:pt>
    <dgm:pt modelId="{D9BD35D3-8B01-4A87-8B9D-971FBD261FDA}">
      <dgm:prSet/>
      <dgm:spPr/>
      <dgm:t>
        <a:bodyPr/>
        <a:lstStyle/>
        <a:p>
          <a:r>
            <a:rPr lang="en-US" baseline="0" dirty="0"/>
            <a:t>Optionally tweak using watchlists</a:t>
          </a:r>
          <a:endParaRPr lang="en-US" dirty="0"/>
        </a:p>
      </dgm:t>
    </dgm:pt>
    <dgm:pt modelId="{5256BE26-9F2A-4E27-8D2B-342C630428FC}" type="parTrans" cxnId="{5C200837-3BE9-4D11-B4E5-BA306C1FE9F4}">
      <dgm:prSet/>
      <dgm:spPr/>
      <dgm:t>
        <a:bodyPr/>
        <a:lstStyle/>
        <a:p>
          <a:endParaRPr lang="en-US"/>
        </a:p>
      </dgm:t>
    </dgm:pt>
    <dgm:pt modelId="{F6D5EA6E-5E89-42F2-828A-C4B0BEA30FBE}" type="sibTrans" cxnId="{5C200837-3BE9-4D11-B4E5-BA306C1FE9F4}">
      <dgm:prSet/>
      <dgm:spPr/>
      <dgm:t>
        <a:bodyPr/>
        <a:lstStyle/>
        <a:p>
          <a:endParaRPr lang="en-US"/>
        </a:p>
      </dgm:t>
    </dgm:pt>
    <dgm:pt modelId="{7AF02066-153A-4DDA-A6DF-47B02026DADE}">
      <dgm:prSet/>
      <dgm:spPr/>
      <dgm:t>
        <a:bodyPr/>
        <a:lstStyle/>
        <a:p>
          <a:r>
            <a:rPr lang="en-US" baseline="0" dirty="0"/>
            <a:t>Wait for anomalies &amp; incidents</a:t>
          </a:r>
          <a:endParaRPr lang="en-US" dirty="0"/>
        </a:p>
      </dgm:t>
    </dgm:pt>
    <dgm:pt modelId="{3727F13F-A8B0-49B7-AE73-6B65E0572A1E}" type="parTrans" cxnId="{239379B0-1775-450E-B96F-1EDB54F8748B}">
      <dgm:prSet/>
      <dgm:spPr/>
      <dgm:t>
        <a:bodyPr/>
        <a:lstStyle/>
        <a:p>
          <a:endParaRPr lang="en-US"/>
        </a:p>
      </dgm:t>
    </dgm:pt>
    <dgm:pt modelId="{1BF3A70E-7612-4AE3-B0A1-192AFD5F22AC}" type="sibTrans" cxnId="{239379B0-1775-450E-B96F-1EDB54F8748B}">
      <dgm:prSet/>
      <dgm:spPr/>
      <dgm:t>
        <a:bodyPr/>
        <a:lstStyle/>
        <a:p>
          <a:endParaRPr lang="en-US"/>
        </a:p>
      </dgm:t>
    </dgm:pt>
    <dgm:pt modelId="{1F1E37BC-0C53-4ED0-A301-04A76511E585}">
      <dgm:prSet/>
      <dgm:spPr/>
      <dgm:t>
        <a:bodyPr/>
        <a:lstStyle/>
        <a:p>
          <a:r>
            <a:rPr lang="en-US" baseline="0" dirty="0"/>
            <a:t>Investigate using a workbook</a:t>
          </a:r>
          <a:endParaRPr lang="en-US" dirty="0"/>
        </a:p>
      </dgm:t>
    </dgm:pt>
    <dgm:pt modelId="{E5E01C9E-4409-4628-8F67-2C8F1734A323}" type="parTrans" cxnId="{533A4A3D-A671-4518-A7B4-31CB907B3F5C}">
      <dgm:prSet/>
      <dgm:spPr/>
      <dgm:t>
        <a:bodyPr/>
        <a:lstStyle/>
        <a:p>
          <a:endParaRPr lang="en-US"/>
        </a:p>
      </dgm:t>
    </dgm:pt>
    <dgm:pt modelId="{543338E2-D107-4109-A554-0E3A87AD7185}" type="sibTrans" cxnId="{533A4A3D-A671-4518-A7B4-31CB907B3F5C}">
      <dgm:prSet/>
      <dgm:spPr/>
      <dgm:t>
        <a:bodyPr/>
        <a:lstStyle/>
        <a:p>
          <a:endParaRPr lang="en-US"/>
        </a:p>
      </dgm:t>
    </dgm:pt>
    <dgm:pt modelId="{BE23894B-CF7B-41A5-8CC6-5D3522FDA6EC}" type="pres">
      <dgm:prSet presAssocID="{879A38BC-8709-46AC-A03D-04094D8A01CC}" presName="Name0" presStyleCnt="0">
        <dgm:presLayoutVars>
          <dgm:chMax val="11"/>
          <dgm:chPref val="11"/>
          <dgm:dir/>
          <dgm:resizeHandles/>
        </dgm:presLayoutVars>
      </dgm:prSet>
      <dgm:spPr/>
    </dgm:pt>
    <dgm:pt modelId="{A0D97271-16CB-43FE-9CE0-465EF55E4E02}" type="pres">
      <dgm:prSet presAssocID="{1F1E37BC-0C53-4ED0-A301-04A76511E585}" presName="Accent6" presStyleCnt="0"/>
      <dgm:spPr/>
    </dgm:pt>
    <dgm:pt modelId="{FD976C23-1822-49A6-A048-B25AC08E4749}" type="pres">
      <dgm:prSet presAssocID="{1F1E37BC-0C53-4ED0-A301-04A76511E585}" presName="Accent" presStyleLbl="node1" presStyleIdx="0" presStyleCnt="6"/>
      <dgm:spPr/>
    </dgm:pt>
    <dgm:pt modelId="{A0DCCF8D-5D51-4A37-90B6-756306A7430F}" type="pres">
      <dgm:prSet presAssocID="{1F1E37BC-0C53-4ED0-A301-04A76511E585}" presName="ParentBackground6" presStyleCnt="0"/>
      <dgm:spPr/>
    </dgm:pt>
    <dgm:pt modelId="{6A01C0A6-BA9D-4D01-8859-9C04249FED8C}" type="pres">
      <dgm:prSet presAssocID="{1F1E37BC-0C53-4ED0-A301-04A76511E585}" presName="ParentBackground" presStyleLbl="fgAcc1" presStyleIdx="0" presStyleCnt="6"/>
      <dgm:spPr/>
    </dgm:pt>
    <dgm:pt modelId="{192FB188-A37E-4700-856E-1132A0694302}" type="pres">
      <dgm:prSet presAssocID="{1F1E37BC-0C53-4ED0-A301-04A76511E585}" presName="Parent6" presStyleLbl="revTx" presStyleIdx="0" presStyleCnt="0">
        <dgm:presLayoutVars>
          <dgm:chMax val="1"/>
          <dgm:chPref val="1"/>
          <dgm:bulletEnabled val="1"/>
        </dgm:presLayoutVars>
      </dgm:prSet>
      <dgm:spPr/>
    </dgm:pt>
    <dgm:pt modelId="{1104AD1F-3889-4B75-80A0-4EF68A48FF78}" type="pres">
      <dgm:prSet presAssocID="{7AF02066-153A-4DDA-A6DF-47B02026DADE}" presName="Accent5" presStyleCnt="0"/>
      <dgm:spPr/>
    </dgm:pt>
    <dgm:pt modelId="{07AF36A6-1513-48DE-A8D1-C42C186AA2C0}" type="pres">
      <dgm:prSet presAssocID="{7AF02066-153A-4DDA-A6DF-47B02026DADE}" presName="Accent" presStyleLbl="node1" presStyleIdx="1" presStyleCnt="6"/>
      <dgm:spPr/>
    </dgm:pt>
    <dgm:pt modelId="{940669DE-7455-4339-9993-957AC2BD5B7D}" type="pres">
      <dgm:prSet presAssocID="{7AF02066-153A-4DDA-A6DF-47B02026DADE}" presName="ParentBackground5" presStyleCnt="0"/>
      <dgm:spPr/>
    </dgm:pt>
    <dgm:pt modelId="{A055BE11-5235-46D6-878F-AEF0F42854E4}" type="pres">
      <dgm:prSet presAssocID="{7AF02066-153A-4DDA-A6DF-47B02026DADE}" presName="ParentBackground" presStyleLbl="fgAcc1" presStyleIdx="1" presStyleCnt="6"/>
      <dgm:spPr/>
    </dgm:pt>
    <dgm:pt modelId="{E70C7A04-8277-4C41-BB79-E7E10B8C8566}" type="pres">
      <dgm:prSet presAssocID="{7AF02066-153A-4DDA-A6DF-47B02026DADE}" presName="Parent5" presStyleLbl="revTx" presStyleIdx="0" presStyleCnt="0">
        <dgm:presLayoutVars>
          <dgm:chMax val="1"/>
          <dgm:chPref val="1"/>
          <dgm:bulletEnabled val="1"/>
        </dgm:presLayoutVars>
      </dgm:prSet>
      <dgm:spPr/>
    </dgm:pt>
    <dgm:pt modelId="{EE25DCA5-3904-440B-9C91-04F9EE5BE607}" type="pres">
      <dgm:prSet presAssocID="{D9BD35D3-8B01-4A87-8B9D-971FBD261FDA}" presName="Accent4" presStyleCnt="0"/>
      <dgm:spPr/>
    </dgm:pt>
    <dgm:pt modelId="{BAE2D0E7-8437-483D-9402-27771E7259BB}" type="pres">
      <dgm:prSet presAssocID="{D9BD35D3-8B01-4A87-8B9D-971FBD261FDA}" presName="Accent" presStyleLbl="node1" presStyleIdx="2" presStyleCnt="6"/>
      <dgm:spPr/>
    </dgm:pt>
    <dgm:pt modelId="{543F104D-8A1C-4663-A792-E8F9E21B9055}" type="pres">
      <dgm:prSet presAssocID="{D9BD35D3-8B01-4A87-8B9D-971FBD261FDA}" presName="ParentBackground4" presStyleCnt="0"/>
      <dgm:spPr/>
    </dgm:pt>
    <dgm:pt modelId="{1807C9E8-BF3D-4DF6-A1F8-4D4DB062A978}" type="pres">
      <dgm:prSet presAssocID="{D9BD35D3-8B01-4A87-8B9D-971FBD261FDA}" presName="ParentBackground" presStyleLbl="fgAcc1" presStyleIdx="2" presStyleCnt="6"/>
      <dgm:spPr/>
    </dgm:pt>
    <dgm:pt modelId="{F8EE2E0D-218D-4B6E-AB27-FA55E67F7FD3}" type="pres">
      <dgm:prSet presAssocID="{D9BD35D3-8B01-4A87-8B9D-971FBD261FDA}" presName="Parent4" presStyleLbl="revTx" presStyleIdx="0" presStyleCnt="0">
        <dgm:presLayoutVars>
          <dgm:chMax val="1"/>
          <dgm:chPref val="1"/>
          <dgm:bulletEnabled val="1"/>
        </dgm:presLayoutVars>
      </dgm:prSet>
      <dgm:spPr/>
    </dgm:pt>
    <dgm:pt modelId="{C52B676A-0B62-4C70-AC56-31DCEBA34141}" type="pres">
      <dgm:prSet presAssocID="{7334E54C-4C0E-4A90-9878-4BE05ED61A40}" presName="Accent3" presStyleCnt="0"/>
      <dgm:spPr/>
    </dgm:pt>
    <dgm:pt modelId="{FBBB2BE4-3224-44A7-928E-9433385535BC}" type="pres">
      <dgm:prSet presAssocID="{7334E54C-4C0E-4A90-9878-4BE05ED61A40}" presName="Accent" presStyleLbl="node1" presStyleIdx="3" presStyleCnt="6"/>
      <dgm:spPr/>
    </dgm:pt>
    <dgm:pt modelId="{FDD9EDE6-8C7B-4703-B2B6-B9BA04F3A1B7}" type="pres">
      <dgm:prSet presAssocID="{7334E54C-4C0E-4A90-9878-4BE05ED61A40}" presName="ParentBackground3" presStyleCnt="0"/>
      <dgm:spPr/>
    </dgm:pt>
    <dgm:pt modelId="{B12A973F-E07F-4951-A444-8CF93FD979A8}" type="pres">
      <dgm:prSet presAssocID="{7334E54C-4C0E-4A90-9878-4BE05ED61A40}" presName="ParentBackground" presStyleLbl="fgAcc1" presStyleIdx="3" presStyleCnt="6"/>
      <dgm:spPr/>
    </dgm:pt>
    <dgm:pt modelId="{985ABB1D-3417-4C78-AC0F-2D84B813CDCF}" type="pres">
      <dgm:prSet presAssocID="{7334E54C-4C0E-4A90-9878-4BE05ED61A40}" presName="Parent3" presStyleLbl="revTx" presStyleIdx="0" presStyleCnt="0">
        <dgm:presLayoutVars>
          <dgm:chMax val="1"/>
          <dgm:chPref val="1"/>
          <dgm:bulletEnabled val="1"/>
        </dgm:presLayoutVars>
      </dgm:prSet>
      <dgm:spPr/>
    </dgm:pt>
    <dgm:pt modelId="{6DD8E6AF-9108-4310-B10A-3DE753B6645B}" type="pres">
      <dgm:prSet presAssocID="{0073C7CB-E5A6-40A3-8898-40D3C18B6E19}" presName="Accent2" presStyleCnt="0"/>
      <dgm:spPr/>
    </dgm:pt>
    <dgm:pt modelId="{62C5AAF8-7E18-4C51-BB70-C0C16866C447}" type="pres">
      <dgm:prSet presAssocID="{0073C7CB-E5A6-40A3-8898-40D3C18B6E19}" presName="Accent" presStyleLbl="node1" presStyleIdx="4" presStyleCnt="6"/>
      <dgm:spPr/>
    </dgm:pt>
    <dgm:pt modelId="{43D8B6D8-2D4B-441C-A33D-53577C9E77FF}" type="pres">
      <dgm:prSet presAssocID="{0073C7CB-E5A6-40A3-8898-40D3C18B6E19}" presName="ParentBackground2" presStyleCnt="0"/>
      <dgm:spPr/>
    </dgm:pt>
    <dgm:pt modelId="{B2C4E2E8-815E-4D08-ACE0-CD2871E1A884}" type="pres">
      <dgm:prSet presAssocID="{0073C7CB-E5A6-40A3-8898-40D3C18B6E19}" presName="ParentBackground" presStyleLbl="fgAcc1" presStyleIdx="4" presStyleCnt="6"/>
      <dgm:spPr/>
    </dgm:pt>
    <dgm:pt modelId="{C6DEBB34-C6B4-4B13-89B9-8053AF753B3C}" type="pres">
      <dgm:prSet presAssocID="{0073C7CB-E5A6-40A3-8898-40D3C18B6E19}" presName="Parent2" presStyleLbl="revTx" presStyleIdx="0" presStyleCnt="0">
        <dgm:presLayoutVars>
          <dgm:chMax val="1"/>
          <dgm:chPref val="1"/>
          <dgm:bulletEnabled val="1"/>
        </dgm:presLayoutVars>
      </dgm:prSet>
      <dgm:spPr/>
    </dgm:pt>
    <dgm:pt modelId="{E09D73D8-A398-49BF-AE7C-1D8F29794D41}" type="pres">
      <dgm:prSet presAssocID="{8116A3DE-9BF8-4EA3-9FAE-B0DB5B2FA81E}" presName="Accent1" presStyleCnt="0"/>
      <dgm:spPr/>
    </dgm:pt>
    <dgm:pt modelId="{F9D11A7B-A165-4800-97ED-5A6925E77DA2}" type="pres">
      <dgm:prSet presAssocID="{8116A3DE-9BF8-4EA3-9FAE-B0DB5B2FA81E}" presName="Accent" presStyleLbl="node1" presStyleIdx="5" presStyleCnt="6"/>
      <dgm:spPr/>
    </dgm:pt>
    <dgm:pt modelId="{C87175B1-B690-4F8D-8EFE-8171F378E053}" type="pres">
      <dgm:prSet presAssocID="{8116A3DE-9BF8-4EA3-9FAE-B0DB5B2FA81E}" presName="ParentBackground1" presStyleCnt="0"/>
      <dgm:spPr/>
    </dgm:pt>
    <dgm:pt modelId="{97A1EB8B-E4AE-432E-B833-61140F139FC9}" type="pres">
      <dgm:prSet presAssocID="{8116A3DE-9BF8-4EA3-9FAE-B0DB5B2FA81E}" presName="ParentBackground" presStyleLbl="fgAcc1" presStyleIdx="5" presStyleCnt="6"/>
      <dgm:spPr/>
    </dgm:pt>
    <dgm:pt modelId="{D0336E52-8ABF-4E6C-B285-A2467A6BEA38}" type="pres">
      <dgm:prSet presAssocID="{8116A3DE-9BF8-4EA3-9FAE-B0DB5B2FA81E}" presName="Parent1" presStyleLbl="revTx" presStyleIdx="0" presStyleCnt="0">
        <dgm:presLayoutVars>
          <dgm:chMax val="1"/>
          <dgm:chPref val="1"/>
          <dgm:bulletEnabled val="1"/>
        </dgm:presLayoutVars>
      </dgm:prSet>
      <dgm:spPr/>
    </dgm:pt>
  </dgm:ptLst>
  <dgm:cxnLst>
    <dgm:cxn modelId="{A0CBA306-1FC5-4BF0-BB4C-2630A9A58423}" type="presOf" srcId="{7334E54C-4C0E-4A90-9878-4BE05ED61A40}" destId="{985ABB1D-3417-4C78-AC0F-2D84B813CDCF}" srcOrd="1" destOrd="0" presId="urn:microsoft.com/office/officeart/2011/layout/CircleProcess"/>
    <dgm:cxn modelId="{6BC6EE27-12D5-4DE4-8836-2FF1C7FDB933}" type="presOf" srcId="{8116A3DE-9BF8-4EA3-9FAE-B0DB5B2FA81E}" destId="{97A1EB8B-E4AE-432E-B833-61140F139FC9}" srcOrd="0" destOrd="0" presId="urn:microsoft.com/office/officeart/2011/layout/CircleProcess"/>
    <dgm:cxn modelId="{9E39E22A-CD37-4184-964F-A378151FF746}" type="presOf" srcId="{7334E54C-4C0E-4A90-9878-4BE05ED61A40}" destId="{B12A973F-E07F-4951-A444-8CF93FD979A8}" srcOrd="0" destOrd="0" presId="urn:microsoft.com/office/officeart/2011/layout/CircleProcess"/>
    <dgm:cxn modelId="{5C200837-3BE9-4D11-B4E5-BA306C1FE9F4}" srcId="{879A38BC-8709-46AC-A03D-04094D8A01CC}" destId="{D9BD35D3-8B01-4A87-8B9D-971FBD261FDA}" srcOrd="3" destOrd="0" parTransId="{5256BE26-9F2A-4E27-8D2B-342C630428FC}" sibTransId="{F6D5EA6E-5E89-42F2-828A-C4B0BEA30FBE}"/>
    <dgm:cxn modelId="{8496CE3A-59AA-4B8D-899B-5C72FEB3ED2F}" type="presOf" srcId="{0073C7CB-E5A6-40A3-8898-40D3C18B6E19}" destId="{C6DEBB34-C6B4-4B13-89B9-8053AF753B3C}" srcOrd="1" destOrd="0" presId="urn:microsoft.com/office/officeart/2011/layout/CircleProcess"/>
    <dgm:cxn modelId="{533A4A3D-A671-4518-A7B4-31CB907B3F5C}" srcId="{879A38BC-8709-46AC-A03D-04094D8A01CC}" destId="{1F1E37BC-0C53-4ED0-A301-04A76511E585}" srcOrd="5" destOrd="0" parTransId="{E5E01C9E-4409-4628-8F67-2C8F1734A323}" sibTransId="{543338E2-D107-4109-A554-0E3A87AD7185}"/>
    <dgm:cxn modelId="{618E9C5B-AD34-4BB8-8FDF-9ACA8A2FACB4}" type="presOf" srcId="{0073C7CB-E5A6-40A3-8898-40D3C18B6E19}" destId="{B2C4E2E8-815E-4D08-ACE0-CD2871E1A884}" srcOrd="0" destOrd="0" presId="urn:microsoft.com/office/officeart/2011/layout/CircleProcess"/>
    <dgm:cxn modelId="{A931CC67-89A7-4B9F-BFE3-BC074872D64D}" srcId="{879A38BC-8709-46AC-A03D-04094D8A01CC}" destId="{8116A3DE-9BF8-4EA3-9FAE-B0DB5B2FA81E}" srcOrd="0" destOrd="0" parTransId="{6475B03C-6053-4F27-B01D-45EFF5870BE2}" sibTransId="{CBAAB8C8-B8DD-4C17-AE7A-76DF6C334853}"/>
    <dgm:cxn modelId="{019C9549-E21B-4B1D-98F5-C9CAE6D2FB8D}" type="presOf" srcId="{1F1E37BC-0C53-4ED0-A301-04A76511E585}" destId="{6A01C0A6-BA9D-4D01-8859-9C04249FED8C}" srcOrd="0" destOrd="0" presId="urn:microsoft.com/office/officeart/2011/layout/CircleProcess"/>
    <dgm:cxn modelId="{BBA65B4E-0A88-45D0-AC88-79677B736040}" srcId="{879A38BC-8709-46AC-A03D-04094D8A01CC}" destId="{7334E54C-4C0E-4A90-9878-4BE05ED61A40}" srcOrd="2" destOrd="0" parTransId="{44AED6BF-90C6-487C-B24B-FEDFB2D1AC9E}" sibTransId="{B3FCA418-17C0-4EFB-A17F-D4EF7FB1813F}"/>
    <dgm:cxn modelId="{2C3B7B4F-AC68-4691-98C7-20FB4C7A86C8}" srcId="{879A38BC-8709-46AC-A03D-04094D8A01CC}" destId="{0073C7CB-E5A6-40A3-8898-40D3C18B6E19}" srcOrd="1" destOrd="0" parTransId="{EC8A91A6-1257-4334-BE0D-C6BBD9728F6C}" sibTransId="{9A475871-90D5-425A-812F-52E795B19360}"/>
    <dgm:cxn modelId="{C3682854-B249-4EC6-A082-4DB06109CDED}" type="presOf" srcId="{7AF02066-153A-4DDA-A6DF-47B02026DADE}" destId="{E70C7A04-8277-4C41-BB79-E7E10B8C8566}" srcOrd="1" destOrd="0" presId="urn:microsoft.com/office/officeart/2011/layout/CircleProcess"/>
    <dgm:cxn modelId="{6B84D676-2316-4528-BC6C-945A095FFB69}" type="presOf" srcId="{D9BD35D3-8B01-4A87-8B9D-971FBD261FDA}" destId="{1807C9E8-BF3D-4DF6-A1F8-4D4DB062A978}" srcOrd="0" destOrd="0" presId="urn:microsoft.com/office/officeart/2011/layout/CircleProcess"/>
    <dgm:cxn modelId="{2B7F9A7A-778C-4F79-9911-0C10CF236E98}" type="presOf" srcId="{7AF02066-153A-4DDA-A6DF-47B02026DADE}" destId="{A055BE11-5235-46D6-878F-AEF0F42854E4}" srcOrd="0" destOrd="0" presId="urn:microsoft.com/office/officeart/2011/layout/CircleProcess"/>
    <dgm:cxn modelId="{433F2888-6692-48AB-B2B0-362B17CB3465}" type="presOf" srcId="{879A38BC-8709-46AC-A03D-04094D8A01CC}" destId="{BE23894B-CF7B-41A5-8CC6-5D3522FDA6EC}" srcOrd="0" destOrd="0" presId="urn:microsoft.com/office/officeart/2011/layout/CircleProcess"/>
    <dgm:cxn modelId="{239379B0-1775-450E-B96F-1EDB54F8748B}" srcId="{879A38BC-8709-46AC-A03D-04094D8A01CC}" destId="{7AF02066-153A-4DDA-A6DF-47B02026DADE}" srcOrd="4" destOrd="0" parTransId="{3727F13F-A8B0-49B7-AE73-6B65E0572A1E}" sibTransId="{1BF3A70E-7612-4AE3-B0A1-192AFD5F22AC}"/>
    <dgm:cxn modelId="{317649E8-8728-4798-BAAA-AFC945A30204}" type="presOf" srcId="{1F1E37BC-0C53-4ED0-A301-04A76511E585}" destId="{192FB188-A37E-4700-856E-1132A0694302}" srcOrd="1" destOrd="0" presId="urn:microsoft.com/office/officeart/2011/layout/CircleProcess"/>
    <dgm:cxn modelId="{A3C9C0F7-1F33-4E53-9E65-A4C818D0595E}" type="presOf" srcId="{8116A3DE-9BF8-4EA3-9FAE-B0DB5B2FA81E}" destId="{D0336E52-8ABF-4E6C-B285-A2467A6BEA38}" srcOrd="1" destOrd="0" presId="urn:microsoft.com/office/officeart/2011/layout/CircleProcess"/>
    <dgm:cxn modelId="{5143ECFC-8C99-49F7-AF96-31711663B9D2}" type="presOf" srcId="{D9BD35D3-8B01-4A87-8B9D-971FBD261FDA}" destId="{F8EE2E0D-218D-4B6E-AB27-FA55E67F7FD3}" srcOrd="1" destOrd="0" presId="urn:microsoft.com/office/officeart/2011/layout/CircleProcess"/>
    <dgm:cxn modelId="{006EDD99-90C4-49F4-B7FA-AB03BB89E03E}" type="presParOf" srcId="{BE23894B-CF7B-41A5-8CC6-5D3522FDA6EC}" destId="{A0D97271-16CB-43FE-9CE0-465EF55E4E02}" srcOrd="0" destOrd="0" presId="urn:microsoft.com/office/officeart/2011/layout/CircleProcess"/>
    <dgm:cxn modelId="{97F8C599-A348-48CC-B76B-A1EC5431A26D}" type="presParOf" srcId="{A0D97271-16CB-43FE-9CE0-465EF55E4E02}" destId="{FD976C23-1822-49A6-A048-B25AC08E4749}" srcOrd="0" destOrd="0" presId="urn:microsoft.com/office/officeart/2011/layout/CircleProcess"/>
    <dgm:cxn modelId="{C9475163-D6A1-4C98-A17C-CD3737A79617}" type="presParOf" srcId="{BE23894B-CF7B-41A5-8CC6-5D3522FDA6EC}" destId="{A0DCCF8D-5D51-4A37-90B6-756306A7430F}" srcOrd="1" destOrd="0" presId="urn:microsoft.com/office/officeart/2011/layout/CircleProcess"/>
    <dgm:cxn modelId="{F9B425E7-CAA5-47B2-8587-259716C53CD4}" type="presParOf" srcId="{A0DCCF8D-5D51-4A37-90B6-756306A7430F}" destId="{6A01C0A6-BA9D-4D01-8859-9C04249FED8C}" srcOrd="0" destOrd="0" presId="urn:microsoft.com/office/officeart/2011/layout/CircleProcess"/>
    <dgm:cxn modelId="{8299C1AB-8E1A-46A5-B679-673364AF6914}" type="presParOf" srcId="{BE23894B-CF7B-41A5-8CC6-5D3522FDA6EC}" destId="{192FB188-A37E-4700-856E-1132A0694302}" srcOrd="2" destOrd="0" presId="urn:microsoft.com/office/officeart/2011/layout/CircleProcess"/>
    <dgm:cxn modelId="{B433BF86-D470-4FA1-BB1C-E6F209442373}" type="presParOf" srcId="{BE23894B-CF7B-41A5-8CC6-5D3522FDA6EC}" destId="{1104AD1F-3889-4B75-80A0-4EF68A48FF78}" srcOrd="3" destOrd="0" presId="urn:microsoft.com/office/officeart/2011/layout/CircleProcess"/>
    <dgm:cxn modelId="{118C1F34-65BB-441E-936A-9852A15CCFF3}" type="presParOf" srcId="{1104AD1F-3889-4B75-80A0-4EF68A48FF78}" destId="{07AF36A6-1513-48DE-A8D1-C42C186AA2C0}" srcOrd="0" destOrd="0" presId="urn:microsoft.com/office/officeart/2011/layout/CircleProcess"/>
    <dgm:cxn modelId="{E315C1C0-C07D-4DE6-8885-CB076EFD23F9}" type="presParOf" srcId="{BE23894B-CF7B-41A5-8CC6-5D3522FDA6EC}" destId="{940669DE-7455-4339-9993-957AC2BD5B7D}" srcOrd="4" destOrd="0" presId="urn:microsoft.com/office/officeart/2011/layout/CircleProcess"/>
    <dgm:cxn modelId="{235E6253-40DE-4C79-AD3B-56C21426594D}" type="presParOf" srcId="{940669DE-7455-4339-9993-957AC2BD5B7D}" destId="{A055BE11-5235-46D6-878F-AEF0F42854E4}" srcOrd="0" destOrd="0" presId="urn:microsoft.com/office/officeart/2011/layout/CircleProcess"/>
    <dgm:cxn modelId="{A2115CA5-80F0-4123-87BD-B5BA987F111E}" type="presParOf" srcId="{BE23894B-CF7B-41A5-8CC6-5D3522FDA6EC}" destId="{E70C7A04-8277-4C41-BB79-E7E10B8C8566}" srcOrd="5" destOrd="0" presId="urn:microsoft.com/office/officeart/2011/layout/CircleProcess"/>
    <dgm:cxn modelId="{FA5D0C7B-19A5-4E4E-B971-A89C63DA8678}" type="presParOf" srcId="{BE23894B-CF7B-41A5-8CC6-5D3522FDA6EC}" destId="{EE25DCA5-3904-440B-9C91-04F9EE5BE607}" srcOrd="6" destOrd="0" presId="urn:microsoft.com/office/officeart/2011/layout/CircleProcess"/>
    <dgm:cxn modelId="{62DAC06A-A5D3-48DF-BF29-56F69864087D}" type="presParOf" srcId="{EE25DCA5-3904-440B-9C91-04F9EE5BE607}" destId="{BAE2D0E7-8437-483D-9402-27771E7259BB}" srcOrd="0" destOrd="0" presId="urn:microsoft.com/office/officeart/2011/layout/CircleProcess"/>
    <dgm:cxn modelId="{4830B8DA-F706-466F-B221-C62C76B024B5}" type="presParOf" srcId="{BE23894B-CF7B-41A5-8CC6-5D3522FDA6EC}" destId="{543F104D-8A1C-4663-A792-E8F9E21B9055}" srcOrd="7" destOrd="0" presId="urn:microsoft.com/office/officeart/2011/layout/CircleProcess"/>
    <dgm:cxn modelId="{62775647-5D45-45CF-B9B8-79D0B014F935}" type="presParOf" srcId="{543F104D-8A1C-4663-A792-E8F9E21B9055}" destId="{1807C9E8-BF3D-4DF6-A1F8-4D4DB062A978}" srcOrd="0" destOrd="0" presId="urn:microsoft.com/office/officeart/2011/layout/CircleProcess"/>
    <dgm:cxn modelId="{057C613C-E521-4AFA-AF50-9A2733CF8271}" type="presParOf" srcId="{BE23894B-CF7B-41A5-8CC6-5D3522FDA6EC}" destId="{F8EE2E0D-218D-4B6E-AB27-FA55E67F7FD3}" srcOrd="8" destOrd="0" presId="urn:microsoft.com/office/officeart/2011/layout/CircleProcess"/>
    <dgm:cxn modelId="{3D68FB00-78D1-414A-A8D1-2743DA5B7EF6}" type="presParOf" srcId="{BE23894B-CF7B-41A5-8CC6-5D3522FDA6EC}" destId="{C52B676A-0B62-4C70-AC56-31DCEBA34141}" srcOrd="9" destOrd="0" presId="urn:microsoft.com/office/officeart/2011/layout/CircleProcess"/>
    <dgm:cxn modelId="{B296E319-2CD2-4178-AD10-8C0C1773ABAB}" type="presParOf" srcId="{C52B676A-0B62-4C70-AC56-31DCEBA34141}" destId="{FBBB2BE4-3224-44A7-928E-9433385535BC}" srcOrd="0" destOrd="0" presId="urn:microsoft.com/office/officeart/2011/layout/CircleProcess"/>
    <dgm:cxn modelId="{04E749B8-D773-4D91-8379-AC545314C74E}" type="presParOf" srcId="{BE23894B-CF7B-41A5-8CC6-5D3522FDA6EC}" destId="{FDD9EDE6-8C7B-4703-B2B6-B9BA04F3A1B7}" srcOrd="10" destOrd="0" presId="urn:microsoft.com/office/officeart/2011/layout/CircleProcess"/>
    <dgm:cxn modelId="{41891590-43E6-4FFB-81E3-B690DCA512AE}" type="presParOf" srcId="{FDD9EDE6-8C7B-4703-B2B6-B9BA04F3A1B7}" destId="{B12A973F-E07F-4951-A444-8CF93FD979A8}" srcOrd="0" destOrd="0" presId="urn:microsoft.com/office/officeart/2011/layout/CircleProcess"/>
    <dgm:cxn modelId="{4AB1C0D3-876E-48C6-96F8-EC74E4F52F76}" type="presParOf" srcId="{BE23894B-CF7B-41A5-8CC6-5D3522FDA6EC}" destId="{985ABB1D-3417-4C78-AC0F-2D84B813CDCF}" srcOrd="11" destOrd="0" presId="urn:microsoft.com/office/officeart/2011/layout/CircleProcess"/>
    <dgm:cxn modelId="{33AB37A8-9FE8-48EE-BF15-C2E1A772137A}" type="presParOf" srcId="{BE23894B-CF7B-41A5-8CC6-5D3522FDA6EC}" destId="{6DD8E6AF-9108-4310-B10A-3DE753B6645B}" srcOrd="12" destOrd="0" presId="urn:microsoft.com/office/officeart/2011/layout/CircleProcess"/>
    <dgm:cxn modelId="{1F19F19D-4E6B-4206-AD25-FEA4C51866EC}" type="presParOf" srcId="{6DD8E6AF-9108-4310-B10A-3DE753B6645B}" destId="{62C5AAF8-7E18-4C51-BB70-C0C16866C447}" srcOrd="0" destOrd="0" presId="urn:microsoft.com/office/officeart/2011/layout/CircleProcess"/>
    <dgm:cxn modelId="{A5295968-5CA7-453F-A3B6-1131EC0ECC06}" type="presParOf" srcId="{BE23894B-CF7B-41A5-8CC6-5D3522FDA6EC}" destId="{43D8B6D8-2D4B-441C-A33D-53577C9E77FF}" srcOrd="13" destOrd="0" presId="urn:microsoft.com/office/officeart/2011/layout/CircleProcess"/>
    <dgm:cxn modelId="{790D1074-D9CA-47F8-AA26-7D1B041E1E4B}" type="presParOf" srcId="{43D8B6D8-2D4B-441C-A33D-53577C9E77FF}" destId="{B2C4E2E8-815E-4D08-ACE0-CD2871E1A884}" srcOrd="0" destOrd="0" presId="urn:microsoft.com/office/officeart/2011/layout/CircleProcess"/>
    <dgm:cxn modelId="{75063658-E7BB-44A7-89EA-449C6677AA79}" type="presParOf" srcId="{BE23894B-CF7B-41A5-8CC6-5D3522FDA6EC}" destId="{C6DEBB34-C6B4-4B13-89B9-8053AF753B3C}" srcOrd="14" destOrd="0" presId="urn:microsoft.com/office/officeart/2011/layout/CircleProcess"/>
    <dgm:cxn modelId="{C3C83117-C436-4E18-8B9D-9E46528D89E2}" type="presParOf" srcId="{BE23894B-CF7B-41A5-8CC6-5D3522FDA6EC}" destId="{E09D73D8-A398-49BF-AE7C-1D8F29794D41}" srcOrd="15" destOrd="0" presId="urn:microsoft.com/office/officeart/2011/layout/CircleProcess"/>
    <dgm:cxn modelId="{74E4B0BA-87FE-4C42-AF1F-00736AC89C21}" type="presParOf" srcId="{E09D73D8-A398-49BF-AE7C-1D8F29794D41}" destId="{F9D11A7B-A165-4800-97ED-5A6925E77DA2}" srcOrd="0" destOrd="0" presId="urn:microsoft.com/office/officeart/2011/layout/CircleProcess"/>
    <dgm:cxn modelId="{C5A0DF28-D301-4E12-B181-5C6E16450355}" type="presParOf" srcId="{BE23894B-CF7B-41A5-8CC6-5D3522FDA6EC}" destId="{C87175B1-B690-4F8D-8EFE-8171F378E053}" srcOrd="16" destOrd="0" presId="urn:microsoft.com/office/officeart/2011/layout/CircleProcess"/>
    <dgm:cxn modelId="{5ABA2CBF-9E19-42F3-87F2-A446B75B7E8B}" type="presParOf" srcId="{C87175B1-B690-4F8D-8EFE-8171F378E053}" destId="{97A1EB8B-E4AE-432E-B833-61140F139FC9}" srcOrd="0" destOrd="0" presId="urn:microsoft.com/office/officeart/2011/layout/CircleProcess"/>
    <dgm:cxn modelId="{C83503F3-C41A-470E-9C2B-ABD18F34B3D5}" type="presParOf" srcId="{BE23894B-CF7B-41A5-8CC6-5D3522FDA6EC}" destId="{D0336E52-8ABF-4E6C-B285-A2467A6BEA38}"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193276-2688-434B-83A5-A0DE8951D2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2F5183D-7546-4971-B022-3284F7CAE130}">
      <dgm:prSet/>
      <dgm:spPr/>
      <dgm:t>
        <a:bodyPr/>
        <a:lstStyle/>
        <a:p>
          <a:r>
            <a:rPr lang="en-US" baseline="0" dirty="0"/>
            <a:t>Aggregation Logic Apps</a:t>
          </a:r>
          <a:endParaRPr lang="en-US" dirty="0"/>
        </a:p>
      </dgm:t>
    </dgm:pt>
    <dgm:pt modelId="{27D5AD6E-52C5-4D7C-91D2-1769F7B025F7}" type="parTrans" cxnId="{D2D79A49-CE20-4382-AF30-C43182BD0B1D}">
      <dgm:prSet/>
      <dgm:spPr/>
      <dgm:t>
        <a:bodyPr/>
        <a:lstStyle/>
        <a:p>
          <a:endParaRPr lang="en-US"/>
        </a:p>
      </dgm:t>
    </dgm:pt>
    <dgm:pt modelId="{9DB4E053-C22E-4517-9C57-D7070AD563D3}" type="sibTrans" cxnId="{D2D79A49-CE20-4382-AF30-C43182BD0B1D}">
      <dgm:prSet/>
      <dgm:spPr/>
      <dgm:t>
        <a:bodyPr/>
        <a:lstStyle/>
        <a:p>
          <a:endParaRPr lang="en-US"/>
        </a:p>
      </dgm:t>
    </dgm:pt>
    <dgm:pt modelId="{6B83028F-E639-4D66-AB6E-EDA1D4C938F7}">
      <dgm:prSet/>
      <dgm:spPr/>
      <dgm:t>
        <a:bodyPr/>
        <a:lstStyle/>
        <a:p>
          <a:r>
            <a:rPr lang="en-US" baseline="0" dirty="0"/>
            <a:t>Prediction Azure Function</a:t>
          </a:r>
          <a:endParaRPr lang="en-US" dirty="0"/>
        </a:p>
      </dgm:t>
    </dgm:pt>
    <dgm:pt modelId="{088BFB05-4C58-459E-B9F4-D4F9E87CE9F1}" type="parTrans" cxnId="{DEA6A623-841D-4971-A230-3D7212CB0FC1}">
      <dgm:prSet/>
      <dgm:spPr/>
      <dgm:t>
        <a:bodyPr/>
        <a:lstStyle/>
        <a:p>
          <a:endParaRPr lang="en-US"/>
        </a:p>
      </dgm:t>
    </dgm:pt>
    <dgm:pt modelId="{9CDC6DC9-7D60-4ABB-A1E4-2DB358603886}" type="sibTrans" cxnId="{DEA6A623-841D-4971-A230-3D7212CB0FC1}">
      <dgm:prSet/>
      <dgm:spPr/>
      <dgm:t>
        <a:bodyPr/>
        <a:lstStyle/>
        <a:p>
          <a:endParaRPr lang="en-US"/>
        </a:p>
      </dgm:t>
    </dgm:pt>
    <dgm:pt modelId="{89935804-A329-429D-93C4-D2F934C52D9A}">
      <dgm:prSet/>
      <dgm:spPr/>
      <dgm:t>
        <a:bodyPr/>
        <a:lstStyle/>
        <a:p>
          <a:r>
            <a:rPr lang="en-US" baseline="0" dirty="0"/>
            <a:t>Anomaly detection analytic rule</a:t>
          </a:r>
          <a:endParaRPr lang="en-US" dirty="0"/>
        </a:p>
      </dgm:t>
    </dgm:pt>
    <dgm:pt modelId="{7C258D8F-AD3B-4D73-BC9D-25430BD8DAE2}" type="parTrans" cxnId="{02D86C9E-0C7B-467A-BCAC-0F1D6BF57A93}">
      <dgm:prSet/>
      <dgm:spPr/>
      <dgm:t>
        <a:bodyPr/>
        <a:lstStyle/>
        <a:p>
          <a:endParaRPr lang="en-US"/>
        </a:p>
      </dgm:t>
    </dgm:pt>
    <dgm:pt modelId="{2722D399-ECC4-4E2D-84DF-58E7DAA85599}" type="sibTrans" cxnId="{02D86C9E-0C7B-467A-BCAC-0F1D6BF57A93}">
      <dgm:prSet/>
      <dgm:spPr/>
      <dgm:t>
        <a:bodyPr/>
        <a:lstStyle/>
        <a:p>
          <a:endParaRPr lang="en-US"/>
        </a:p>
      </dgm:t>
    </dgm:pt>
    <dgm:pt modelId="{59E67958-971E-47CB-8F75-E4633577CF54}">
      <dgm:prSet/>
      <dgm:spPr/>
      <dgm:t>
        <a:bodyPr/>
        <a:lstStyle/>
        <a:p>
          <a:r>
            <a:rPr lang="en-US" baseline="0" dirty="0"/>
            <a:t>Anomaly aggregation analytic rule</a:t>
          </a:r>
          <a:endParaRPr lang="en-US" dirty="0"/>
        </a:p>
      </dgm:t>
    </dgm:pt>
    <dgm:pt modelId="{A068AA8E-C46C-433B-839F-FA51551D481A}" type="parTrans" cxnId="{02B8DB15-3A60-4F8F-9CC5-79D5B4FEEF84}">
      <dgm:prSet/>
      <dgm:spPr/>
      <dgm:t>
        <a:bodyPr/>
        <a:lstStyle/>
        <a:p>
          <a:endParaRPr lang="en-US"/>
        </a:p>
      </dgm:t>
    </dgm:pt>
    <dgm:pt modelId="{9A127FA0-086A-4801-A358-AF24685E32C7}" type="sibTrans" cxnId="{02B8DB15-3A60-4F8F-9CC5-79D5B4FEEF84}">
      <dgm:prSet/>
      <dgm:spPr/>
      <dgm:t>
        <a:bodyPr/>
        <a:lstStyle/>
        <a:p>
          <a:endParaRPr lang="en-US"/>
        </a:p>
      </dgm:t>
    </dgm:pt>
    <dgm:pt modelId="{448A2196-2611-454B-B04A-66B07C33E019}">
      <dgm:prSet/>
      <dgm:spPr/>
      <dgm:t>
        <a:bodyPr/>
        <a:lstStyle/>
        <a:p>
          <a:r>
            <a:rPr lang="en-US" baseline="0" dirty="0"/>
            <a:t>Investigation workbook</a:t>
          </a:r>
          <a:endParaRPr lang="en-US" dirty="0"/>
        </a:p>
      </dgm:t>
    </dgm:pt>
    <dgm:pt modelId="{96F09A21-080D-413D-83C9-0006BFBBAEFF}" type="parTrans" cxnId="{F7E59FFE-D0BA-4C73-A856-275A3D735B34}">
      <dgm:prSet/>
      <dgm:spPr/>
      <dgm:t>
        <a:bodyPr/>
        <a:lstStyle/>
        <a:p>
          <a:endParaRPr lang="en-US"/>
        </a:p>
      </dgm:t>
    </dgm:pt>
    <dgm:pt modelId="{2E2CAB2B-656A-4068-BBED-0541693D4863}" type="sibTrans" cxnId="{F7E59FFE-D0BA-4C73-A856-275A3D735B34}">
      <dgm:prSet/>
      <dgm:spPr/>
      <dgm:t>
        <a:bodyPr/>
        <a:lstStyle/>
        <a:p>
          <a:endParaRPr lang="en-US"/>
        </a:p>
      </dgm:t>
    </dgm:pt>
    <dgm:pt modelId="{EE932406-E835-4F44-993D-BD43246EF641}">
      <dgm:prSet/>
      <dgm:spPr/>
      <dgm:t>
        <a:bodyPr/>
        <a:lstStyle/>
        <a:p>
          <a:pPr marL="0" indent="0">
            <a:buNone/>
          </a:pPr>
          <a:r>
            <a:rPr lang="en-US" dirty="0"/>
            <a:t>Summarizes source data into bins</a:t>
          </a:r>
        </a:p>
      </dgm:t>
    </dgm:pt>
    <dgm:pt modelId="{EBC0EC9F-F6B9-400A-85EE-BE1427FEA208}" type="parTrans" cxnId="{6CC0272F-5ABC-4F76-A158-81E45BEA8AD5}">
      <dgm:prSet/>
      <dgm:spPr/>
    </dgm:pt>
    <dgm:pt modelId="{91880C96-BD5A-4C63-AA46-6B75BF9F25E1}" type="sibTrans" cxnId="{6CC0272F-5ABC-4F76-A158-81E45BEA8AD5}">
      <dgm:prSet/>
      <dgm:spPr/>
    </dgm:pt>
    <dgm:pt modelId="{5D7CFFC6-3CAC-4E5C-BD91-0B44B983958B}">
      <dgm:prSet/>
      <dgm:spPr/>
      <dgm:t>
        <a:bodyPr/>
        <a:lstStyle/>
        <a:p>
          <a:pPr marL="0" indent="0">
            <a:buNone/>
          </a:pPr>
          <a:r>
            <a:rPr lang="en-US" dirty="0"/>
            <a:t>Predict future behavior using selected behavioral algorithms</a:t>
          </a:r>
        </a:p>
      </dgm:t>
    </dgm:pt>
    <dgm:pt modelId="{F6905768-29C4-45C9-B519-1E9B65227F8A}" type="parTrans" cxnId="{1B7F2D2E-9E2F-43D9-AD89-0A3AACAB9FEC}">
      <dgm:prSet/>
      <dgm:spPr/>
    </dgm:pt>
    <dgm:pt modelId="{99987A10-5691-455B-9362-3E2F711A4E0C}" type="sibTrans" cxnId="{1B7F2D2E-9E2F-43D9-AD89-0A3AACAB9FEC}">
      <dgm:prSet/>
      <dgm:spPr/>
    </dgm:pt>
    <dgm:pt modelId="{0D0A811D-4ABB-4079-AB37-A8AB527DCF76}">
      <dgm:prSet/>
      <dgm:spPr/>
      <dgm:t>
        <a:bodyPr/>
        <a:lstStyle/>
        <a:p>
          <a:pPr marL="0" indent="0">
            <a:buNone/>
          </a:pPr>
          <a:r>
            <a:rPr lang="en-US" dirty="0"/>
            <a:t>Compares actual to predicted behavior</a:t>
          </a:r>
        </a:p>
      </dgm:t>
    </dgm:pt>
    <dgm:pt modelId="{804197E5-A796-4A89-92F8-2C8A4C30AAFC}" type="parTrans" cxnId="{6169B00B-FC4F-4711-AA24-12A8A971A9C4}">
      <dgm:prSet/>
      <dgm:spPr/>
    </dgm:pt>
    <dgm:pt modelId="{34D6D88D-3263-437C-AEAB-695B60A3AEEA}" type="sibTrans" cxnId="{6169B00B-FC4F-4711-AA24-12A8A971A9C4}">
      <dgm:prSet/>
      <dgm:spPr/>
    </dgm:pt>
    <dgm:pt modelId="{C07E4523-2CC6-4CA5-9F03-A1DDA50792AE}">
      <dgm:prSet/>
      <dgm:spPr/>
      <dgm:t>
        <a:bodyPr/>
        <a:lstStyle/>
        <a:p>
          <a:pPr marL="0" indent="0">
            <a:buNone/>
          </a:pPr>
          <a:r>
            <a:rPr lang="en-US" dirty="0"/>
            <a:t>Aggregates weighted anomalies to generate incidents</a:t>
          </a:r>
        </a:p>
      </dgm:t>
    </dgm:pt>
    <dgm:pt modelId="{32891015-CF87-4B12-AEE0-1F1A7809AED7}" type="parTrans" cxnId="{35881914-BFE3-4BF5-BCF5-D97BF644CDEE}">
      <dgm:prSet/>
      <dgm:spPr/>
    </dgm:pt>
    <dgm:pt modelId="{84E9147A-B80E-437E-84B7-7DC08B96F663}" type="sibTrans" cxnId="{35881914-BFE3-4BF5-BCF5-D97BF644CDEE}">
      <dgm:prSet/>
      <dgm:spPr/>
    </dgm:pt>
    <dgm:pt modelId="{BCBFCE93-3477-47E6-8133-3DE1EBA8F594}">
      <dgm:prSet/>
      <dgm:spPr/>
      <dgm:t>
        <a:bodyPr/>
        <a:lstStyle/>
        <a:p>
          <a:pPr marL="0" indent="0">
            <a:buNone/>
          </a:pPr>
          <a:r>
            <a:rPr lang="en-US" dirty="0"/>
            <a:t>Enable the analyst to understand the anomaly</a:t>
          </a:r>
        </a:p>
      </dgm:t>
    </dgm:pt>
    <dgm:pt modelId="{0840B094-B31B-40D9-B890-84084B51EFEF}" type="parTrans" cxnId="{5CA7C45B-6A09-47C9-BD95-7962C41B9248}">
      <dgm:prSet/>
      <dgm:spPr/>
    </dgm:pt>
    <dgm:pt modelId="{6A9AEDA8-53B8-410C-8F2A-81D63B32241E}" type="sibTrans" cxnId="{5CA7C45B-6A09-47C9-BD95-7962C41B9248}">
      <dgm:prSet/>
      <dgm:spPr/>
    </dgm:pt>
    <dgm:pt modelId="{63B39349-7BB3-4C0D-B7DE-0BC609E2C36E}" type="pres">
      <dgm:prSet presAssocID="{DE193276-2688-434B-83A5-A0DE8951D206}" presName="Name0" presStyleCnt="0">
        <dgm:presLayoutVars>
          <dgm:dir/>
          <dgm:animLvl val="lvl"/>
          <dgm:resizeHandles val="exact"/>
        </dgm:presLayoutVars>
      </dgm:prSet>
      <dgm:spPr/>
    </dgm:pt>
    <dgm:pt modelId="{8255DAD7-BE98-4EC6-A89F-018129FE1FEB}" type="pres">
      <dgm:prSet presAssocID="{DE193276-2688-434B-83A5-A0DE8951D206}" presName="tSp" presStyleCnt="0"/>
      <dgm:spPr/>
    </dgm:pt>
    <dgm:pt modelId="{FEAFB220-45BF-4624-8835-95C6ADA3ECE4}" type="pres">
      <dgm:prSet presAssocID="{DE193276-2688-434B-83A5-A0DE8951D206}" presName="bSp" presStyleCnt="0"/>
      <dgm:spPr/>
    </dgm:pt>
    <dgm:pt modelId="{2EA3AF4B-8AED-4810-BA7D-75C834477132}" type="pres">
      <dgm:prSet presAssocID="{DE193276-2688-434B-83A5-A0DE8951D206}" presName="process" presStyleCnt="0"/>
      <dgm:spPr/>
    </dgm:pt>
    <dgm:pt modelId="{EE827A7D-291D-41B4-9C0F-C00EA2ECC65C}" type="pres">
      <dgm:prSet presAssocID="{62F5183D-7546-4971-B022-3284F7CAE130}" presName="composite1" presStyleCnt="0"/>
      <dgm:spPr/>
    </dgm:pt>
    <dgm:pt modelId="{FDF77B9D-A7F1-4D47-8E96-D72A634B8745}" type="pres">
      <dgm:prSet presAssocID="{62F5183D-7546-4971-B022-3284F7CAE130}" presName="dummyNode1" presStyleLbl="node1" presStyleIdx="0" presStyleCnt="5"/>
      <dgm:spPr/>
    </dgm:pt>
    <dgm:pt modelId="{0DA43BAE-44D2-4CB1-989D-08E4A2778486}" type="pres">
      <dgm:prSet presAssocID="{62F5183D-7546-4971-B022-3284F7CAE130}" presName="childNode1" presStyleLbl="bgAcc1" presStyleIdx="0" presStyleCnt="5">
        <dgm:presLayoutVars>
          <dgm:bulletEnabled val="1"/>
        </dgm:presLayoutVars>
      </dgm:prSet>
      <dgm:spPr/>
    </dgm:pt>
    <dgm:pt modelId="{E30D064F-47F8-47B5-BEB3-0D7721CABDAE}" type="pres">
      <dgm:prSet presAssocID="{62F5183D-7546-4971-B022-3284F7CAE130}" presName="childNode1tx" presStyleLbl="bgAcc1" presStyleIdx="0" presStyleCnt="5">
        <dgm:presLayoutVars>
          <dgm:bulletEnabled val="1"/>
        </dgm:presLayoutVars>
      </dgm:prSet>
      <dgm:spPr/>
    </dgm:pt>
    <dgm:pt modelId="{AFF4A2C6-507A-4E9B-8E0C-50E14B164FE7}" type="pres">
      <dgm:prSet presAssocID="{62F5183D-7546-4971-B022-3284F7CAE130}" presName="parentNode1" presStyleLbl="node1" presStyleIdx="0" presStyleCnt="5">
        <dgm:presLayoutVars>
          <dgm:chMax val="1"/>
          <dgm:bulletEnabled val="1"/>
        </dgm:presLayoutVars>
      </dgm:prSet>
      <dgm:spPr/>
    </dgm:pt>
    <dgm:pt modelId="{8419FABF-508F-4534-B0AF-6CB093348B63}" type="pres">
      <dgm:prSet presAssocID="{62F5183D-7546-4971-B022-3284F7CAE130}" presName="connSite1" presStyleCnt="0"/>
      <dgm:spPr/>
    </dgm:pt>
    <dgm:pt modelId="{C8E47800-738D-4579-9F32-3A9F226E8101}" type="pres">
      <dgm:prSet presAssocID="{9DB4E053-C22E-4517-9C57-D7070AD563D3}" presName="Name9" presStyleLbl="sibTrans2D1" presStyleIdx="0" presStyleCnt="4"/>
      <dgm:spPr/>
    </dgm:pt>
    <dgm:pt modelId="{B9A7A12F-0A6C-4995-8E91-FBF87D9F1DEA}" type="pres">
      <dgm:prSet presAssocID="{6B83028F-E639-4D66-AB6E-EDA1D4C938F7}" presName="composite2" presStyleCnt="0"/>
      <dgm:spPr/>
    </dgm:pt>
    <dgm:pt modelId="{B9F32610-94A9-49C4-9145-E8C4954C3708}" type="pres">
      <dgm:prSet presAssocID="{6B83028F-E639-4D66-AB6E-EDA1D4C938F7}" presName="dummyNode2" presStyleLbl="node1" presStyleIdx="0" presStyleCnt="5"/>
      <dgm:spPr/>
    </dgm:pt>
    <dgm:pt modelId="{5D33181E-4D25-401F-AD7E-9DDCC516256B}" type="pres">
      <dgm:prSet presAssocID="{6B83028F-E639-4D66-AB6E-EDA1D4C938F7}" presName="childNode2" presStyleLbl="bgAcc1" presStyleIdx="1" presStyleCnt="5">
        <dgm:presLayoutVars>
          <dgm:bulletEnabled val="1"/>
        </dgm:presLayoutVars>
      </dgm:prSet>
      <dgm:spPr/>
    </dgm:pt>
    <dgm:pt modelId="{AACBB492-4413-4D4C-BC43-1FF92CDBE254}" type="pres">
      <dgm:prSet presAssocID="{6B83028F-E639-4D66-AB6E-EDA1D4C938F7}" presName="childNode2tx" presStyleLbl="bgAcc1" presStyleIdx="1" presStyleCnt="5">
        <dgm:presLayoutVars>
          <dgm:bulletEnabled val="1"/>
        </dgm:presLayoutVars>
      </dgm:prSet>
      <dgm:spPr/>
    </dgm:pt>
    <dgm:pt modelId="{86F2CB24-7853-46D6-A45F-5B42EFFF5376}" type="pres">
      <dgm:prSet presAssocID="{6B83028F-E639-4D66-AB6E-EDA1D4C938F7}" presName="parentNode2" presStyleLbl="node1" presStyleIdx="1" presStyleCnt="5">
        <dgm:presLayoutVars>
          <dgm:chMax val="0"/>
          <dgm:bulletEnabled val="1"/>
        </dgm:presLayoutVars>
      </dgm:prSet>
      <dgm:spPr/>
    </dgm:pt>
    <dgm:pt modelId="{27885D24-7586-4FA3-98A3-C8A5243B1BEF}" type="pres">
      <dgm:prSet presAssocID="{6B83028F-E639-4D66-AB6E-EDA1D4C938F7}" presName="connSite2" presStyleCnt="0"/>
      <dgm:spPr/>
    </dgm:pt>
    <dgm:pt modelId="{40B1D28F-1C90-4BAF-933C-FA2E780F3822}" type="pres">
      <dgm:prSet presAssocID="{9CDC6DC9-7D60-4ABB-A1E4-2DB358603886}" presName="Name18" presStyleLbl="sibTrans2D1" presStyleIdx="1" presStyleCnt="4"/>
      <dgm:spPr/>
    </dgm:pt>
    <dgm:pt modelId="{72746954-4E4C-46B8-9ACC-67296971B843}" type="pres">
      <dgm:prSet presAssocID="{89935804-A329-429D-93C4-D2F934C52D9A}" presName="composite1" presStyleCnt="0"/>
      <dgm:spPr/>
    </dgm:pt>
    <dgm:pt modelId="{C3104090-5231-4E27-A95F-A8F12D123B96}" type="pres">
      <dgm:prSet presAssocID="{89935804-A329-429D-93C4-D2F934C52D9A}" presName="dummyNode1" presStyleLbl="node1" presStyleIdx="1" presStyleCnt="5"/>
      <dgm:spPr/>
    </dgm:pt>
    <dgm:pt modelId="{EB604564-D0CE-49C9-BFE9-620300184F64}" type="pres">
      <dgm:prSet presAssocID="{89935804-A329-429D-93C4-D2F934C52D9A}" presName="childNode1" presStyleLbl="bgAcc1" presStyleIdx="2" presStyleCnt="5">
        <dgm:presLayoutVars>
          <dgm:bulletEnabled val="1"/>
        </dgm:presLayoutVars>
      </dgm:prSet>
      <dgm:spPr/>
    </dgm:pt>
    <dgm:pt modelId="{4305835D-E79F-4912-AA1B-11F1A441CF96}" type="pres">
      <dgm:prSet presAssocID="{89935804-A329-429D-93C4-D2F934C52D9A}" presName="childNode1tx" presStyleLbl="bgAcc1" presStyleIdx="2" presStyleCnt="5">
        <dgm:presLayoutVars>
          <dgm:bulletEnabled val="1"/>
        </dgm:presLayoutVars>
      </dgm:prSet>
      <dgm:spPr/>
    </dgm:pt>
    <dgm:pt modelId="{ABF5F6AB-3277-47CE-ADA8-827F0D22DCFB}" type="pres">
      <dgm:prSet presAssocID="{89935804-A329-429D-93C4-D2F934C52D9A}" presName="parentNode1" presStyleLbl="node1" presStyleIdx="2" presStyleCnt="5">
        <dgm:presLayoutVars>
          <dgm:chMax val="1"/>
          <dgm:bulletEnabled val="1"/>
        </dgm:presLayoutVars>
      </dgm:prSet>
      <dgm:spPr/>
    </dgm:pt>
    <dgm:pt modelId="{B1B41E3F-480E-4692-952B-B14F3AC9C64F}" type="pres">
      <dgm:prSet presAssocID="{89935804-A329-429D-93C4-D2F934C52D9A}" presName="connSite1" presStyleCnt="0"/>
      <dgm:spPr/>
    </dgm:pt>
    <dgm:pt modelId="{77D3A19C-1523-4D08-AC76-4131FE896DBD}" type="pres">
      <dgm:prSet presAssocID="{2722D399-ECC4-4E2D-84DF-58E7DAA85599}" presName="Name9" presStyleLbl="sibTrans2D1" presStyleIdx="2" presStyleCnt="4"/>
      <dgm:spPr/>
    </dgm:pt>
    <dgm:pt modelId="{167B14EF-93A6-4786-BD45-DE5877E132AB}" type="pres">
      <dgm:prSet presAssocID="{59E67958-971E-47CB-8F75-E4633577CF54}" presName="composite2" presStyleCnt="0"/>
      <dgm:spPr/>
    </dgm:pt>
    <dgm:pt modelId="{203B9606-5A58-45CF-A791-1E2813A7D5DA}" type="pres">
      <dgm:prSet presAssocID="{59E67958-971E-47CB-8F75-E4633577CF54}" presName="dummyNode2" presStyleLbl="node1" presStyleIdx="2" presStyleCnt="5"/>
      <dgm:spPr/>
    </dgm:pt>
    <dgm:pt modelId="{59CEFD01-4FA6-4188-8EB0-7E095CED1DC6}" type="pres">
      <dgm:prSet presAssocID="{59E67958-971E-47CB-8F75-E4633577CF54}" presName="childNode2" presStyleLbl="bgAcc1" presStyleIdx="3" presStyleCnt="5">
        <dgm:presLayoutVars>
          <dgm:bulletEnabled val="1"/>
        </dgm:presLayoutVars>
      </dgm:prSet>
      <dgm:spPr/>
    </dgm:pt>
    <dgm:pt modelId="{A1F04B2A-9DAF-486E-BF3F-F610F4AA52A7}" type="pres">
      <dgm:prSet presAssocID="{59E67958-971E-47CB-8F75-E4633577CF54}" presName="childNode2tx" presStyleLbl="bgAcc1" presStyleIdx="3" presStyleCnt="5">
        <dgm:presLayoutVars>
          <dgm:bulletEnabled val="1"/>
        </dgm:presLayoutVars>
      </dgm:prSet>
      <dgm:spPr/>
    </dgm:pt>
    <dgm:pt modelId="{3C8FE17F-52AD-46A4-966F-2CE30295ABC8}" type="pres">
      <dgm:prSet presAssocID="{59E67958-971E-47CB-8F75-E4633577CF54}" presName="parentNode2" presStyleLbl="node1" presStyleIdx="3" presStyleCnt="5">
        <dgm:presLayoutVars>
          <dgm:chMax val="0"/>
          <dgm:bulletEnabled val="1"/>
        </dgm:presLayoutVars>
      </dgm:prSet>
      <dgm:spPr/>
    </dgm:pt>
    <dgm:pt modelId="{76F197C4-7694-45C5-8CE9-81CA06735FC7}" type="pres">
      <dgm:prSet presAssocID="{59E67958-971E-47CB-8F75-E4633577CF54}" presName="connSite2" presStyleCnt="0"/>
      <dgm:spPr/>
    </dgm:pt>
    <dgm:pt modelId="{2BFFAC86-1661-4EE7-A0C8-27CDD686E3BD}" type="pres">
      <dgm:prSet presAssocID="{9A127FA0-086A-4801-A358-AF24685E32C7}" presName="Name18" presStyleLbl="sibTrans2D1" presStyleIdx="3" presStyleCnt="4"/>
      <dgm:spPr/>
    </dgm:pt>
    <dgm:pt modelId="{475A0821-5647-4A5E-A8DD-B375CDB23A89}" type="pres">
      <dgm:prSet presAssocID="{448A2196-2611-454B-B04A-66B07C33E019}" presName="composite1" presStyleCnt="0"/>
      <dgm:spPr/>
    </dgm:pt>
    <dgm:pt modelId="{07531459-108B-40FF-9A2D-E585947E51CE}" type="pres">
      <dgm:prSet presAssocID="{448A2196-2611-454B-B04A-66B07C33E019}" presName="dummyNode1" presStyleLbl="node1" presStyleIdx="3" presStyleCnt="5"/>
      <dgm:spPr/>
    </dgm:pt>
    <dgm:pt modelId="{BC836D72-6695-4D78-A7B1-352A52F70E36}" type="pres">
      <dgm:prSet presAssocID="{448A2196-2611-454B-B04A-66B07C33E019}" presName="childNode1" presStyleLbl="bgAcc1" presStyleIdx="4" presStyleCnt="5">
        <dgm:presLayoutVars>
          <dgm:bulletEnabled val="1"/>
        </dgm:presLayoutVars>
      </dgm:prSet>
      <dgm:spPr/>
    </dgm:pt>
    <dgm:pt modelId="{2B5B498D-D08E-4356-8B1A-3CC4D71016A3}" type="pres">
      <dgm:prSet presAssocID="{448A2196-2611-454B-B04A-66B07C33E019}" presName="childNode1tx" presStyleLbl="bgAcc1" presStyleIdx="4" presStyleCnt="5">
        <dgm:presLayoutVars>
          <dgm:bulletEnabled val="1"/>
        </dgm:presLayoutVars>
      </dgm:prSet>
      <dgm:spPr/>
    </dgm:pt>
    <dgm:pt modelId="{302A8B78-2290-421A-879F-0750A2FE5AFC}" type="pres">
      <dgm:prSet presAssocID="{448A2196-2611-454B-B04A-66B07C33E019}" presName="parentNode1" presStyleLbl="node1" presStyleIdx="4" presStyleCnt="5">
        <dgm:presLayoutVars>
          <dgm:chMax val="1"/>
          <dgm:bulletEnabled val="1"/>
        </dgm:presLayoutVars>
      </dgm:prSet>
      <dgm:spPr/>
    </dgm:pt>
    <dgm:pt modelId="{9B8DDB00-6106-4301-A2F9-AC35E5525838}" type="pres">
      <dgm:prSet presAssocID="{448A2196-2611-454B-B04A-66B07C33E019}" presName="connSite1" presStyleCnt="0"/>
      <dgm:spPr/>
    </dgm:pt>
  </dgm:ptLst>
  <dgm:cxnLst>
    <dgm:cxn modelId="{DCC06105-E9F8-4DD0-B107-08C86746E076}" type="presOf" srcId="{EE932406-E835-4F44-993D-BD43246EF641}" destId="{0DA43BAE-44D2-4CB1-989D-08E4A2778486}" srcOrd="0" destOrd="0" presId="urn:microsoft.com/office/officeart/2005/8/layout/hProcess4"/>
    <dgm:cxn modelId="{6169B00B-FC4F-4711-AA24-12A8A971A9C4}" srcId="{89935804-A329-429D-93C4-D2F934C52D9A}" destId="{0D0A811D-4ABB-4079-AB37-A8AB527DCF76}" srcOrd="0" destOrd="0" parTransId="{804197E5-A796-4A89-92F8-2C8A4C30AAFC}" sibTransId="{34D6D88D-3263-437C-AEAB-695B60A3AEEA}"/>
    <dgm:cxn modelId="{61C5B70C-174C-476E-B324-31F087973031}" type="presOf" srcId="{C07E4523-2CC6-4CA5-9F03-A1DDA50792AE}" destId="{A1F04B2A-9DAF-486E-BF3F-F610F4AA52A7}" srcOrd="1" destOrd="0" presId="urn:microsoft.com/office/officeart/2005/8/layout/hProcess4"/>
    <dgm:cxn modelId="{35881914-BFE3-4BF5-BCF5-D97BF644CDEE}" srcId="{59E67958-971E-47CB-8F75-E4633577CF54}" destId="{C07E4523-2CC6-4CA5-9F03-A1DDA50792AE}" srcOrd="0" destOrd="0" parTransId="{32891015-CF87-4B12-AEE0-1F1A7809AED7}" sibTransId="{84E9147A-B80E-437E-84B7-7DC08B96F663}"/>
    <dgm:cxn modelId="{02B8DB15-3A60-4F8F-9CC5-79D5B4FEEF84}" srcId="{DE193276-2688-434B-83A5-A0DE8951D206}" destId="{59E67958-971E-47CB-8F75-E4633577CF54}" srcOrd="3" destOrd="0" parTransId="{A068AA8E-C46C-433B-839F-FA51551D481A}" sibTransId="{9A127FA0-086A-4801-A358-AF24685E32C7}"/>
    <dgm:cxn modelId="{DEA6A623-841D-4971-A230-3D7212CB0FC1}" srcId="{DE193276-2688-434B-83A5-A0DE8951D206}" destId="{6B83028F-E639-4D66-AB6E-EDA1D4C938F7}" srcOrd="1" destOrd="0" parTransId="{088BFB05-4C58-459E-B9F4-D4F9E87CE9F1}" sibTransId="{9CDC6DC9-7D60-4ABB-A1E4-2DB358603886}"/>
    <dgm:cxn modelId="{FAB2BB26-6D2B-445D-BCFC-7F884E241BB9}" type="presOf" srcId="{DE193276-2688-434B-83A5-A0DE8951D206}" destId="{63B39349-7BB3-4C0D-B7DE-0BC609E2C36E}" srcOrd="0" destOrd="0" presId="urn:microsoft.com/office/officeart/2005/8/layout/hProcess4"/>
    <dgm:cxn modelId="{1B7F2D2E-9E2F-43D9-AD89-0A3AACAB9FEC}" srcId="{6B83028F-E639-4D66-AB6E-EDA1D4C938F7}" destId="{5D7CFFC6-3CAC-4E5C-BD91-0B44B983958B}" srcOrd="0" destOrd="0" parTransId="{F6905768-29C4-45C9-B519-1E9B65227F8A}" sibTransId="{99987A10-5691-455B-9362-3E2F711A4E0C}"/>
    <dgm:cxn modelId="{6CC0272F-5ABC-4F76-A158-81E45BEA8AD5}" srcId="{62F5183D-7546-4971-B022-3284F7CAE130}" destId="{EE932406-E835-4F44-993D-BD43246EF641}" srcOrd="0" destOrd="0" parTransId="{EBC0EC9F-F6B9-400A-85EE-BE1427FEA208}" sibTransId="{91880C96-BD5A-4C63-AA46-6B75BF9F25E1}"/>
    <dgm:cxn modelId="{7A5B9931-3F59-407C-8FF9-CA8966E24111}" type="presOf" srcId="{59E67958-971E-47CB-8F75-E4633577CF54}" destId="{3C8FE17F-52AD-46A4-966F-2CE30295ABC8}" srcOrd="0" destOrd="0" presId="urn:microsoft.com/office/officeart/2005/8/layout/hProcess4"/>
    <dgm:cxn modelId="{5CA7C45B-6A09-47C9-BD95-7962C41B9248}" srcId="{448A2196-2611-454B-B04A-66B07C33E019}" destId="{BCBFCE93-3477-47E6-8133-3DE1EBA8F594}" srcOrd="0" destOrd="0" parTransId="{0840B094-B31B-40D9-B890-84084B51EFEF}" sibTransId="{6A9AEDA8-53B8-410C-8F2A-81D63B32241E}"/>
    <dgm:cxn modelId="{2226A15E-CA86-4054-B7F5-DD525125134D}" type="presOf" srcId="{EE932406-E835-4F44-993D-BD43246EF641}" destId="{E30D064F-47F8-47B5-BEB3-0D7721CABDAE}" srcOrd="1" destOrd="0" presId="urn:microsoft.com/office/officeart/2005/8/layout/hProcess4"/>
    <dgm:cxn modelId="{D2D79A49-CE20-4382-AF30-C43182BD0B1D}" srcId="{DE193276-2688-434B-83A5-A0DE8951D206}" destId="{62F5183D-7546-4971-B022-3284F7CAE130}" srcOrd="0" destOrd="0" parTransId="{27D5AD6E-52C5-4D7C-91D2-1769F7B025F7}" sibTransId="{9DB4E053-C22E-4517-9C57-D7070AD563D3}"/>
    <dgm:cxn modelId="{A41C1B4D-3738-4F52-9B4D-8CF834F91151}" type="presOf" srcId="{9A127FA0-086A-4801-A358-AF24685E32C7}" destId="{2BFFAC86-1661-4EE7-A0C8-27CDD686E3BD}" srcOrd="0" destOrd="0" presId="urn:microsoft.com/office/officeart/2005/8/layout/hProcess4"/>
    <dgm:cxn modelId="{73A3E271-106F-489F-8A5F-963536C43D34}" type="presOf" srcId="{2722D399-ECC4-4E2D-84DF-58E7DAA85599}" destId="{77D3A19C-1523-4D08-AC76-4131FE896DBD}" srcOrd="0" destOrd="0" presId="urn:microsoft.com/office/officeart/2005/8/layout/hProcess4"/>
    <dgm:cxn modelId="{B9782956-C7B9-477D-A6FD-7CECCB1B1DC8}" type="presOf" srcId="{0D0A811D-4ABB-4079-AB37-A8AB527DCF76}" destId="{EB604564-D0CE-49C9-BFE9-620300184F64}" srcOrd="0" destOrd="0" presId="urn:microsoft.com/office/officeart/2005/8/layout/hProcess4"/>
    <dgm:cxn modelId="{DD25D283-3E82-4F34-BA02-4B2ABDA2CE34}" type="presOf" srcId="{6B83028F-E639-4D66-AB6E-EDA1D4C938F7}" destId="{86F2CB24-7853-46D6-A45F-5B42EFFF5376}" srcOrd="0" destOrd="0" presId="urn:microsoft.com/office/officeart/2005/8/layout/hProcess4"/>
    <dgm:cxn modelId="{543A6C8D-4E34-4CC8-856E-2C3E01F9B896}" type="presOf" srcId="{BCBFCE93-3477-47E6-8133-3DE1EBA8F594}" destId="{2B5B498D-D08E-4356-8B1A-3CC4D71016A3}" srcOrd="1" destOrd="0" presId="urn:microsoft.com/office/officeart/2005/8/layout/hProcess4"/>
    <dgm:cxn modelId="{8B6A8293-47D8-47B0-9E7F-4854762044D8}" type="presOf" srcId="{448A2196-2611-454B-B04A-66B07C33E019}" destId="{302A8B78-2290-421A-879F-0750A2FE5AFC}" srcOrd="0" destOrd="0" presId="urn:microsoft.com/office/officeart/2005/8/layout/hProcess4"/>
    <dgm:cxn modelId="{92B5069A-700C-4471-9646-4C2C4E903691}" type="presOf" srcId="{5D7CFFC6-3CAC-4E5C-BD91-0B44B983958B}" destId="{5D33181E-4D25-401F-AD7E-9DDCC516256B}" srcOrd="0" destOrd="0" presId="urn:microsoft.com/office/officeart/2005/8/layout/hProcess4"/>
    <dgm:cxn modelId="{02D86C9E-0C7B-467A-BCAC-0F1D6BF57A93}" srcId="{DE193276-2688-434B-83A5-A0DE8951D206}" destId="{89935804-A329-429D-93C4-D2F934C52D9A}" srcOrd="2" destOrd="0" parTransId="{7C258D8F-AD3B-4D73-BC9D-25430BD8DAE2}" sibTransId="{2722D399-ECC4-4E2D-84DF-58E7DAA85599}"/>
    <dgm:cxn modelId="{01914D9E-F0F5-4AC5-9F80-F6E390B6ADBC}" type="presOf" srcId="{62F5183D-7546-4971-B022-3284F7CAE130}" destId="{AFF4A2C6-507A-4E9B-8E0C-50E14B164FE7}" srcOrd="0" destOrd="0" presId="urn:microsoft.com/office/officeart/2005/8/layout/hProcess4"/>
    <dgm:cxn modelId="{9D4402B6-1981-4CEC-BF8E-0258CCC6F332}" type="presOf" srcId="{0D0A811D-4ABB-4079-AB37-A8AB527DCF76}" destId="{4305835D-E79F-4912-AA1B-11F1A441CF96}" srcOrd="1" destOrd="0" presId="urn:microsoft.com/office/officeart/2005/8/layout/hProcess4"/>
    <dgm:cxn modelId="{C78EB1DE-491A-46A5-B5A8-7DECBBA2AB6B}" type="presOf" srcId="{9CDC6DC9-7D60-4ABB-A1E4-2DB358603886}" destId="{40B1D28F-1C90-4BAF-933C-FA2E780F3822}" srcOrd="0" destOrd="0" presId="urn:microsoft.com/office/officeart/2005/8/layout/hProcess4"/>
    <dgm:cxn modelId="{FDEF5FE4-147F-490B-AE7A-AE51148B5747}" type="presOf" srcId="{9DB4E053-C22E-4517-9C57-D7070AD563D3}" destId="{C8E47800-738D-4579-9F32-3A9F226E8101}" srcOrd="0" destOrd="0" presId="urn:microsoft.com/office/officeart/2005/8/layout/hProcess4"/>
    <dgm:cxn modelId="{CBCD76E4-311D-4B8C-85E4-D3E4F7FCF062}" type="presOf" srcId="{BCBFCE93-3477-47E6-8133-3DE1EBA8F594}" destId="{BC836D72-6695-4D78-A7B1-352A52F70E36}" srcOrd="0" destOrd="0" presId="urn:microsoft.com/office/officeart/2005/8/layout/hProcess4"/>
    <dgm:cxn modelId="{BEC9D0F5-6D63-4CBE-B3EB-5B960E558829}" type="presOf" srcId="{89935804-A329-429D-93C4-D2F934C52D9A}" destId="{ABF5F6AB-3277-47CE-ADA8-827F0D22DCFB}" srcOrd="0" destOrd="0" presId="urn:microsoft.com/office/officeart/2005/8/layout/hProcess4"/>
    <dgm:cxn modelId="{ED0DA0F6-826E-4E2D-BF36-44752CF34C1E}" type="presOf" srcId="{C07E4523-2CC6-4CA5-9F03-A1DDA50792AE}" destId="{59CEFD01-4FA6-4188-8EB0-7E095CED1DC6}" srcOrd="0" destOrd="0" presId="urn:microsoft.com/office/officeart/2005/8/layout/hProcess4"/>
    <dgm:cxn modelId="{F7E59FFE-D0BA-4C73-A856-275A3D735B34}" srcId="{DE193276-2688-434B-83A5-A0DE8951D206}" destId="{448A2196-2611-454B-B04A-66B07C33E019}" srcOrd="4" destOrd="0" parTransId="{96F09A21-080D-413D-83C9-0006BFBBAEFF}" sibTransId="{2E2CAB2B-656A-4068-BBED-0541693D4863}"/>
    <dgm:cxn modelId="{3998FEFE-1141-4CB8-89C5-C124DC1F92F7}" type="presOf" srcId="{5D7CFFC6-3CAC-4E5C-BD91-0B44B983958B}" destId="{AACBB492-4413-4D4C-BC43-1FF92CDBE254}" srcOrd="1" destOrd="0" presId="urn:microsoft.com/office/officeart/2005/8/layout/hProcess4"/>
    <dgm:cxn modelId="{DB142319-3B09-4C0A-847D-E63A9AEADA65}" type="presParOf" srcId="{63B39349-7BB3-4C0D-B7DE-0BC609E2C36E}" destId="{8255DAD7-BE98-4EC6-A89F-018129FE1FEB}" srcOrd="0" destOrd="0" presId="urn:microsoft.com/office/officeart/2005/8/layout/hProcess4"/>
    <dgm:cxn modelId="{64E5E0DD-52E5-4E52-AA18-DB37DCC69C73}" type="presParOf" srcId="{63B39349-7BB3-4C0D-B7DE-0BC609E2C36E}" destId="{FEAFB220-45BF-4624-8835-95C6ADA3ECE4}" srcOrd="1" destOrd="0" presId="urn:microsoft.com/office/officeart/2005/8/layout/hProcess4"/>
    <dgm:cxn modelId="{AB671E65-717A-458C-BBB7-1DFC36823975}" type="presParOf" srcId="{63B39349-7BB3-4C0D-B7DE-0BC609E2C36E}" destId="{2EA3AF4B-8AED-4810-BA7D-75C834477132}" srcOrd="2" destOrd="0" presId="urn:microsoft.com/office/officeart/2005/8/layout/hProcess4"/>
    <dgm:cxn modelId="{FC8A6438-431B-4E39-A4A2-625F60CCE8B4}" type="presParOf" srcId="{2EA3AF4B-8AED-4810-BA7D-75C834477132}" destId="{EE827A7D-291D-41B4-9C0F-C00EA2ECC65C}" srcOrd="0" destOrd="0" presId="urn:microsoft.com/office/officeart/2005/8/layout/hProcess4"/>
    <dgm:cxn modelId="{8DB8DEFC-0AE6-43A0-9C42-8D1854605389}" type="presParOf" srcId="{EE827A7D-291D-41B4-9C0F-C00EA2ECC65C}" destId="{FDF77B9D-A7F1-4D47-8E96-D72A634B8745}" srcOrd="0" destOrd="0" presId="urn:microsoft.com/office/officeart/2005/8/layout/hProcess4"/>
    <dgm:cxn modelId="{0EA62903-0460-4890-9837-BD0104F78BBB}" type="presParOf" srcId="{EE827A7D-291D-41B4-9C0F-C00EA2ECC65C}" destId="{0DA43BAE-44D2-4CB1-989D-08E4A2778486}" srcOrd="1" destOrd="0" presId="urn:microsoft.com/office/officeart/2005/8/layout/hProcess4"/>
    <dgm:cxn modelId="{6A891628-B62A-45A5-B41A-F647CB2EB718}" type="presParOf" srcId="{EE827A7D-291D-41B4-9C0F-C00EA2ECC65C}" destId="{E30D064F-47F8-47B5-BEB3-0D7721CABDAE}" srcOrd="2" destOrd="0" presId="urn:microsoft.com/office/officeart/2005/8/layout/hProcess4"/>
    <dgm:cxn modelId="{C9B9293B-BDA1-4CD8-8D7C-BA345C4EFF56}" type="presParOf" srcId="{EE827A7D-291D-41B4-9C0F-C00EA2ECC65C}" destId="{AFF4A2C6-507A-4E9B-8E0C-50E14B164FE7}" srcOrd="3" destOrd="0" presId="urn:microsoft.com/office/officeart/2005/8/layout/hProcess4"/>
    <dgm:cxn modelId="{55CA1534-6E11-4A55-A21E-77E42A36CB31}" type="presParOf" srcId="{EE827A7D-291D-41B4-9C0F-C00EA2ECC65C}" destId="{8419FABF-508F-4534-B0AF-6CB093348B63}" srcOrd="4" destOrd="0" presId="urn:microsoft.com/office/officeart/2005/8/layout/hProcess4"/>
    <dgm:cxn modelId="{992A408E-3ABF-429D-B89E-7B75F99AD870}" type="presParOf" srcId="{2EA3AF4B-8AED-4810-BA7D-75C834477132}" destId="{C8E47800-738D-4579-9F32-3A9F226E8101}" srcOrd="1" destOrd="0" presId="urn:microsoft.com/office/officeart/2005/8/layout/hProcess4"/>
    <dgm:cxn modelId="{40DF2EC6-5C8F-4787-8B00-7874E4145771}" type="presParOf" srcId="{2EA3AF4B-8AED-4810-BA7D-75C834477132}" destId="{B9A7A12F-0A6C-4995-8E91-FBF87D9F1DEA}" srcOrd="2" destOrd="0" presId="urn:microsoft.com/office/officeart/2005/8/layout/hProcess4"/>
    <dgm:cxn modelId="{D588F572-9458-4623-8167-6C748852E8E9}" type="presParOf" srcId="{B9A7A12F-0A6C-4995-8E91-FBF87D9F1DEA}" destId="{B9F32610-94A9-49C4-9145-E8C4954C3708}" srcOrd="0" destOrd="0" presId="urn:microsoft.com/office/officeart/2005/8/layout/hProcess4"/>
    <dgm:cxn modelId="{D418B3C0-9AC4-46DF-B966-C76A43B74124}" type="presParOf" srcId="{B9A7A12F-0A6C-4995-8E91-FBF87D9F1DEA}" destId="{5D33181E-4D25-401F-AD7E-9DDCC516256B}" srcOrd="1" destOrd="0" presId="urn:microsoft.com/office/officeart/2005/8/layout/hProcess4"/>
    <dgm:cxn modelId="{EA21C662-0706-4D46-8308-CD19B3485925}" type="presParOf" srcId="{B9A7A12F-0A6C-4995-8E91-FBF87D9F1DEA}" destId="{AACBB492-4413-4D4C-BC43-1FF92CDBE254}" srcOrd="2" destOrd="0" presId="urn:microsoft.com/office/officeart/2005/8/layout/hProcess4"/>
    <dgm:cxn modelId="{D4D9328E-33C8-4B38-AD52-AC1683BC893C}" type="presParOf" srcId="{B9A7A12F-0A6C-4995-8E91-FBF87D9F1DEA}" destId="{86F2CB24-7853-46D6-A45F-5B42EFFF5376}" srcOrd="3" destOrd="0" presId="urn:microsoft.com/office/officeart/2005/8/layout/hProcess4"/>
    <dgm:cxn modelId="{A69F99D7-4A5A-4B7F-BCEE-4B898D40943E}" type="presParOf" srcId="{B9A7A12F-0A6C-4995-8E91-FBF87D9F1DEA}" destId="{27885D24-7586-4FA3-98A3-C8A5243B1BEF}" srcOrd="4" destOrd="0" presId="urn:microsoft.com/office/officeart/2005/8/layout/hProcess4"/>
    <dgm:cxn modelId="{AA13BB9D-FD81-4F17-A660-1CAF50773B36}" type="presParOf" srcId="{2EA3AF4B-8AED-4810-BA7D-75C834477132}" destId="{40B1D28F-1C90-4BAF-933C-FA2E780F3822}" srcOrd="3" destOrd="0" presId="urn:microsoft.com/office/officeart/2005/8/layout/hProcess4"/>
    <dgm:cxn modelId="{495AAF20-E8C0-4029-94D6-816D64A8C3B8}" type="presParOf" srcId="{2EA3AF4B-8AED-4810-BA7D-75C834477132}" destId="{72746954-4E4C-46B8-9ACC-67296971B843}" srcOrd="4" destOrd="0" presId="urn:microsoft.com/office/officeart/2005/8/layout/hProcess4"/>
    <dgm:cxn modelId="{3A2C2D8E-E066-46F8-BC6F-B59FA4068DE0}" type="presParOf" srcId="{72746954-4E4C-46B8-9ACC-67296971B843}" destId="{C3104090-5231-4E27-A95F-A8F12D123B96}" srcOrd="0" destOrd="0" presId="urn:microsoft.com/office/officeart/2005/8/layout/hProcess4"/>
    <dgm:cxn modelId="{28D090BE-BDC7-4CC7-B62E-7A56BD50AEFD}" type="presParOf" srcId="{72746954-4E4C-46B8-9ACC-67296971B843}" destId="{EB604564-D0CE-49C9-BFE9-620300184F64}" srcOrd="1" destOrd="0" presId="urn:microsoft.com/office/officeart/2005/8/layout/hProcess4"/>
    <dgm:cxn modelId="{C2E50032-5DE2-40AA-98F0-3E4D949F4913}" type="presParOf" srcId="{72746954-4E4C-46B8-9ACC-67296971B843}" destId="{4305835D-E79F-4912-AA1B-11F1A441CF96}" srcOrd="2" destOrd="0" presId="urn:microsoft.com/office/officeart/2005/8/layout/hProcess4"/>
    <dgm:cxn modelId="{6D695F32-7A1E-40D8-89B0-6ECB901370B2}" type="presParOf" srcId="{72746954-4E4C-46B8-9ACC-67296971B843}" destId="{ABF5F6AB-3277-47CE-ADA8-827F0D22DCFB}" srcOrd="3" destOrd="0" presId="urn:microsoft.com/office/officeart/2005/8/layout/hProcess4"/>
    <dgm:cxn modelId="{4963653A-678B-4C9B-A0CA-82A5FEDE91F0}" type="presParOf" srcId="{72746954-4E4C-46B8-9ACC-67296971B843}" destId="{B1B41E3F-480E-4692-952B-B14F3AC9C64F}" srcOrd="4" destOrd="0" presId="urn:microsoft.com/office/officeart/2005/8/layout/hProcess4"/>
    <dgm:cxn modelId="{70DDE6B7-9859-40EB-9DFA-F84D83A9B960}" type="presParOf" srcId="{2EA3AF4B-8AED-4810-BA7D-75C834477132}" destId="{77D3A19C-1523-4D08-AC76-4131FE896DBD}" srcOrd="5" destOrd="0" presId="urn:microsoft.com/office/officeart/2005/8/layout/hProcess4"/>
    <dgm:cxn modelId="{90D45B86-636F-4B28-B6BA-835D9F8086B8}" type="presParOf" srcId="{2EA3AF4B-8AED-4810-BA7D-75C834477132}" destId="{167B14EF-93A6-4786-BD45-DE5877E132AB}" srcOrd="6" destOrd="0" presId="urn:microsoft.com/office/officeart/2005/8/layout/hProcess4"/>
    <dgm:cxn modelId="{DC6D768C-8D60-463A-9B5D-60EF13298630}" type="presParOf" srcId="{167B14EF-93A6-4786-BD45-DE5877E132AB}" destId="{203B9606-5A58-45CF-A791-1E2813A7D5DA}" srcOrd="0" destOrd="0" presId="urn:microsoft.com/office/officeart/2005/8/layout/hProcess4"/>
    <dgm:cxn modelId="{45523B4A-49B3-4C81-853E-A40DA88AD2A4}" type="presParOf" srcId="{167B14EF-93A6-4786-BD45-DE5877E132AB}" destId="{59CEFD01-4FA6-4188-8EB0-7E095CED1DC6}" srcOrd="1" destOrd="0" presId="urn:microsoft.com/office/officeart/2005/8/layout/hProcess4"/>
    <dgm:cxn modelId="{C63A37B7-D220-44F5-851F-6E2A633821E8}" type="presParOf" srcId="{167B14EF-93A6-4786-BD45-DE5877E132AB}" destId="{A1F04B2A-9DAF-486E-BF3F-F610F4AA52A7}" srcOrd="2" destOrd="0" presId="urn:microsoft.com/office/officeart/2005/8/layout/hProcess4"/>
    <dgm:cxn modelId="{D3385070-85AB-4814-9B3B-7418D404F5D6}" type="presParOf" srcId="{167B14EF-93A6-4786-BD45-DE5877E132AB}" destId="{3C8FE17F-52AD-46A4-966F-2CE30295ABC8}" srcOrd="3" destOrd="0" presId="urn:microsoft.com/office/officeart/2005/8/layout/hProcess4"/>
    <dgm:cxn modelId="{D064E1A7-5078-4E32-9C3A-7B4DED286D7E}" type="presParOf" srcId="{167B14EF-93A6-4786-BD45-DE5877E132AB}" destId="{76F197C4-7694-45C5-8CE9-81CA06735FC7}" srcOrd="4" destOrd="0" presId="urn:microsoft.com/office/officeart/2005/8/layout/hProcess4"/>
    <dgm:cxn modelId="{68452ED4-15B6-44FA-831B-D67632C52584}" type="presParOf" srcId="{2EA3AF4B-8AED-4810-BA7D-75C834477132}" destId="{2BFFAC86-1661-4EE7-A0C8-27CDD686E3BD}" srcOrd="7" destOrd="0" presId="urn:microsoft.com/office/officeart/2005/8/layout/hProcess4"/>
    <dgm:cxn modelId="{27E81984-562C-4480-8394-6A66C50356E8}" type="presParOf" srcId="{2EA3AF4B-8AED-4810-BA7D-75C834477132}" destId="{475A0821-5647-4A5E-A8DD-B375CDB23A89}" srcOrd="8" destOrd="0" presId="urn:microsoft.com/office/officeart/2005/8/layout/hProcess4"/>
    <dgm:cxn modelId="{B17DA5F4-FE82-4E29-8CB9-3616A88BEC20}" type="presParOf" srcId="{475A0821-5647-4A5E-A8DD-B375CDB23A89}" destId="{07531459-108B-40FF-9A2D-E585947E51CE}" srcOrd="0" destOrd="0" presId="urn:microsoft.com/office/officeart/2005/8/layout/hProcess4"/>
    <dgm:cxn modelId="{039DFBEE-F056-4B7F-B397-8DBA2D54FB9A}" type="presParOf" srcId="{475A0821-5647-4A5E-A8DD-B375CDB23A89}" destId="{BC836D72-6695-4D78-A7B1-352A52F70E36}" srcOrd="1" destOrd="0" presId="urn:microsoft.com/office/officeart/2005/8/layout/hProcess4"/>
    <dgm:cxn modelId="{F48DE181-42DC-45E9-B472-EF7F97638E53}" type="presParOf" srcId="{475A0821-5647-4A5E-A8DD-B375CDB23A89}" destId="{2B5B498D-D08E-4356-8B1A-3CC4D71016A3}" srcOrd="2" destOrd="0" presId="urn:microsoft.com/office/officeart/2005/8/layout/hProcess4"/>
    <dgm:cxn modelId="{5B4185DA-E470-4B22-BE94-9BB416363512}" type="presParOf" srcId="{475A0821-5647-4A5E-A8DD-B375CDB23A89}" destId="{302A8B78-2290-421A-879F-0750A2FE5AFC}" srcOrd="3" destOrd="0" presId="urn:microsoft.com/office/officeart/2005/8/layout/hProcess4"/>
    <dgm:cxn modelId="{A6427E13-FEC4-4833-B2C3-62E2E2C84DCF}" type="presParOf" srcId="{475A0821-5647-4A5E-A8DD-B375CDB23A89}" destId="{9B8DDB00-6106-4301-A2F9-AC35E552583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76C23-1822-49A6-A048-B25AC08E4749}">
      <dsp:nvSpPr>
        <dsp:cNvPr id="0" name=""/>
        <dsp:cNvSpPr/>
      </dsp:nvSpPr>
      <dsp:spPr>
        <a:xfrm>
          <a:off x="9228422" y="1211831"/>
          <a:ext cx="1701165" cy="170084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01C0A6-BA9D-4D01-8859-9C04249FED8C}">
      <dsp:nvSpPr>
        <dsp:cNvPr id="0" name=""/>
        <dsp:cNvSpPr/>
      </dsp:nvSpPr>
      <dsp:spPr>
        <a:xfrm>
          <a:off x="9285704" y="1268535"/>
          <a:ext cx="1587682" cy="1587433"/>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Investigate using a workbook</a:t>
          </a:r>
          <a:endParaRPr lang="en-US" sz="1700" kern="1200" dirty="0"/>
        </a:p>
      </dsp:txBody>
      <dsp:txXfrm>
        <a:off x="9512670" y="1495354"/>
        <a:ext cx="1133750" cy="1133795"/>
      </dsp:txXfrm>
    </dsp:sp>
    <dsp:sp modelId="{07AF36A6-1513-48DE-A8D1-C42C186AA2C0}">
      <dsp:nvSpPr>
        <dsp:cNvPr id="0" name=""/>
        <dsp:cNvSpPr/>
      </dsp:nvSpPr>
      <dsp:spPr>
        <a:xfrm rot="2700000">
          <a:off x="7471175" y="1211639"/>
          <a:ext cx="1700926" cy="1700926"/>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5BE11-5235-46D6-878F-AEF0F42854E4}">
      <dsp:nvSpPr>
        <dsp:cNvPr id="0" name=""/>
        <dsp:cNvSpPr/>
      </dsp:nvSpPr>
      <dsp:spPr>
        <a:xfrm>
          <a:off x="7528337" y="1268535"/>
          <a:ext cx="1587682" cy="1587433"/>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Wait for anomalies &amp; incidents</a:t>
          </a:r>
          <a:endParaRPr lang="en-US" sz="1700" kern="1200" dirty="0"/>
        </a:p>
      </dsp:txBody>
      <dsp:txXfrm>
        <a:off x="7755303" y="1495354"/>
        <a:ext cx="1133750" cy="1133795"/>
      </dsp:txXfrm>
    </dsp:sp>
    <dsp:sp modelId="{BAE2D0E7-8437-483D-9402-27771E7259BB}">
      <dsp:nvSpPr>
        <dsp:cNvPr id="0" name=""/>
        <dsp:cNvSpPr/>
      </dsp:nvSpPr>
      <dsp:spPr>
        <a:xfrm rot="2700000">
          <a:off x="5713808" y="1211639"/>
          <a:ext cx="1700926" cy="1700926"/>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7C9E8-BF3D-4DF6-A1F8-4D4DB062A978}">
      <dsp:nvSpPr>
        <dsp:cNvPr id="0" name=""/>
        <dsp:cNvSpPr/>
      </dsp:nvSpPr>
      <dsp:spPr>
        <a:xfrm>
          <a:off x="5770970" y="1268535"/>
          <a:ext cx="1587682" cy="1587433"/>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Optionally tweak using watchlists</a:t>
          </a:r>
          <a:endParaRPr lang="en-US" sz="1700" kern="1200" dirty="0"/>
        </a:p>
      </dsp:txBody>
      <dsp:txXfrm>
        <a:off x="5997936" y="1495354"/>
        <a:ext cx="1133750" cy="1133795"/>
      </dsp:txXfrm>
    </dsp:sp>
    <dsp:sp modelId="{FBBB2BE4-3224-44A7-928E-9433385535BC}">
      <dsp:nvSpPr>
        <dsp:cNvPr id="0" name=""/>
        <dsp:cNvSpPr/>
      </dsp:nvSpPr>
      <dsp:spPr>
        <a:xfrm rot="2700000">
          <a:off x="3956441" y="1211639"/>
          <a:ext cx="1700926" cy="1700926"/>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A973F-E07F-4951-A444-8CF93FD979A8}">
      <dsp:nvSpPr>
        <dsp:cNvPr id="0" name=""/>
        <dsp:cNvSpPr/>
      </dsp:nvSpPr>
      <dsp:spPr>
        <a:xfrm>
          <a:off x="4013603" y="1268535"/>
          <a:ext cx="1587682" cy="1587433"/>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Select behavioral algorithms to use</a:t>
          </a:r>
          <a:endParaRPr lang="en-US" sz="1700" kern="1200" dirty="0"/>
        </a:p>
      </dsp:txBody>
      <dsp:txXfrm>
        <a:off x="4239489" y="1495354"/>
        <a:ext cx="1133750" cy="1133795"/>
      </dsp:txXfrm>
    </dsp:sp>
    <dsp:sp modelId="{62C5AAF8-7E18-4C51-BB70-C0C16866C447}">
      <dsp:nvSpPr>
        <dsp:cNvPr id="0" name=""/>
        <dsp:cNvSpPr/>
      </dsp:nvSpPr>
      <dsp:spPr>
        <a:xfrm rot="2700000">
          <a:off x="2199074" y="1211639"/>
          <a:ext cx="1700926" cy="1700926"/>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C4E2E8-815E-4D08-ACE0-CD2871E1A884}">
      <dsp:nvSpPr>
        <dsp:cNvPr id="0" name=""/>
        <dsp:cNvSpPr/>
      </dsp:nvSpPr>
      <dsp:spPr>
        <a:xfrm>
          <a:off x="2256236" y="1268535"/>
          <a:ext cx="1587682" cy="1587433"/>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dirty="0"/>
            <a:t>Define the analytics input in a watchlist </a:t>
          </a:r>
          <a:endParaRPr lang="en-US" sz="1700" kern="1200" dirty="0"/>
        </a:p>
      </dsp:txBody>
      <dsp:txXfrm>
        <a:off x="2482122" y="1495354"/>
        <a:ext cx="1133750" cy="1133795"/>
      </dsp:txXfrm>
    </dsp:sp>
    <dsp:sp modelId="{F9D11A7B-A165-4800-97ED-5A6925E77DA2}">
      <dsp:nvSpPr>
        <dsp:cNvPr id="0" name=""/>
        <dsp:cNvSpPr/>
      </dsp:nvSpPr>
      <dsp:spPr>
        <a:xfrm rot="2700000">
          <a:off x="441707" y="1211639"/>
          <a:ext cx="1700926" cy="1700926"/>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A1EB8B-E4AE-432E-B833-61140F139FC9}">
      <dsp:nvSpPr>
        <dsp:cNvPr id="0" name=""/>
        <dsp:cNvSpPr/>
      </dsp:nvSpPr>
      <dsp:spPr>
        <a:xfrm>
          <a:off x="497788" y="1268535"/>
          <a:ext cx="1587682" cy="1587433"/>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Deploy the solution</a:t>
          </a:r>
          <a:endParaRPr lang="en-US" sz="1700" kern="1200"/>
        </a:p>
      </dsp:txBody>
      <dsp:txXfrm>
        <a:off x="724755" y="1495354"/>
        <a:ext cx="1133750" cy="1133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43BAE-44D2-4CB1-989D-08E4A2778486}">
      <dsp:nvSpPr>
        <dsp:cNvPr id="0" name=""/>
        <dsp:cNvSpPr/>
      </dsp:nvSpPr>
      <dsp:spPr>
        <a:xfrm>
          <a:off x="5619" y="1639596"/>
          <a:ext cx="1735380" cy="143132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1" indent="0" algn="l" defTabSz="622300">
            <a:lnSpc>
              <a:spcPct val="90000"/>
            </a:lnSpc>
            <a:spcBef>
              <a:spcPct val="0"/>
            </a:spcBef>
            <a:spcAft>
              <a:spcPct val="15000"/>
            </a:spcAft>
            <a:buNone/>
          </a:pPr>
          <a:r>
            <a:rPr lang="en-US" sz="1400" kern="1200" dirty="0"/>
            <a:t>Summarizes source data into bins</a:t>
          </a:r>
        </a:p>
      </dsp:txBody>
      <dsp:txXfrm>
        <a:off x="38558" y="1672535"/>
        <a:ext cx="1669502" cy="1058735"/>
      </dsp:txXfrm>
    </dsp:sp>
    <dsp:sp modelId="{C8E47800-738D-4579-9F32-3A9F226E8101}">
      <dsp:nvSpPr>
        <dsp:cNvPr id="0" name=""/>
        <dsp:cNvSpPr/>
      </dsp:nvSpPr>
      <dsp:spPr>
        <a:xfrm>
          <a:off x="964468" y="1921629"/>
          <a:ext cx="2000763" cy="2000763"/>
        </a:xfrm>
        <a:prstGeom prst="leftCircularArrow">
          <a:avLst>
            <a:gd name="adj1" fmla="val 3586"/>
            <a:gd name="adj2" fmla="val 445847"/>
            <a:gd name="adj3" fmla="val 2221358"/>
            <a:gd name="adj4" fmla="val 9024489"/>
            <a:gd name="adj5" fmla="val 418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F4A2C6-507A-4E9B-8E0C-50E14B164FE7}">
      <dsp:nvSpPr>
        <dsp:cNvPr id="0" name=""/>
        <dsp:cNvSpPr/>
      </dsp:nvSpPr>
      <dsp:spPr>
        <a:xfrm>
          <a:off x="391260" y="2764209"/>
          <a:ext cx="1542560" cy="61342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t>Aggregation Logic Apps</a:t>
          </a:r>
          <a:endParaRPr lang="en-US" sz="1200" kern="1200" dirty="0"/>
        </a:p>
      </dsp:txBody>
      <dsp:txXfrm>
        <a:off x="409227" y="2782176"/>
        <a:ext cx="1506626" cy="577491"/>
      </dsp:txXfrm>
    </dsp:sp>
    <dsp:sp modelId="{5D33181E-4D25-401F-AD7E-9DDCC516256B}">
      <dsp:nvSpPr>
        <dsp:cNvPr id="0" name=""/>
        <dsp:cNvSpPr/>
      </dsp:nvSpPr>
      <dsp:spPr>
        <a:xfrm>
          <a:off x="2275469" y="1639596"/>
          <a:ext cx="1735380" cy="143132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1" indent="0" algn="l" defTabSz="622300">
            <a:lnSpc>
              <a:spcPct val="90000"/>
            </a:lnSpc>
            <a:spcBef>
              <a:spcPct val="0"/>
            </a:spcBef>
            <a:spcAft>
              <a:spcPct val="15000"/>
            </a:spcAft>
            <a:buNone/>
          </a:pPr>
          <a:r>
            <a:rPr lang="en-US" sz="1400" kern="1200" dirty="0"/>
            <a:t>Predict future behavior using selected behavioral algorithms</a:t>
          </a:r>
        </a:p>
      </dsp:txBody>
      <dsp:txXfrm>
        <a:off x="2308408" y="1979248"/>
        <a:ext cx="1669502" cy="1058735"/>
      </dsp:txXfrm>
    </dsp:sp>
    <dsp:sp modelId="{40B1D28F-1C90-4BAF-933C-FA2E780F3822}">
      <dsp:nvSpPr>
        <dsp:cNvPr id="0" name=""/>
        <dsp:cNvSpPr/>
      </dsp:nvSpPr>
      <dsp:spPr>
        <a:xfrm>
          <a:off x="3219856" y="732005"/>
          <a:ext cx="2222506" cy="2222506"/>
        </a:xfrm>
        <a:prstGeom prst="circularArrow">
          <a:avLst>
            <a:gd name="adj1" fmla="val 3228"/>
            <a:gd name="adj2" fmla="val 397962"/>
            <a:gd name="adj3" fmla="val 19426527"/>
            <a:gd name="adj4" fmla="val 12575511"/>
            <a:gd name="adj5" fmla="val 37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F2CB24-7853-46D6-A45F-5B42EFFF5376}">
      <dsp:nvSpPr>
        <dsp:cNvPr id="0" name=""/>
        <dsp:cNvSpPr/>
      </dsp:nvSpPr>
      <dsp:spPr>
        <a:xfrm>
          <a:off x="2661109" y="1332883"/>
          <a:ext cx="1542560" cy="61342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t>Prediction Azure Function</a:t>
          </a:r>
          <a:endParaRPr lang="en-US" sz="1200" kern="1200" dirty="0"/>
        </a:p>
      </dsp:txBody>
      <dsp:txXfrm>
        <a:off x="2679076" y="1350850"/>
        <a:ext cx="1506626" cy="577491"/>
      </dsp:txXfrm>
    </dsp:sp>
    <dsp:sp modelId="{EB604564-D0CE-49C9-BFE9-620300184F64}">
      <dsp:nvSpPr>
        <dsp:cNvPr id="0" name=""/>
        <dsp:cNvSpPr/>
      </dsp:nvSpPr>
      <dsp:spPr>
        <a:xfrm>
          <a:off x="4545318" y="1639596"/>
          <a:ext cx="1735380" cy="143132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1" indent="0" algn="l" defTabSz="622300">
            <a:lnSpc>
              <a:spcPct val="90000"/>
            </a:lnSpc>
            <a:spcBef>
              <a:spcPct val="0"/>
            </a:spcBef>
            <a:spcAft>
              <a:spcPct val="15000"/>
            </a:spcAft>
            <a:buNone/>
          </a:pPr>
          <a:r>
            <a:rPr lang="en-US" sz="1400" kern="1200" dirty="0"/>
            <a:t>Compares actual to predicted behavior</a:t>
          </a:r>
        </a:p>
      </dsp:txBody>
      <dsp:txXfrm>
        <a:off x="4578257" y="1672535"/>
        <a:ext cx="1669502" cy="1058735"/>
      </dsp:txXfrm>
    </dsp:sp>
    <dsp:sp modelId="{77D3A19C-1523-4D08-AC76-4131FE896DBD}">
      <dsp:nvSpPr>
        <dsp:cNvPr id="0" name=""/>
        <dsp:cNvSpPr/>
      </dsp:nvSpPr>
      <dsp:spPr>
        <a:xfrm>
          <a:off x="5504167" y="1921629"/>
          <a:ext cx="2000763" cy="2000763"/>
        </a:xfrm>
        <a:prstGeom prst="leftCircularArrow">
          <a:avLst>
            <a:gd name="adj1" fmla="val 3586"/>
            <a:gd name="adj2" fmla="val 445847"/>
            <a:gd name="adj3" fmla="val 2221358"/>
            <a:gd name="adj4" fmla="val 9024489"/>
            <a:gd name="adj5" fmla="val 418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F5F6AB-3277-47CE-ADA8-827F0D22DCFB}">
      <dsp:nvSpPr>
        <dsp:cNvPr id="0" name=""/>
        <dsp:cNvSpPr/>
      </dsp:nvSpPr>
      <dsp:spPr>
        <a:xfrm>
          <a:off x="4930958" y="2764209"/>
          <a:ext cx="1542560" cy="61342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t>Anomaly detection analytic rule</a:t>
          </a:r>
          <a:endParaRPr lang="en-US" sz="1200" kern="1200" dirty="0"/>
        </a:p>
      </dsp:txBody>
      <dsp:txXfrm>
        <a:off x="4948925" y="2782176"/>
        <a:ext cx="1506626" cy="577491"/>
      </dsp:txXfrm>
    </dsp:sp>
    <dsp:sp modelId="{59CEFD01-4FA6-4188-8EB0-7E095CED1DC6}">
      <dsp:nvSpPr>
        <dsp:cNvPr id="0" name=""/>
        <dsp:cNvSpPr/>
      </dsp:nvSpPr>
      <dsp:spPr>
        <a:xfrm>
          <a:off x="6815167" y="1639596"/>
          <a:ext cx="1735380" cy="143132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1" indent="0" algn="l" defTabSz="622300">
            <a:lnSpc>
              <a:spcPct val="90000"/>
            </a:lnSpc>
            <a:spcBef>
              <a:spcPct val="0"/>
            </a:spcBef>
            <a:spcAft>
              <a:spcPct val="15000"/>
            </a:spcAft>
            <a:buNone/>
          </a:pPr>
          <a:r>
            <a:rPr lang="en-US" sz="1400" kern="1200" dirty="0"/>
            <a:t>Aggregates weighted anomalies to generate incidents</a:t>
          </a:r>
        </a:p>
      </dsp:txBody>
      <dsp:txXfrm>
        <a:off x="6848106" y="1979248"/>
        <a:ext cx="1669502" cy="1058735"/>
      </dsp:txXfrm>
    </dsp:sp>
    <dsp:sp modelId="{2BFFAC86-1661-4EE7-A0C8-27CDD686E3BD}">
      <dsp:nvSpPr>
        <dsp:cNvPr id="0" name=""/>
        <dsp:cNvSpPr/>
      </dsp:nvSpPr>
      <dsp:spPr>
        <a:xfrm>
          <a:off x="7759555" y="732005"/>
          <a:ext cx="2222506" cy="2222506"/>
        </a:xfrm>
        <a:prstGeom prst="circularArrow">
          <a:avLst>
            <a:gd name="adj1" fmla="val 3228"/>
            <a:gd name="adj2" fmla="val 397962"/>
            <a:gd name="adj3" fmla="val 19426527"/>
            <a:gd name="adj4" fmla="val 12575511"/>
            <a:gd name="adj5" fmla="val 37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8FE17F-52AD-46A4-966F-2CE30295ABC8}">
      <dsp:nvSpPr>
        <dsp:cNvPr id="0" name=""/>
        <dsp:cNvSpPr/>
      </dsp:nvSpPr>
      <dsp:spPr>
        <a:xfrm>
          <a:off x="7200808" y="1332883"/>
          <a:ext cx="1542560" cy="61342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t>Anomaly aggregation analytic rule</a:t>
          </a:r>
          <a:endParaRPr lang="en-US" sz="1200" kern="1200" dirty="0"/>
        </a:p>
      </dsp:txBody>
      <dsp:txXfrm>
        <a:off x="7218775" y="1350850"/>
        <a:ext cx="1506626" cy="577491"/>
      </dsp:txXfrm>
    </dsp:sp>
    <dsp:sp modelId="{BC836D72-6695-4D78-A7B1-352A52F70E36}">
      <dsp:nvSpPr>
        <dsp:cNvPr id="0" name=""/>
        <dsp:cNvSpPr/>
      </dsp:nvSpPr>
      <dsp:spPr>
        <a:xfrm>
          <a:off x="9085017" y="1639596"/>
          <a:ext cx="1735380" cy="143132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1" indent="0" algn="l" defTabSz="622300">
            <a:lnSpc>
              <a:spcPct val="90000"/>
            </a:lnSpc>
            <a:spcBef>
              <a:spcPct val="0"/>
            </a:spcBef>
            <a:spcAft>
              <a:spcPct val="15000"/>
            </a:spcAft>
            <a:buNone/>
          </a:pPr>
          <a:r>
            <a:rPr lang="en-US" sz="1400" kern="1200" dirty="0"/>
            <a:t>Enable the analyst to understand the anomaly</a:t>
          </a:r>
        </a:p>
      </dsp:txBody>
      <dsp:txXfrm>
        <a:off x="9117956" y="1672535"/>
        <a:ext cx="1669502" cy="1058735"/>
      </dsp:txXfrm>
    </dsp:sp>
    <dsp:sp modelId="{302A8B78-2290-421A-879F-0750A2FE5AFC}">
      <dsp:nvSpPr>
        <dsp:cNvPr id="0" name=""/>
        <dsp:cNvSpPr/>
      </dsp:nvSpPr>
      <dsp:spPr>
        <a:xfrm>
          <a:off x="9470657" y="2764209"/>
          <a:ext cx="1542560" cy="61342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t>Investigation workbook</a:t>
          </a:r>
          <a:endParaRPr lang="en-US" sz="1200" kern="1200" dirty="0"/>
        </a:p>
      </dsp:txBody>
      <dsp:txXfrm>
        <a:off x="9488624" y="2782176"/>
        <a:ext cx="1506626" cy="5774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BF66-D900-471B-8BBD-C505E6E40BCD}"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4F69A-5947-42FB-9BF4-4EB649128836}" type="slidenum">
              <a:rPr lang="en-US" smtClean="0"/>
              <a:t>‹#›</a:t>
            </a:fld>
            <a:endParaRPr lang="en-US"/>
          </a:p>
        </p:txBody>
      </p:sp>
    </p:spTree>
    <p:extLst>
      <p:ext uri="{BB962C8B-B14F-4D97-AF65-F5344CB8AC3E}">
        <p14:creationId xmlns:p14="http://schemas.microsoft.com/office/powerpoint/2010/main" val="374503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14F69A-5947-42FB-9BF4-4EB649128836}" type="slidenum">
              <a:rPr lang="en-US" smtClean="0"/>
              <a:t>1</a:t>
            </a:fld>
            <a:endParaRPr lang="en-US"/>
          </a:p>
        </p:txBody>
      </p:sp>
    </p:spTree>
    <p:extLst>
      <p:ext uri="{BB962C8B-B14F-4D97-AF65-F5344CB8AC3E}">
        <p14:creationId xmlns:p14="http://schemas.microsoft.com/office/powerpoint/2010/main" val="3999883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9D0BDDE-0A2F-4B50-BD88-7B82A42CF539}"/>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1687763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281784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39820000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20160070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35995309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4279168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4515968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003446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31296801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3785827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27300970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78A4FEE-880E-4575-8B90-F2F225336B52}"/>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1075729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7788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371942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8686133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2166225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1558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237994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36258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5643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8867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1555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388879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47952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46238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45895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endParaRPr lang="en-US"/>
          </a:p>
        </p:txBody>
      </p:sp>
    </p:spTree>
    <p:extLst>
      <p:ext uri="{BB962C8B-B14F-4D97-AF65-F5344CB8AC3E}">
        <p14:creationId xmlns:p14="http://schemas.microsoft.com/office/powerpoint/2010/main" val="1371193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339218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8531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Sommaire">
            <a:extLst>
              <a:ext uri="{FF2B5EF4-FFF2-40B4-BE49-F238E27FC236}">
                <a16:creationId xmlns:a16="http://schemas.microsoft.com/office/drawing/2014/main" id="{60B438DB-DDE8-4163-8D4D-D3E7FE0F0496}"/>
              </a:ext>
            </a:extLst>
          </p:cNvPr>
          <p:cNvSpPr>
            <a:spLocks noGrp="1"/>
          </p:cNvSpPr>
          <p:nvPr>
            <p:ph type="title" hasCustomPrompt="1"/>
          </p:nvPr>
        </p:nvSpPr>
        <p:spPr>
          <a:xfrm>
            <a:off x="249768" y="198967"/>
            <a:ext cx="11706443" cy="487635"/>
          </a:xfrm>
          <a:prstGeom prst="rect">
            <a:avLst/>
          </a:prstGeom>
        </p:spPr>
        <p:txBody>
          <a:bodyPr lIns="0" tIns="0" rIns="0" bIns="0" anchor="ctr">
            <a:noAutofit/>
          </a:bodyPr>
          <a:lstStyle>
            <a:lvl1pPr algn="l">
              <a:defRPr lang="fr-FR" sz="3200" noProof="0">
                <a:solidFill>
                  <a:srgbClr val="00008F"/>
                </a:solidFill>
                <a:latin typeface="+mn-lt"/>
                <a:cs typeface="Arial" pitchFamily="34" charset="0"/>
              </a:defRPr>
            </a:lvl1pPr>
          </a:lstStyle>
          <a:p>
            <a:pPr lvl="0" algn="l"/>
            <a:r>
              <a:rPr lang="en-US" noProof="0"/>
              <a:t>&lt;Title&gt;</a:t>
            </a:r>
          </a:p>
        </p:txBody>
      </p:sp>
      <p:sp>
        <p:nvSpPr>
          <p:cNvPr id="4" name="Espace réservé du texte 16">
            <a:extLst>
              <a:ext uri="{FF2B5EF4-FFF2-40B4-BE49-F238E27FC236}">
                <a16:creationId xmlns:a16="http://schemas.microsoft.com/office/drawing/2014/main" id="{922E5B3D-0A0F-4F78-9989-948067A66A94}"/>
              </a:ext>
            </a:extLst>
          </p:cNvPr>
          <p:cNvSpPr>
            <a:spLocks noGrp="1"/>
          </p:cNvSpPr>
          <p:nvPr>
            <p:ph type="body" sz="quarter" idx="14" hasCustomPrompt="1"/>
          </p:nvPr>
        </p:nvSpPr>
        <p:spPr>
          <a:xfrm>
            <a:off x="451391" y="694010"/>
            <a:ext cx="11504820" cy="368303"/>
          </a:xfrm>
          <a:prstGeom prst="rect">
            <a:avLst/>
          </a:prstGeom>
        </p:spPr>
        <p:txBody>
          <a:bodyPr lIns="0" tIns="0" rIns="0" bIns="0" anchor="ctr">
            <a:noAutofit/>
          </a:bodyPr>
          <a:lstStyle>
            <a:lvl1pPr marL="0" indent="0">
              <a:buNone/>
              <a:defRPr lang="fr-FR" sz="2000" dirty="0" smtClean="0">
                <a:solidFill>
                  <a:srgbClr val="027180"/>
                </a:solidFill>
                <a:cs typeface="Arial" pitchFamily="34" charset="0"/>
              </a:defRPr>
            </a:lvl1pPr>
          </a:lstStyle>
          <a:p>
            <a:pPr marL="404279" lvl="0" indent="-404279"/>
            <a:r>
              <a:rPr lang="en-US" noProof="0"/>
              <a:t>&lt;Subtitle&gt;</a:t>
            </a:r>
          </a:p>
        </p:txBody>
      </p:sp>
      <p:sp>
        <p:nvSpPr>
          <p:cNvPr id="5" name="Espace réservé du texte 11">
            <a:extLst>
              <a:ext uri="{FF2B5EF4-FFF2-40B4-BE49-F238E27FC236}">
                <a16:creationId xmlns:a16="http://schemas.microsoft.com/office/drawing/2014/main" id="{AF15683A-B85B-43B9-9034-B9FECC1B1712}"/>
              </a:ext>
            </a:extLst>
          </p:cNvPr>
          <p:cNvSpPr>
            <a:spLocks noGrp="1"/>
          </p:cNvSpPr>
          <p:nvPr>
            <p:ph type="body" sz="quarter" idx="10" hasCustomPrompt="1"/>
          </p:nvPr>
        </p:nvSpPr>
        <p:spPr>
          <a:xfrm>
            <a:off x="666753" y="1178729"/>
            <a:ext cx="11289458" cy="4913041"/>
          </a:xfrm>
          <a:prstGeom prst="rect">
            <a:avLst/>
          </a:prstGeom>
        </p:spPr>
        <p:txBody>
          <a:bodyPr vert="horz" lIns="0" tIns="0" rIns="0" bIns="0">
            <a:normAutofit/>
          </a:bodyPr>
          <a:lstStyle>
            <a:lvl1pPr marL="421211" indent="-421211">
              <a:buSzPct val="120000"/>
              <a:buFontTx/>
              <a:buBlip>
                <a:blip r:embed="rId2"/>
              </a:buBlip>
              <a:defRPr sz="2133" baseline="0">
                <a:solidFill>
                  <a:schemeClr val="tx1"/>
                </a:solidFill>
                <a:latin typeface="+mn-lt"/>
                <a:cs typeface="Arial"/>
              </a:defRPr>
            </a:lvl1pPr>
            <a:lvl2pPr marL="842420" indent="-284937">
              <a:buClr>
                <a:schemeClr val="accent3"/>
              </a:buClr>
              <a:buSzPct val="100000"/>
              <a:buFont typeface="Wingdings" pitchFamily="2" charset="2"/>
              <a:buChar char="à"/>
              <a:defRPr sz="1867" baseline="0">
                <a:solidFill>
                  <a:schemeClr val="tx1"/>
                </a:solidFill>
                <a:latin typeface="+mn-lt"/>
                <a:cs typeface="Arial"/>
              </a:defRPr>
            </a:lvl2pPr>
            <a:lvl3pPr marL="1263631" indent="-284937">
              <a:buClr>
                <a:schemeClr val="accent3"/>
              </a:buClr>
              <a:buSzPct val="100000"/>
              <a:buFont typeface="Source Sans Pro" pitchFamily="34" charset="0"/>
              <a:buChar char="–"/>
              <a:defRPr sz="1733" i="1" baseline="0">
                <a:solidFill>
                  <a:schemeClr val="tx1"/>
                </a:solidFill>
                <a:latin typeface="+mn-lt"/>
                <a:cs typeface="Arial"/>
              </a:defRPr>
            </a:lvl3pPr>
            <a:lvl4pPr marL="1536179" indent="-272548">
              <a:buClr>
                <a:schemeClr val="accent3"/>
              </a:buClr>
              <a:buFont typeface="Arial" pitchFamily="34" charset="0"/>
              <a:buChar char="•"/>
              <a:defRPr sz="1200" baseline="0">
                <a:solidFill>
                  <a:schemeClr val="tx1"/>
                </a:solidFill>
                <a:latin typeface="+mn-lt"/>
              </a:defRPr>
            </a:lvl4pPr>
            <a:lvl5pPr marL="1821116" indent="-284937">
              <a:buClr>
                <a:schemeClr val="accent3"/>
              </a:buClr>
              <a:buFont typeface="Open Sans" pitchFamily="34" charset="0"/>
              <a:buChar char="&gt;"/>
              <a:defRPr sz="933">
                <a:solidFill>
                  <a:schemeClr val="tx1"/>
                </a:solidFill>
                <a:latin typeface="+mn-lt"/>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11687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3" name="Sommaire">
            <a:extLst>
              <a:ext uri="{FF2B5EF4-FFF2-40B4-BE49-F238E27FC236}">
                <a16:creationId xmlns:a16="http://schemas.microsoft.com/office/drawing/2014/main" id="{60B438DB-DDE8-4163-8D4D-D3E7FE0F0496}"/>
              </a:ext>
            </a:extLst>
          </p:cNvPr>
          <p:cNvSpPr>
            <a:spLocks noGrp="1"/>
          </p:cNvSpPr>
          <p:nvPr>
            <p:ph type="title" hasCustomPrompt="1"/>
          </p:nvPr>
        </p:nvSpPr>
        <p:spPr>
          <a:xfrm>
            <a:off x="249768" y="198967"/>
            <a:ext cx="11706443" cy="487635"/>
          </a:xfrm>
          <a:prstGeom prst="rect">
            <a:avLst/>
          </a:prstGeom>
        </p:spPr>
        <p:txBody>
          <a:bodyPr lIns="0" tIns="0" rIns="0" bIns="0" anchor="ctr">
            <a:noAutofit/>
          </a:bodyPr>
          <a:lstStyle>
            <a:lvl1pPr algn="l">
              <a:defRPr lang="fr-FR" sz="3200" noProof="0">
                <a:solidFill>
                  <a:srgbClr val="00008F"/>
                </a:solidFill>
                <a:latin typeface="+mn-lt"/>
                <a:cs typeface="Arial" pitchFamily="34" charset="0"/>
              </a:defRPr>
            </a:lvl1pPr>
          </a:lstStyle>
          <a:p>
            <a:pPr lvl="0" algn="l"/>
            <a:r>
              <a:rPr lang="en-US" noProof="0"/>
              <a:t>&lt;Title&gt;</a:t>
            </a:r>
          </a:p>
        </p:txBody>
      </p:sp>
      <p:sp>
        <p:nvSpPr>
          <p:cNvPr id="4" name="Espace réservé du texte 16">
            <a:extLst>
              <a:ext uri="{FF2B5EF4-FFF2-40B4-BE49-F238E27FC236}">
                <a16:creationId xmlns:a16="http://schemas.microsoft.com/office/drawing/2014/main" id="{922E5B3D-0A0F-4F78-9989-948067A66A94}"/>
              </a:ext>
            </a:extLst>
          </p:cNvPr>
          <p:cNvSpPr>
            <a:spLocks noGrp="1"/>
          </p:cNvSpPr>
          <p:nvPr>
            <p:ph type="body" sz="quarter" idx="14" hasCustomPrompt="1"/>
          </p:nvPr>
        </p:nvSpPr>
        <p:spPr>
          <a:xfrm>
            <a:off x="451391" y="694010"/>
            <a:ext cx="11504820" cy="368303"/>
          </a:xfrm>
          <a:prstGeom prst="rect">
            <a:avLst/>
          </a:prstGeom>
        </p:spPr>
        <p:txBody>
          <a:bodyPr lIns="0" tIns="0" rIns="0" bIns="0" anchor="ctr">
            <a:noAutofit/>
          </a:bodyPr>
          <a:lstStyle>
            <a:lvl1pPr marL="0" indent="0">
              <a:buNone/>
              <a:defRPr lang="fr-FR" sz="2000" dirty="0" smtClean="0">
                <a:solidFill>
                  <a:srgbClr val="027180"/>
                </a:solidFill>
                <a:cs typeface="Arial" pitchFamily="34" charset="0"/>
              </a:defRPr>
            </a:lvl1pPr>
          </a:lstStyle>
          <a:p>
            <a:pPr marL="404279" lvl="0" indent="-404279"/>
            <a:r>
              <a:rPr lang="en-US" noProof="0"/>
              <a:t>&lt;Subtitle&gt;</a:t>
            </a:r>
          </a:p>
        </p:txBody>
      </p:sp>
      <p:sp>
        <p:nvSpPr>
          <p:cNvPr id="5" name="Espace réservé du texte 11">
            <a:extLst>
              <a:ext uri="{FF2B5EF4-FFF2-40B4-BE49-F238E27FC236}">
                <a16:creationId xmlns:a16="http://schemas.microsoft.com/office/drawing/2014/main" id="{AF15683A-B85B-43B9-9034-B9FECC1B1712}"/>
              </a:ext>
            </a:extLst>
          </p:cNvPr>
          <p:cNvSpPr>
            <a:spLocks noGrp="1"/>
          </p:cNvSpPr>
          <p:nvPr>
            <p:ph type="body" sz="quarter" idx="10" hasCustomPrompt="1"/>
          </p:nvPr>
        </p:nvSpPr>
        <p:spPr>
          <a:xfrm>
            <a:off x="666753" y="1178729"/>
            <a:ext cx="11289458" cy="4913041"/>
          </a:xfrm>
          <a:prstGeom prst="rect">
            <a:avLst/>
          </a:prstGeom>
        </p:spPr>
        <p:txBody>
          <a:bodyPr vert="horz" lIns="0" tIns="0" rIns="0" bIns="0">
            <a:normAutofit/>
          </a:bodyPr>
          <a:lstStyle>
            <a:lvl1pPr marL="421211" indent="-421211">
              <a:buSzPct val="120000"/>
              <a:buFontTx/>
              <a:buBlip>
                <a:blip r:embed="rId2"/>
              </a:buBlip>
              <a:defRPr sz="2133" baseline="0">
                <a:solidFill>
                  <a:schemeClr val="tx1"/>
                </a:solidFill>
                <a:latin typeface="+mn-lt"/>
                <a:cs typeface="Arial"/>
              </a:defRPr>
            </a:lvl1pPr>
            <a:lvl2pPr marL="842420" indent="-284937">
              <a:buClr>
                <a:schemeClr val="accent3"/>
              </a:buClr>
              <a:buSzPct val="100000"/>
              <a:buFont typeface="Wingdings" pitchFamily="2" charset="2"/>
              <a:buChar char="à"/>
              <a:defRPr sz="1867" baseline="0">
                <a:solidFill>
                  <a:schemeClr val="tx1"/>
                </a:solidFill>
                <a:latin typeface="+mn-lt"/>
                <a:cs typeface="Arial"/>
              </a:defRPr>
            </a:lvl2pPr>
            <a:lvl3pPr marL="1263631" indent="-284937">
              <a:buClr>
                <a:schemeClr val="accent3"/>
              </a:buClr>
              <a:buSzPct val="100000"/>
              <a:buFont typeface="Source Sans Pro" pitchFamily="34" charset="0"/>
              <a:buChar char="–"/>
              <a:defRPr sz="1733" i="1" baseline="0">
                <a:solidFill>
                  <a:schemeClr val="tx1"/>
                </a:solidFill>
                <a:latin typeface="+mn-lt"/>
                <a:cs typeface="Arial"/>
              </a:defRPr>
            </a:lvl3pPr>
            <a:lvl4pPr marL="1536179" indent="-272548">
              <a:buClr>
                <a:schemeClr val="accent3"/>
              </a:buClr>
              <a:buFont typeface="Arial" pitchFamily="34" charset="0"/>
              <a:buChar char="•"/>
              <a:defRPr sz="1200" baseline="0">
                <a:solidFill>
                  <a:schemeClr val="tx1"/>
                </a:solidFill>
                <a:latin typeface="+mn-lt"/>
              </a:defRPr>
            </a:lvl4pPr>
            <a:lvl5pPr marL="1821116" indent="-284937">
              <a:buClr>
                <a:schemeClr val="accent3"/>
              </a:buClr>
              <a:buFont typeface="Open Sans" pitchFamily="34" charset="0"/>
              <a:buChar char="&gt;"/>
              <a:defRPr sz="933">
                <a:solidFill>
                  <a:schemeClr val="tx1"/>
                </a:solidFill>
                <a:latin typeface="+mn-lt"/>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245882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5F14-B198-4A37-A087-1B1F4C69CB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CCED9-5262-4247-AB27-B2CD795A1D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720699-666B-4B42-A14D-847FB1964E44}"/>
              </a:ext>
            </a:extLst>
          </p:cNvPr>
          <p:cNvSpPr>
            <a:spLocks noGrp="1"/>
          </p:cNvSpPr>
          <p:nvPr>
            <p:ph type="dt" sz="half" idx="10"/>
          </p:nvPr>
        </p:nvSpPr>
        <p:spPr/>
        <p:txBody>
          <a:bodyPr/>
          <a:lstStyle/>
          <a:p>
            <a:fld id="{5065CA87-F1FC-4970-856B-7993A2D948B3}" type="datetimeFigureOut">
              <a:rPr lang="en-US" smtClean="0"/>
              <a:t>9/22/2022</a:t>
            </a:fld>
            <a:endParaRPr lang="en-US"/>
          </a:p>
        </p:txBody>
      </p:sp>
      <p:sp>
        <p:nvSpPr>
          <p:cNvPr id="5" name="Footer Placeholder 4">
            <a:extLst>
              <a:ext uri="{FF2B5EF4-FFF2-40B4-BE49-F238E27FC236}">
                <a16:creationId xmlns:a16="http://schemas.microsoft.com/office/drawing/2014/main" id="{716D4E0F-E6C7-45E5-A2D7-B9BDE2FF5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EB61-6638-485E-A3A3-3CA1606F251B}"/>
              </a:ext>
            </a:extLst>
          </p:cNvPr>
          <p:cNvSpPr>
            <a:spLocks noGrp="1"/>
          </p:cNvSpPr>
          <p:nvPr>
            <p:ph type="sldNum" sz="quarter" idx="12"/>
          </p:nvPr>
        </p:nvSpPr>
        <p:spPr/>
        <p:txBody>
          <a:bodyPr/>
          <a:lstStyle/>
          <a:p>
            <a:fld id="{879F7117-D765-4638-97CD-72BBA17451A3}" type="slidenum">
              <a:rPr lang="en-US" smtClean="0"/>
              <a:t>‹#›</a:t>
            </a:fld>
            <a:endParaRPr lang="en-US"/>
          </a:p>
        </p:txBody>
      </p:sp>
    </p:spTree>
    <p:extLst>
      <p:ext uri="{BB962C8B-B14F-4D97-AF65-F5344CB8AC3E}">
        <p14:creationId xmlns:p14="http://schemas.microsoft.com/office/powerpoint/2010/main" val="1781924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DD41-FBB2-4D0B-A6F0-A02B4853D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0E6E5-9BE1-41D7-878A-4DFA71E9B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5C174-6506-4EC8-A6AC-F208A01AC9F8}"/>
              </a:ext>
            </a:extLst>
          </p:cNvPr>
          <p:cNvSpPr>
            <a:spLocks noGrp="1"/>
          </p:cNvSpPr>
          <p:nvPr>
            <p:ph type="dt" sz="half" idx="10"/>
          </p:nvPr>
        </p:nvSpPr>
        <p:spPr/>
        <p:txBody>
          <a:bodyPr/>
          <a:lstStyle/>
          <a:p>
            <a:fld id="{5065CA87-F1FC-4970-856B-7993A2D948B3}" type="datetimeFigureOut">
              <a:rPr lang="en-US" smtClean="0"/>
              <a:t>9/22/2022</a:t>
            </a:fld>
            <a:endParaRPr lang="en-US"/>
          </a:p>
        </p:txBody>
      </p:sp>
      <p:sp>
        <p:nvSpPr>
          <p:cNvPr id="5" name="Footer Placeholder 4">
            <a:extLst>
              <a:ext uri="{FF2B5EF4-FFF2-40B4-BE49-F238E27FC236}">
                <a16:creationId xmlns:a16="http://schemas.microsoft.com/office/drawing/2014/main" id="{77593D9E-560F-4750-BDAA-532F5C023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267D7-E798-4CFC-8A4A-22E52562FC8C}"/>
              </a:ext>
            </a:extLst>
          </p:cNvPr>
          <p:cNvSpPr>
            <a:spLocks noGrp="1"/>
          </p:cNvSpPr>
          <p:nvPr>
            <p:ph type="sldNum" sz="quarter" idx="12"/>
          </p:nvPr>
        </p:nvSpPr>
        <p:spPr/>
        <p:txBody>
          <a:bodyPr/>
          <a:lstStyle/>
          <a:p>
            <a:fld id="{879F7117-D765-4638-97CD-72BBA17451A3}" type="slidenum">
              <a:rPr lang="en-US" smtClean="0"/>
              <a:t>‹#›</a:t>
            </a:fld>
            <a:endParaRPr lang="en-US"/>
          </a:p>
        </p:txBody>
      </p:sp>
    </p:spTree>
    <p:extLst>
      <p:ext uri="{BB962C8B-B14F-4D97-AF65-F5344CB8AC3E}">
        <p14:creationId xmlns:p14="http://schemas.microsoft.com/office/powerpoint/2010/main" val="262796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86300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62948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34839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044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8121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6192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72780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4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665790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9" r:id="rId35"/>
    <p:sldLayoutId id="2147483750" r:id="rId36"/>
    <p:sldLayoutId id="2147483751" r:id="rId37"/>
    <p:sldLayoutId id="2147483752" r:id="rId38"/>
    <p:sldLayoutId id="2147483753" r:id="rId39"/>
    <p:sldLayoutId id="2147483754" r:id="rId40"/>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jitesh-miglani-2282b2172/" TargetMode="External"/><Relationship Id="rId3" Type="http://schemas.openxmlformats.org/officeDocument/2006/relationships/image" Target="../media/image10.jpeg"/><Relationship Id="rId7" Type="http://schemas.openxmlformats.org/officeDocument/2006/relationships/hyperlink" Target="https://www.linkedin.com/in/edi-laha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kingwil/" TargetMode="External"/><Relationship Id="rId5" Type="http://schemas.openxmlformats.org/officeDocument/2006/relationships/hyperlink" Target="https://www.linkedin.com/in/ofer-inbar/" TargetMode="External"/><Relationship Id="rId4" Type="http://schemas.openxmlformats.org/officeDocument/2006/relationships/hyperlink" Target="https://www.linkedin.com/in/devika-mehra-25469494/" TargetMode="External"/><Relationship Id="rId9" Type="http://schemas.openxmlformats.org/officeDocument/2006/relationships/hyperlink" Target="https://www.linkedin.com/in/osheza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8FA98-2D92-5CBA-ECC0-39BD62068D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55"/>
          <a:stretch/>
        </p:blipFill>
        <p:spPr bwMode="auto">
          <a:xfrm>
            <a:off x="5310230" y="0"/>
            <a:ext cx="688176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F2179C2-BBAF-4D47-90A0-175C73A84581}"/>
              </a:ext>
            </a:extLst>
          </p:cNvPr>
          <p:cNvSpPr>
            <a:spLocks noGrp="1"/>
          </p:cNvSpPr>
          <p:nvPr>
            <p:ph type="title"/>
          </p:nvPr>
        </p:nvSpPr>
        <p:spPr>
          <a:xfrm>
            <a:off x="519707" y="2587759"/>
            <a:ext cx="4513508" cy="2031325"/>
          </a:xfrm>
        </p:spPr>
        <p:txBody>
          <a:bodyPr/>
          <a:lstStyle/>
          <a:p>
            <a:pPr>
              <a:spcBef>
                <a:spcPts val="3600"/>
              </a:spcBef>
              <a:spcAft>
                <a:spcPts val="3600"/>
              </a:spcAft>
            </a:pPr>
            <a:r>
              <a:rPr lang="en-US" sz="3600" b="0" dirty="0"/>
              <a:t>Sentinel Custom Analytics</a:t>
            </a:r>
            <a:br>
              <a:rPr lang="en-US" sz="3600" b="0" dirty="0"/>
            </a:br>
            <a:br>
              <a:rPr lang="en-US" dirty="0"/>
            </a:br>
            <a:r>
              <a:rPr lang="en-US" sz="2400" b="0" dirty="0"/>
              <a:t>Microsoft Hackathon 2022</a:t>
            </a:r>
            <a:endParaRPr lang="en-US" sz="2400" dirty="0"/>
          </a:p>
        </p:txBody>
      </p:sp>
      <p:sp>
        <p:nvSpPr>
          <p:cNvPr id="2" name="Text Placeholder 1">
            <a:extLst>
              <a:ext uri="{FF2B5EF4-FFF2-40B4-BE49-F238E27FC236}">
                <a16:creationId xmlns:a16="http://schemas.microsoft.com/office/drawing/2014/main" id="{BD424455-50BB-40B0-8D9E-F3F0F582B82C}"/>
              </a:ext>
            </a:extLst>
          </p:cNvPr>
          <p:cNvSpPr>
            <a:spLocks noGrp="1"/>
          </p:cNvSpPr>
          <p:nvPr>
            <p:ph type="body" sz="quarter" idx="12"/>
          </p:nvPr>
        </p:nvSpPr>
        <p:spPr>
          <a:xfrm>
            <a:off x="519707" y="5969794"/>
            <a:ext cx="4164583" cy="338554"/>
          </a:xfrm>
        </p:spPr>
        <p:txBody>
          <a:bodyPr/>
          <a:lstStyle/>
          <a:p>
            <a:r>
              <a:rPr lang="en-US" dirty="0"/>
              <a:t>2022-09</a:t>
            </a:r>
          </a:p>
        </p:txBody>
      </p:sp>
      <p:sp>
        <p:nvSpPr>
          <p:cNvPr id="6" name="TextBox 5">
            <a:extLst>
              <a:ext uri="{FF2B5EF4-FFF2-40B4-BE49-F238E27FC236}">
                <a16:creationId xmlns:a16="http://schemas.microsoft.com/office/drawing/2014/main" id="{54D56297-996C-4F0B-6EBF-31ADCDCFBDF5}"/>
              </a:ext>
            </a:extLst>
          </p:cNvPr>
          <p:cNvSpPr txBox="1"/>
          <p:nvPr/>
        </p:nvSpPr>
        <p:spPr>
          <a:xfrm>
            <a:off x="9782998" y="4318938"/>
            <a:ext cx="2101946" cy="2308324"/>
          </a:xfrm>
          <a:prstGeom prst="rect">
            <a:avLst/>
          </a:prstGeom>
          <a:solidFill>
            <a:srgbClr val="FBFAF6"/>
          </a:solidFill>
        </p:spPr>
        <p:txBody>
          <a:bodyPr wrap="square">
            <a:spAutoFit/>
          </a:bodyPr>
          <a:lstStyle/>
          <a:p>
            <a:pPr algn="l"/>
            <a:r>
              <a:rPr lang="en-US" sz="2400" b="0" i="0" u="sng" dirty="0">
                <a:solidFill>
                  <a:srgbClr val="24292F"/>
                </a:solidFill>
                <a:effectLst/>
                <a:latin typeface="-apple-system"/>
                <a:hlinkClick r:id="rId4"/>
              </a:rPr>
              <a:t>Devika Mehra</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5"/>
              </a:rPr>
              <a:t>Ofer Inbar</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6"/>
              </a:rPr>
              <a:t>Will King</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7"/>
              </a:rPr>
              <a:t>Edi Lahav</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8"/>
              </a:rPr>
              <a:t>Jitesh Miglani</a:t>
            </a:r>
            <a:endParaRPr lang="en-US" sz="2400" b="0" i="0" dirty="0">
              <a:solidFill>
                <a:srgbClr val="24292F"/>
              </a:solidFill>
              <a:effectLst/>
              <a:latin typeface="-apple-system"/>
            </a:endParaRPr>
          </a:p>
          <a:p>
            <a:pPr algn="l"/>
            <a:r>
              <a:rPr lang="en-US" sz="2400" b="0" i="0" u="none" strike="noStrike" dirty="0">
                <a:solidFill>
                  <a:srgbClr val="24292F"/>
                </a:solidFill>
                <a:effectLst/>
                <a:latin typeface="-apple-system"/>
                <a:hlinkClick r:id="rId9"/>
              </a:rPr>
              <a:t>Ofer Shezaf</a:t>
            </a:r>
            <a:endParaRPr lang="en-US" sz="2400" b="0" i="0" dirty="0">
              <a:solidFill>
                <a:srgbClr val="24292F"/>
              </a:solidFill>
              <a:effectLst/>
              <a:latin typeface="-apple-system"/>
            </a:endParaRPr>
          </a:p>
        </p:txBody>
      </p:sp>
    </p:spTree>
    <p:extLst>
      <p:ext uri="{BB962C8B-B14F-4D97-AF65-F5344CB8AC3E}">
        <p14:creationId xmlns:p14="http://schemas.microsoft.com/office/powerpoint/2010/main" val="14014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2EBA0-D999-4E56-6B86-515F0E441E76}"/>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EC79679F-E2FB-D8CD-F102-7FBE5CCFB5F2}"/>
              </a:ext>
            </a:extLst>
          </p:cNvPr>
          <p:cNvSpPr>
            <a:spLocks noGrp="1"/>
          </p:cNvSpPr>
          <p:nvPr>
            <p:ph sz="quarter" idx="10"/>
          </p:nvPr>
        </p:nvSpPr>
        <p:spPr>
          <a:xfrm>
            <a:off x="584200" y="1435100"/>
            <a:ext cx="11018838" cy="3791807"/>
          </a:xfrm>
        </p:spPr>
        <p:txBody>
          <a:bodyPr/>
          <a:lstStyle/>
          <a:p>
            <a:pPr marL="0" indent="0" algn="l">
              <a:buNone/>
            </a:pPr>
            <a:r>
              <a:rPr lang="en-US" b="0" i="0" dirty="0">
                <a:solidFill>
                  <a:srgbClr val="24292F"/>
                </a:solidFill>
                <a:effectLst/>
                <a:latin typeface="-apple-system"/>
              </a:rPr>
              <a:t>Sentinel has robust analytics capabilities, but many do not:</a:t>
            </a:r>
          </a:p>
          <a:p>
            <a:r>
              <a:rPr lang="en-US" b="0" i="0" dirty="0">
                <a:solidFill>
                  <a:srgbClr val="24292F"/>
                </a:solidFill>
                <a:effectLst/>
                <a:latin typeface="-apple-system"/>
              </a:rPr>
              <a:t>Address custom logs, such as business application logs and non-standard IT logs</a:t>
            </a:r>
          </a:p>
          <a:p>
            <a:r>
              <a:rPr lang="en-US" b="0" i="0" dirty="0">
                <a:solidFill>
                  <a:srgbClr val="24292F"/>
                </a:solidFill>
                <a:effectLst/>
                <a:latin typeface="-apple-system"/>
              </a:rPr>
              <a:t>Allow customers to tweak the analysis.</a:t>
            </a:r>
          </a:p>
          <a:p>
            <a:pPr marL="0" indent="0" algn="l">
              <a:buNone/>
            </a:pPr>
            <a:endParaRPr lang="en-US" b="0" i="0" dirty="0">
              <a:solidFill>
                <a:srgbClr val="24292F"/>
              </a:solidFill>
              <a:effectLst/>
              <a:latin typeface="-apple-system"/>
            </a:endParaRPr>
          </a:p>
          <a:p>
            <a:pPr marL="0" indent="0" algn="l">
              <a:buNone/>
            </a:pPr>
            <a:r>
              <a:rPr lang="en-US" b="0" i="0" dirty="0">
                <a:solidFill>
                  <a:srgbClr val="24292F"/>
                </a:solidFill>
                <a:effectLst/>
                <a:latin typeface="-apple-system"/>
              </a:rPr>
              <a:t>In this project, we develop a Sentinel solution that uses KQL, watchlists, and playbooks (with Azure Functions as an option) to allow customers to define and tweak behavioral analytics on any data source. </a:t>
            </a:r>
            <a:endParaRPr lang="en-US" dirty="0"/>
          </a:p>
        </p:txBody>
      </p:sp>
    </p:spTree>
    <p:extLst>
      <p:ext uri="{BB962C8B-B14F-4D97-AF65-F5344CB8AC3E}">
        <p14:creationId xmlns:p14="http://schemas.microsoft.com/office/powerpoint/2010/main" val="17686468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873C-EB51-D5E8-FE39-47044435F569}"/>
              </a:ext>
            </a:extLst>
          </p:cNvPr>
          <p:cNvSpPr>
            <a:spLocks noGrp="1"/>
          </p:cNvSpPr>
          <p:nvPr>
            <p:ph type="title"/>
          </p:nvPr>
        </p:nvSpPr>
        <p:spPr/>
        <p:txBody>
          <a:bodyPr/>
          <a:lstStyle/>
          <a:p>
            <a:r>
              <a:rPr lang="en-US" dirty="0"/>
              <a:t>The opportunity and challenge</a:t>
            </a:r>
          </a:p>
        </p:txBody>
      </p:sp>
      <p:sp>
        <p:nvSpPr>
          <p:cNvPr id="3" name="Content Placeholder 2">
            <a:extLst>
              <a:ext uri="{FF2B5EF4-FFF2-40B4-BE49-F238E27FC236}">
                <a16:creationId xmlns:a16="http://schemas.microsoft.com/office/drawing/2014/main" id="{4A78432E-0EB7-E161-04F0-9C8342D0F4EE}"/>
              </a:ext>
            </a:extLst>
          </p:cNvPr>
          <p:cNvSpPr>
            <a:spLocks noGrp="1"/>
          </p:cNvSpPr>
          <p:nvPr>
            <p:ph sz="quarter" idx="10"/>
          </p:nvPr>
        </p:nvSpPr>
        <p:spPr>
          <a:xfrm>
            <a:off x="584200" y="1435100"/>
            <a:ext cx="11018838" cy="4739759"/>
          </a:xfrm>
        </p:spPr>
        <p:txBody>
          <a:bodyPr/>
          <a:lstStyle/>
          <a:p>
            <a:pPr marL="0" indent="0">
              <a:buNone/>
            </a:pPr>
            <a:r>
              <a:rPr lang="en-US" dirty="0"/>
              <a:t>Sentinel analytic rules use KQL which is very robust and can perform behavioral analysis. But:</a:t>
            </a:r>
          </a:p>
          <a:p>
            <a:r>
              <a:rPr lang="en-US" dirty="0"/>
              <a:t>Performing the analysis at each rule run is computationally prohibitive.</a:t>
            </a:r>
          </a:p>
          <a:p>
            <a:r>
              <a:rPr lang="en-US" dirty="0"/>
              <a:t>Analytic rules are limited to 14 days look back, exactly to protect from too computationally intensive queries.</a:t>
            </a:r>
          </a:p>
          <a:p>
            <a:r>
              <a:rPr lang="en-US" dirty="0"/>
              <a:t>Using KQL behavioral analytics is complex. </a:t>
            </a:r>
          </a:p>
          <a:p>
            <a:endParaRPr lang="en-US" dirty="0"/>
          </a:p>
          <a:p>
            <a:pPr marL="0" indent="0">
              <a:buNone/>
            </a:pPr>
            <a:r>
              <a:rPr lang="en-US" dirty="0"/>
              <a:t>This project suggest solutions for all those challenges to enable using KQL analytic rules for behavioral analytics.</a:t>
            </a:r>
          </a:p>
        </p:txBody>
      </p:sp>
    </p:spTree>
    <p:extLst>
      <p:ext uri="{BB962C8B-B14F-4D97-AF65-F5344CB8AC3E}">
        <p14:creationId xmlns:p14="http://schemas.microsoft.com/office/powerpoint/2010/main" val="12043766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BB57-76D2-4B67-1B19-DF1D30C0C0AD}"/>
              </a:ext>
            </a:extLst>
          </p:cNvPr>
          <p:cNvSpPr>
            <a:spLocks noGrp="1"/>
          </p:cNvSpPr>
          <p:nvPr>
            <p:ph type="title"/>
          </p:nvPr>
        </p:nvSpPr>
        <p:spPr/>
        <p:txBody>
          <a:bodyPr/>
          <a:lstStyle/>
          <a:p>
            <a:r>
              <a:rPr lang="en-US" dirty="0"/>
              <a:t>Initial use cases</a:t>
            </a:r>
          </a:p>
        </p:txBody>
      </p:sp>
      <p:sp>
        <p:nvSpPr>
          <p:cNvPr id="3" name="Content Placeholder 2">
            <a:extLst>
              <a:ext uri="{FF2B5EF4-FFF2-40B4-BE49-F238E27FC236}">
                <a16:creationId xmlns:a16="http://schemas.microsoft.com/office/drawing/2014/main" id="{EB91687D-DCBA-242B-427C-475BFE4B47FE}"/>
              </a:ext>
            </a:extLst>
          </p:cNvPr>
          <p:cNvSpPr>
            <a:spLocks noGrp="1"/>
          </p:cNvSpPr>
          <p:nvPr>
            <p:ph sz="quarter" idx="10"/>
          </p:nvPr>
        </p:nvSpPr>
        <p:spPr>
          <a:xfrm>
            <a:off x="584200" y="1435100"/>
            <a:ext cx="11018838" cy="2499146"/>
          </a:xfrm>
        </p:spPr>
        <p:txBody>
          <a:bodyPr/>
          <a:lstStyle/>
          <a:p>
            <a:pPr algn="l">
              <a:buFont typeface="Arial" panose="020B0604020202020204" pitchFamily="34" charset="0"/>
              <a:buChar char="•"/>
            </a:pPr>
            <a:r>
              <a:rPr lang="en-US" b="0" i="0" dirty="0">
                <a:solidFill>
                  <a:srgbClr val="24292F"/>
                </a:solidFill>
                <a:effectLst/>
                <a:latin typeface="-apple-system"/>
              </a:rPr>
              <a:t>Business applications such as SAP or Dynamics.</a:t>
            </a:r>
          </a:p>
          <a:p>
            <a:pPr algn="l">
              <a:buFont typeface="Arial" panose="020B0604020202020204" pitchFamily="34" charset="0"/>
              <a:buChar char="•"/>
            </a:pPr>
            <a:r>
              <a:rPr lang="en-US" b="0" i="0" dirty="0">
                <a:solidFill>
                  <a:srgbClr val="24292F"/>
                </a:solidFill>
                <a:effectLst/>
                <a:latin typeface="-apple-system"/>
              </a:rPr>
              <a:t>Networking activity, for example ASIM Network Session data.</a:t>
            </a:r>
          </a:p>
          <a:p>
            <a:pPr algn="l">
              <a:buFont typeface="Arial" panose="020B0604020202020204" pitchFamily="34" charset="0"/>
              <a:buChar char="•"/>
            </a:pPr>
            <a:r>
              <a:rPr lang="en-US" b="0" i="0" dirty="0">
                <a:solidFill>
                  <a:srgbClr val="24292F"/>
                </a:solidFill>
                <a:effectLst/>
                <a:latin typeface="-apple-system"/>
              </a:rPr>
              <a:t>Cloud management, for example Azure Audit logs.</a:t>
            </a:r>
          </a:p>
          <a:p>
            <a:pPr algn="l">
              <a:buFont typeface="Arial" panose="020B0604020202020204" pitchFamily="34" charset="0"/>
              <a:buChar char="•"/>
            </a:pPr>
            <a:r>
              <a:rPr lang="en-US" b="0" i="0" dirty="0">
                <a:solidFill>
                  <a:srgbClr val="24292F"/>
                </a:solidFill>
                <a:effectLst/>
                <a:latin typeface="-apple-system"/>
              </a:rPr>
              <a:t>Office activity.</a:t>
            </a:r>
          </a:p>
          <a:p>
            <a:endParaRPr lang="en-US" dirty="0"/>
          </a:p>
        </p:txBody>
      </p:sp>
    </p:spTree>
    <p:extLst>
      <p:ext uri="{BB962C8B-B14F-4D97-AF65-F5344CB8AC3E}">
        <p14:creationId xmlns:p14="http://schemas.microsoft.com/office/powerpoint/2010/main" val="611580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9569-6521-1A91-79BD-032742BBAFEB}"/>
              </a:ext>
            </a:extLst>
          </p:cNvPr>
          <p:cNvSpPr>
            <a:spLocks noGrp="1"/>
          </p:cNvSpPr>
          <p:nvPr>
            <p:ph type="title"/>
          </p:nvPr>
        </p:nvSpPr>
        <p:spPr/>
        <p:txBody>
          <a:bodyPr/>
          <a:lstStyle/>
          <a:p>
            <a:r>
              <a:rPr lang="en-US" dirty="0"/>
              <a:t>User experience</a:t>
            </a:r>
          </a:p>
        </p:txBody>
      </p:sp>
      <p:graphicFrame>
        <p:nvGraphicFramePr>
          <p:cNvPr id="4" name="Content Placeholder 3">
            <a:extLst>
              <a:ext uri="{FF2B5EF4-FFF2-40B4-BE49-F238E27FC236}">
                <a16:creationId xmlns:a16="http://schemas.microsoft.com/office/drawing/2014/main" id="{77AA2CA5-A5AD-C042-DA00-CB21CAC471C8}"/>
              </a:ext>
            </a:extLst>
          </p:cNvPr>
          <p:cNvGraphicFramePr>
            <a:graphicFrameLocks noGrp="1"/>
          </p:cNvGraphicFramePr>
          <p:nvPr>
            <p:ph sz="quarter" idx="10"/>
            <p:extLst>
              <p:ext uri="{D42A27DB-BD31-4B8C-83A1-F6EECF244321}">
                <p14:modId xmlns:p14="http://schemas.microsoft.com/office/powerpoint/2010/main" val="3089636187"/>
              </p:ext>
            </p:extLst>
          </p:nvPr>
        </p:nvGraphicFramePr>
        <p:xfrm>
          <a:off x="584200" y="1435100"/>
          <a:ext cx="11018838" cy="412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2BD4189B-F23E-864B-4083-9693F7133AAD}"/>
              </a:ext>
            </a:extLst>
          </p:cNvPr>
          <p:cNvGrpSpPr/>
          <p:nvPr/>
        </p:nvGrpSpPr>
        <p:grpSpPr>
          <a:xfrm>
            <a:off x="2817943" y="4631537"/>
            <a:ext cx="2002149" cy="927769"/>
            <a:chOff x="2272198" y="2635425"/>
            <a:chExt cx="1579892" cy="927769"/>
          </a:xfrm>
        </p:grpSpPr>
        <p:sp>
          <p:nvSpPr>
            <p:cNvPr id="6" name="Rectangle 5">
              <a:extLst>
                <a:ext uri="{FF2B5EF4-FFF2-40B4-BE49-F238E27FC236}">
                  <a16:creationId xmlns:a16="http://schemas.microsoft.com/office/drawing/2014/main" id="{950DD962-9598-558D-A8A2-7EEA7F9C5C66}"/>
                </a:ext>
              </a:extLst>
            </p:cNvPr>
            <p:cNvSpPr/>
            <p:nvPr/>
          </p:nvSpPr>
          <p:spPr>
            <a:xfrm>
              <a:off x="2272198" y="2635425"/>
              <a:ext cx="1579892" cy="9277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0143CA62-7E63-AC42-CA6F-94A098614789}"/>
                </a:ext>
              </a:extLst>
            </p:cNvPr>
            <p:cNvSpPr txBox="1"/>
            <p:nvPr/>
          </p:nvSpPr>
          <p:spPr>
            <a:xfrm>
              <a:off x="2272198" y="2635425"/>
              <a:ext cx="1579892" cy="9277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i="1" kern="1200" baseline="0" dirty="0"/>
                <a:t>Source table</a:t>
              </a:r>
              <a:endParaRPr lang="en-US" sz="1400" i="1" kern="1200" dirty="0"/>
            </a:p>
            <a:p>
              <a:pPr marL="114300" lvl="1" indent="-114300" algn="l" defTabSz="622300">
                <a:lnSpc>
                  <a:spcPct val="90000"/>
                </a:lnSpc>
                <a:spcBef>
                  <a:spcPct val="0"/>
                </a:spcBef>
                <a:spcAft>
                  <a:spcPct val="15000"/>
                </a:spcAft>
                <a:buChar char="•"/>
              </a:pPr>
              <a:r>
                <a:rPr lang="en-US" sz="1400" i="1" kern="1200" baseline="0" dirty="0"/>
                <a:t>Fields representing dimensions to analyze: user, host, IP address and activity.</a:t>
              </a:r>
              <a:endParaRPr lang="en-US" sz="1400" i="1" kern="1200" dirty="0"/>
            </a:p>
          </p:txBody>
        </p:sp>
      </p:grpSp>
      <p:grpSp>
        <p:nvGrpSpPr>
          <p:cNvPr id="8" name="Group 7">
            <a:extLst>
              <a:ext uri="{FF2B5EF4-FFF2-40B4-BE49-F238E27FC236}">
                <a16:creationId xmlns:a16="http://schemas.microsoft.com/office/drawing/2014/main" id="{BE202FFF-ED70-CAAA-FD1B-888F67165101}"/>
              </a:ext>
            </a:extLst>
          </p:cNvPr>
          <p:cNvGrpSpPr/>
          <p:nvPr/>
        </p:nvGrpSpPr>
        <p:grpSpPr>
          <a:xfrm>
            <a:off x="6518166" y="4631537"/>
            <a:ext cx="1579892" cy="927769"/>
            <a:chOff x="5769687" y="2635425"/>
            <a:chExt cx="1579892" cy="927769"/>
          </a:xfrm>
        </p:grpSpPr>
        <p:sp>
          <p:nvSpPr>
            <p:cNvPr id="9" name="Rectangle 8">
              <a:extLst>
                <a:ext uri="{FF2B5EF4-FFF2-40B4-BE49-F238E27FC236}">
                  <a16:creationId xmlns:a16="http://schemas.microsoft.com/office/drawing/2014/main" id="{F9612C2D-1084-2A57-9CAB-BD1B70F7F805}"/>
                </a:ext>
              </a:extLst>
            </p:cNvPr>
            <p:cNvSpPr/>
            <p:nvPr/>
          </p:nvSpPr>
          <p:spPr>
            <a:xfrm>
              <a:off x="5769687" y="2635425"/>
              <a:ext cx="1579892" cy="9277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0F8F2C41-8681-67F1-899C-4739907F9292}"/>
                </a:ext>
              </a:extLst>
            </p:cNvPr>
            <p:cNvSpPr txBox="1"/>
            <p:nvPr/>
          </p:nvSpPr>
          <p:spPr>
            <a:xfrm>
              <a:off x="5769687" y="2635425"/>
              <a:ext cx="1579892" cy="9277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1" algn="l" defTabSz="622300">
                <a:lnSpc>
                  <a:spcPct val="90000"/>
                </a:lnSpc>
                <a:spcBef>
                  <a:spcPct val="0"/>
                </a:spcBef>
                <a:spcAft>
                  <a:spcPct val="15000"/>
                </a:spcAft>
              </a:pPr>
              <a:r>
                <a:rPr lang="en-US" sz="1400" kern="1200" baseline="0" dirty="0"/>
                <a:t>Exceptions</a:t>
              </a:r>
              <a:endParaRPr lang="en-US" sz="1400" kern="1200" dirty="0"/>
            </a:p>
          </p:txBody>
        </p:sp>
      </p:grpSp>
    </p:spTree>
    <p:extLst>
      <p:ext uri="{BB962C8B-B14F-4D97-AF65-F5344CB8AC3E}">
        <p14:creationId xmlns:p14="http://schemas.microsoft.com/office/powerpoint/2010/main" val="6874801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9E7A-D5D2-F57A-5B2F-76454F245BB9}"/>
              </a:ext>
            </a:extLst>
          </p:cNvPr>
          <p:cNvSpPr>
            <a:spLocks noGrp="1"/>
          </p:cNvSpPr>
          <p:nvPr>
            <p:ph type="title"/>
          </p:nvPr>
        </p:nvSpPr>
        <p:spPr/>
        <p:txBody>
          <a:bodyPr/>
          <a:lstStyle/>
          <a:p>
            <a:r>
              <a:rPr lang="en-US" dirty="0"/>
              <a:t>Solution Architecture</a:t>
            </a:r>
          </a:p>
        </p:txBody>
      </p:sp>
      <p:graphicFrame>
        <p:nvGraphicFramePr>
          <p:cNvPr id="4" name="Content Placeholder 3">
            <a:extLst>
              <a:ext uri="{FF2B5EF4-FFF2-40B4-BE49-F238E27FC236}">
                <a16:creationId xmlns:a16="http://schemas.microsoft.com/office/drawing/2014/main" id="{D838E10E-45B1-44DA-609F-4CCB61D87D19}"/>
              </a:ext>
            </a:extLst>
          </p:cNvPr>
          <p:cNvGraphicFramePr>
            <a:graphicFrameLocks noGrp="1"/>
          </p:cNvGraphicFramePr>
          <p:nvPr>
            <p:ph sz="quarter" idx="10"/>
            <p:extLst>
              <p:ext uri="{D42A27DB-BD31-4B8C-83A1-F6EECF244321}">
                <p14:modId xmlns:p14="http://schemas.microsoft.com/office/powerpoint/2010/main" val="1222366539"/>
              </p:ext>
            </p:extLst>
          </p:nvPr>
        </p:nvGraphicFramePr>
        <p:xfrm>
          <a:off x="584200" y="1435099"/>
          <a:ext cx="11018838" cy="4710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8352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D265-131C-1E05-E42A-782D0851BFC8}"/>
              </a:ext>
            </a:extLst>
          </p:cNvPr>
          <p:cNvSpPr>
            <a:spLocks noGrp="1"/>
          </p:cNvSpPr>
          <p:nvPr>
            <p:ph type="title"/>
          </p:nvPr>
        </p:nvSpPr>
        <p:spPr/>
        <p:txBody>
          <a:bodyPr/>
          <a:lstStyle/>
          <a:p>
            <a:r>
              <a:rPr lang="en-US" dirty="0"/>
              <a:t>Cost prediction</a:t>
            </a:r>
          </a:p>
        </p:txBody>
      </p:sp>
      <p:graphicFrame>
        <p:nvGraphicFramePr>
          <p:cNvPr id="5" name="Object 4">
            <a:extLst>
              <a:ext uri="{FF2B5EF4-FFF2-40B4-BE49-F238E27FC236}">
                <a16:creationId xmlns:a16="http://schemas.microsoft.com/office/drawing/2014/main" id="{E89EBA85-9F64-63F6-458E-098B6E11EADD}"/>
              </a:ext>
            </a:extLst>
          </p:cNvPr>
          <p:cNvGraphicFramePr>
            <a:graphicFrameLocks noChangeAspect="1"/>
          </p:cNvGraphicFramePr>
          <p:nvPr>
            <p:extLst>
              <p:ext uri="{D42A27DB-BD31-4B8C-83A1-F6EECF244321}">
                <p14:modId xmlns:p14="http://schemas.microsoft.com/office/powerpoint/2010/main" val="3544531317"/>
              </p:ext>
            </p:extLst>
          </p:nvPr>
        </p:nvGraphicFramePr>
        <p:xfrm>
          <a:off x="584200" y="1396999"/>
          <a:ext cx="11014374" cy="4743741"/>
        </p:xfrm>
        <a:graphic>
          <a:graphicData uri="http://schemas.openxmlformats.org/presentationml/2006/ole">
            <mc:AlternateContent xmlns:mc="http://schemas.openxmlformats.org/markup-compatibility/2006">
              <mc:Choice xmlns:v="urn:schemas-microsoft-com:vml" Requires="v">
                <p:oleObj name="Worksheet" r:id="rId2" imgW="4717898" imgH="2032225" progId="Excel.Sheet.12">
                  <p:embed/>
                </p:oleObj>
              </mc:Choice>
              <mc:Fallback>
                <p:oleObj name="Worksheet" r:id="rId2" imgW="4717898" imgH="2032225" progId="Excel.Sheet.12">
                  <p:embed/>
                  <p:pic>
                    <p:nvPicPr>
                      <p:cNvPr id="0" name=""/>
                      <p:cNvPicPr/>
                      <p:nvPr/>
                    </p:nvPicPr>
                    <p:blipFill>
                      <a:blip r:embed="rId3"/>
                      <a:stretch>
                        <a:fillRect/>
                      </a:stretch>
                    </p:blipFill>
                    <p:spPr>
                      <a:xfrm>
                        <a:off x="584200" y="1396999"/>
                        <a:ext cx="11014374" cy="4743741"/>
                      </a:xfrm>
                      <a:prstGeom prst="rect">
                        <a:avLst/>
                      </a:prstGeom>
                    </p:spPr>
                  </p:pic>
                </p:oleObj>
              </mc:Fallback>
            </mc:AlternateContent>
          </a:graphicData>
        </a:graphic>
      </p:graphicFrame>
    </p:spTree>
    <p:extLst>
      <p:ext uri="{BB962C8B-B14F-4D97-AF65-F5344CB8AC3E}">
        <p14:creationId xmlns:p14="http://schemas.microsoft.com/office/powerpoint/2010/main" val="15620999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6418-A7AB-44D7-74A8-9C0D4A260C7F}"/>
              </a:ext>
            </a:extLst>
          </p:cNvPr>
          <p:cNvSpPr>
            <a:spLocks noGrp="1"/>
          </p:cNvSpPr>
          <p:nvPr>
            <p:ph type="title"/>
          </p:nvPr>
        </p:nvSpPr>
        <p:spPr/>
        <p:txBody>
          <a:bodyPr/>
          <a:lstStyle/>
          <a:p>
            <a:r>
              <a:rPr lang="en-US" dirty="0"/>
              <a:t>Future </a:t>
            </a:r>
          </a:p>
        </p:txBody>
      </p:sp>
      <p:sp>
        <p:nvSpPr>
          <p:cNvPr id="3" name="Content Placeholder 2">
            <a:extLst>
              <a:ext uri="{FF2B5EF4-FFF2-40B4-BE49-F238E27FC236}">
                <a16:creationId xmlns:a16="http://schemas.microsoft.com/office/drawing/2014/main" id="{3FB46ABE-B22E-6265-B1E5-C5286C834CFF}"/>
              </a:ext>
            </a:extLst>
          </p:cNvPr>
          <p:cNvSpPr>
            <a:spLocks noGrp="1"/>
          </p:cNvSpPr>
          <p:nvPr>
            <p:ph sz="quarter" idx="10"/>
          </p:nvPr>
        </p:nvSpPr>
        <p:spPr>
          <a:xfrm>
            <a:off x="584200" y="1435100"/>
            <a:ext cx="11018838" cy="4050340"/>
          </a:xfrm>
        </p:spPr>
        <p:txBody>
          <a:bodyPr/>
          <a:lstStyle/>
          <a:p>
            <a:pPr marL="0" indent="0">
              <a:buNone/>
            </a:pPr>
            <a:r>
              <a:rPr lang="en-US" dirty="0"/>
              <a:t>Analytics:</a:t>
            </a:r>
          </a:p>
          <a:p>
            <a:r>
              <a:rPr lang="en-US" dirty="0"/>
              <a:t>Additional prediction algorithms</a:t>
            </a:r>
          </a:p>
          <a:p>
            <a:r>
              <a:rPr lang="en-US" dirty="0"/>
              <a:t>Support for arbitrary dimensions</a:t>
            </a:r>
          </a:p>
          <a:p>
            <a:pPr marL="0" indent="0">
              <a:buNone/>
            </a:pPr>
            <a:endParaRPr lang="en-US" dirty="0"/>
          </a:p>
          <a:p>
            <a:pPr marL="0" indent="0">
              <a:buNone/>
            </a:pPr>
            <a:r>
              <a:rPr lang="en-US" dirty="0"/>
              <a:t>Engineering:</a:t>
            </a:r>
          </a:p>
          <a:p>
            <a:r>
              <a:rPr lang="en-US" dirty="0"/>
              <a:t>Standardize on Logic Apps or Azure Function for all processes.</a:t>
            </a:r>
          </a:p>
          <a:p>
            <a:r>
              <a:rPr lang="en-US" dirty="0"/>
              <a:t>Handle large (more than 500K records) input sizes per bin.</a:t>
            </a:r>
          </a:p>
          <a:p>
            <a:endParaRPr lang="en-US" dirty="0"/>
          </a:p>
        </p:txBody>
      </p:sp>
    </p:spTree>
    <p:extLst>
      <p:ext uri="{BB962C8B-B14F-4D97-AF65-F5344CB8AC3E}">
        <p14:creationId xmlns:p14="http://schemas.microsoft.com/office/powerpoint/2010/main" val="1286433998"/>
      </p:ext>
    </p:extLst>
  </p:cSld>
  <p:clrMapOvr>
    <a:masterClrMapping/>
  </p:clrMapOvr>
  <p:transition>
    <p:fade/>
  </p:transition>
</p:sld>
</file>

<file path=ppt/theme/theme1.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5.potx" id="{BF5FA84F-C0F9-43E9-A81B-1BC3E0AF1AA9}" vid="{65D980AB-A06F-46D3-A5C8-C810E78D0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30165be-4ded-4500-8ca9-9c327c68dfca" xsi:nil="true"/>
    <_ip_UnifiedCompliancePolicyUIAction xmlns="http://schemas.microsoft.com/sharepoint/v3" xsi:nil="true"/>
    <_ip_UnifiedCompliancePolicyProperties xmlns="http://schemas.microsoft.com/sharepoint/v3" xsi:nil="true"/>
    <lcf76f155ced4ddcb4097134ff3c332f xmlns="c30165be-4ded-4500-8ca9-9c327c68dfca">
      <Terms xmlns="http://schemas.microsoft.com/office/infopath/2007/PartnerControls"/>
    </lcf76f155ced4ddcb4097134ff3c332f>
    <TaxCatchAll xmlns="230e9df3-be65-4c73-a93b-d1236ebd677e" xsi:nil="true"/>
    <SharedWithUsers xmlns="1ed7e753-a6c6-4fe1-8230-295cdf97e31a">
      <UserInfo>
        <DisplayName>Israel Aloni</DisplayName>
        <AccountId>3335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520A40FE793D46B9DF914CD0951042" ma:contentTypeVersion="20" ma:contentTypeDescription="Create a new document." ma:contentTypeScope="" ma:versionID="9e9a3fab0c1bb0471b6a97f3189d88f9">
  <xsd:schema xmlns:xsd="http://www.w3.org/2001/XMLSchema" xmlns:xs="http://www.w3.org/2001/XMLSchema" xmlns:p="http://schemas.microsoft.com/office/2006/metadata/properties" xmlns:ns1="http://schemas.microsoft.com/sharepoint/v3" xmlns:ns2="c30165be-4ded-4500-8ca9-9c327c68dfca" xmlns:ns3="1ed7e753-a6c6-4fe1-8230-295cdf97e31a" xmlns:ns4="230e9df3-be65-4c73-a93b-d1236ebd677e" targetNamespace="http://schemas.microsoft.com/office/2006/metadata/properties" ma:root="true" ma:fieldsID="d53bfb7359f79beeabb98670d3245db5" ns1:_="" ns2:_="" ns3:_="" ns4:_="">
    <xsd:import namespace="http://schemas.microsoft.com/sharepoint/v3"/>
    <xsd:import namespace="c30165be-4ded-4500-8ca9-9c327c68dfca"/>
    <xsd:import namespace="1ed7e753-a6c6-4fe1-8230-295cdf97e31a"/>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ServiceLocatio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0165be-4ded-4500-8ca9-9c327c68df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ed7e753-a6c6-4fe1-8230-295cdf97e3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7" nillable="true" ma:displayName="Taxonomy Catch All Column" ma:hidden="true" ma:list="{92d7887c-3c6a-43cc-a57a-2107d64dcb3b}" ma:internalName="TaxCatchAll" ma:showField="CatchAllData" ma:web="1ed7e753-a6c6-4fe1-8230-295cdf97e3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580D08-728F-48B2-B0FE-9DAD23C94A4A}">
  <ds:schemaRefs>
    <ds:schemaRef ds:uri="http://schemas.microsoft.com/sharepoint/v3/contenttype/forms"/>
  </ds:schemaRefs>
</ds:datastoreItem>
</file>

<file path=customXml/itemProps2.xml><?xml version="1.0" encoding="utf-8"?>
<ds:datastoreItem xmlns:ds="http://schemas.openxmlformats.org/officeDocument/2006/customXml" ds:itemID="{06436B68-0AFF-4334-89E7-2F57BE465134}">
  <ds:schemaRefs>
    <ds:schemaRef ds:uri="1ed7e753-a6c6-4fe1-8230-295cdf97e31a"/>
    <ds:schemaRef ds:uri="230e9df3-be65-4c73-a93b-d1236ebd677e"/>
    <ds:schemaRef ds:uri="c30165be-4ded-4500-8ca9-9c327c68dfc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8DB7C3-6E3A-453C-8A88-774BF5DD67FD}">
  <ds:schemaRefs>
    <ds:schemaRef ds:uri="1ed7e753-a6c6-4fe1-8230-295cdf97e31a"/>
    <ds:schemaRef ds:uri="230e9df3-be65-4c73-a93b-d1236ebd677e"/>
    <ds:schemaRef ds:uri="c30165be-4ded-4500-8ca9-9c327c68df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2280</TotalTime>
  <Words>336</Words>
  <Application>Microsoft Office PowerPoint</Application>
  <PresentationFormat>Widescreen</PresentationFormat>
  <Paragraphs>57</Paragraphs>
  <Slides>8</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9" baseType="lpstr">
      <vt:lpstr>-apple-system</vt:lpstr>
      <vt:lpstr>Arial</vt:lpstr>
      <vt:lpstr>Calibri</vt:lpstr>
      <vt:lpstr>Consolas</vt:lpstr>
      <vt:lpstr>Open Sans</vt:lpstr>
      <vt:lpstr>Segoe UI</vt:lpstr>
      <vt:lpstr>Segoe UI Semibold</vt:lpstr>
      <vt:lpstr>Source Sans Pro</vt:lpstr>
      <vt:lpstr>Wingdings</vt:lpstr>
      <vt:lpstr>1_White Template</vt:lpstr>
      <vt:lpstr>Microsoft Excel Worksheet</vt:lpstr>
      <vt:lpstr>Sentinel Custom Analytics  Microsoft Hackathon 2022</vt:lpstr>
      <vt:lpstr>Overview</vt:lpstr>
      <vt:lpstr>The opportunity and challenge</vt:lpstr>
      <vt:lpstr>Initial use cases</vt:lpstr>
      <vt:lpstr>User experience</vt:lpstr>
      <vt:lpstr>Solution Architecture</vt:lpstr>
      <vt:lpstr>Cost prediction</vt:lpstr>
      <vt:lpstr>Future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Sentinel  High Touch Project Planning</dc:title>
  <dc:creator>Ofer Shezaf</dc:creator>
  <cp:lastModifiedBy>Ofer Shezaf</cp:lastModifiedBy>
  <cp:revision>3</cp:revision>
  <dcterms:created xsi:type="dcterms:W3CDTF">2020-09-09T07:28:54Z</dcterms:created>
  <dcterms:modified xsi:type="dcterms:W3CDTF">2022-09-22T06:58:26Z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0x01010041520A40FE793D46B9DF914CD0951042</vt:lpwstr>
  </property>
  <property fmtid="{D5CDD505-2E9C-101B-9397-08002B2CF9AE}" pid="3" name="MSIP_Label_f42aa342-8706-4288-bd11-ebb85995028c_Enabled">
    <vt:lpwstr>true</vt:lpwstr>
  </property>
  <property fmtid="{D5CDD505-2E9C-101B-9397-08002B2CF9AE}" pid="4" name="MSIP_Label_f42aa342-8706-4288-bd11-ebb85995028c_SetDate">
    <vt:lpwstr>2021-08-18T18:12:12Z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2cba8e8d-c6de-41e9-89c3-10f41075f0e6</vt:lpwstr>
  </property>
  <property fmtid="{D5CDD505-2E9C-101B-9397-08002B2CF9AE}" pid="9" name="MSIP_Label_f42aa342-8706-4288-bd11-ebb85995028c_ContentBits">
    <vt:lpwstr>0</vt:lpwstr>
  </property>
  <property fmtid="{D5CDD505-2E9C-101B-9397-08002B2CF9AE}" pid="10" name="MediaServiceImageTags">
    <vt:lpwstr/>
  </property>
</Properties>
</file>