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89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95800-29E7-4A29-B1A7-2096329D9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7CF3C1-72EB-41B4-B816-4CBCBCC9A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660E7B-614D-46DC-9B0A-EA75EE9E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A81-CDD0-4E66-9468-5842788EC220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902501-6AB4-44DF-BF41-F2218F3A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DC5C79-7E25-4B28-BC5B-910A2C3A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EB4-5AA0-4ACE-BD9A-AEB8D9B6B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6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020B2-FFAC-4063-A69A-9C37333F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E40510-F04F-42C8-BB75-D312F11A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311AD7-7FAB-4116-BE38-BBAEC66F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A81-CDD0-4E66-9468-5842788EC220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BE5B58-4E72-4C94-81E2-899218CB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232B97-9D13-4B7F-BA22-0A9AD7E7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EB4-5AA0-4ACE-BD9A-AEB8D9B6B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7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C14118-4885-44E5-92BE-BA5E8DD4B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A2BAC4-2B72-4626-95A5-4D0A759C5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D358BD-1F9E-43DB-82FC-D848D4A9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A81-CDD0-4E66-9468-5842788EC220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A2BA54-C92F-4E92-9D42-5577689C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A60DD1-C2C5-454B-9C9E-B03778B3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EB4-5AA0-4ACE-BD9A-AEB8D9B6B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7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0"/>
            <a:ext cx="7623175" cy="1752600"/>
          </a:xfr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ru-RU" altLang="en-US" dirty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3771B8-D31F-4A0E-BAB5-27A24C8769EF}" type="datetime1">
              <a:rPr lang="ru-RU" smtClean="0"/>
              <a:pPr/>
              <a:t>15.10.2021</a:t>
            </a:fld>
            <a:endParaRPr lang="ru-RU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 sz="1800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1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882750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886FA1-1DD2-4423-AB05-AF0DD4FDE0FB}" type="datetime1">
              <a:rPr lang="ru-RU" smtClean="0"/>
              <a:pPr/>
              <a:t>15.10.2021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02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774DF-6B2D-46D9-AE97-87B12667FE7F}" type="datetime1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043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3F87B-F169-4890-89C4-2BFDB0C3B2E7}" type="datetime1">
              <a:rPr lang="ru-RU" smtClean="0"/>
              <a:pPr/>
              <a:t>15.10.2021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783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6E606-4A4A-48D7-AE66-EE40EFCD3666}" type="datetime1">
              <a:rPr lang="ru-RU" smtClean="0"/>
              <a:pPr/>
              <a:t>15.10.2021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108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E618B1-9DF9-4A29-8822-F6CC9CB598AE}" type="datetime1">
              <a:rPr lang="ru-RU" smtClean="0"/>
              <a:pPr/>
              <a:t>15.10.2021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220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4C04F-2F6E-4459-B3D3-30CFC7DD16A9}" type="datetime1">
              <a:rPr lang="ru-RU" smtClean="0"/>
              <a:pPr/>
              <a:t>15.10.2021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549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C66DC-1512-4632-84BC-664EC8E9D6E8}" type="datetime1">
              <a:rPr lang="ru-RU" smtClean="0"/>
              <a:pPr/>
              <a:t>15.10.2021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03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4A2E2-6DCD-4831-9508-A278B6A1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73E89-0EF6-4FE7-BCB0-1B85139C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4D7791-CCEF-4F6A-8A1B-AB30E080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A81-CDD0-4E66-9468-5842788EC220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46F3C5-64A3-4696-A3AF-5EEA0E6A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8D2DAB-BB5B-4756-9260-0579E308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EB4-5AA0-4ACE-BD9A-AEB8D9B6B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492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CA34-0419-43CB-B29B-628325AEA8E8}" type="datetime1">
              <a:rPr lang="ru-RU" smtClean="0"/>
              <a:pPr/>
              <a:t>15.10.2021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79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B5092-9559-45B2-BF54-F4CE3A227C9F}" type="datetime1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19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37645-D359-425B-9091-48ED5D330197}" type="datetime1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05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86BE4-D5D0-422F-BB2B-8A9D20B4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E1325B-8D8A-40F3-B4F4-6697CB157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A72B1-CEF6-477C-801B-66F3BA80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A81-CDD0-4E66-9468-5842788EC220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9BD14F-816D-46F8-8537-4E570FD6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2DB05-E5EF-43AE-A506-EC74F2B1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EB4-5AA0-4ACE-BD9A-AEB8D9B6B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89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B11DF-3D61-468E-BA57-7CC460C6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D5A9FA-FA51-457B-B4CF-6BF36B3DB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734D4D-F1D9-45E5-AE90-11B6A394F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8CAAC9-30BC-4DBF-82C8-7DEB5B83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A81-CDD0-4E66-9468-5842788EC220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EE9334-08B0-4B6E-9A5E-106D118D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F4955-EDC6-49FA-B034-E8991048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EB4-5AA0-4ACE-BD9A-AEB8D9B6B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91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40EFA-D077-4294-8785-54B57BB7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A81CFF-1055-4FA0-AEFA-6F3DCF4A5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80450D-9651-42CF-A269-D714E100C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30E7EF-24B3-4FAD-91ED-1DDF51B58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4441D1-94A2-452C-878C-B768DD9EB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79D7A6-3059-44F0-BFE7-C4A7236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A81-CDD0-4E66-9468-5842788EC220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AFB9E5-2461-4317-A70A-72AC2DD0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D2BE210-1441-4BE7-A484-D2619EF1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EB4-5AA0-4ACE-BD9A-AEB8D9B6B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89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C073C-0CEC-4E60-845F-7DD93078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250AC8-F1F1-41CD-8977-6652F77B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A81-CDD0-4E66-9468-5842788EC220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16D8EE-5EA2-42B6-9E2C-BAD01BC6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F7242F-4451-4D05-8D9A-75E8D9EC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EB4-5AA0-4ACE-BD9A-AEB8D9B6B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42E26A-0E08-489A-B2C0-8261A61A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A81-CDD0-4E66-9468-5842788EC220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01AD70-E7DF-4D4B-8877-12BFC1BE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C9A2ED-8ECC-4407-8F49-63B51397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EB4-5AA0-4ACE-BD9A-AEB8D9B6B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71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55274-77BB-42BB-8031-C7E79658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EB3F1F-877C-467C-80D4-E00D9768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A45BB6-876F-4815-A7D1-65EBD7AA7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53BF3B-FB5B-42DA-96A0-8A5FE80A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A81-CDD0-4E66-9468-5842788EC220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25C7E3-9F09-4F8D-AA10-CFF3A373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121FBB-188A-475E-A8F4-94BE7E5D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EB4-5AA0-4ACE-BD9A-AEB8D9B6B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7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6097D-D809-4EC1-87BE-7DA4F37F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9F310D-D90A-4451-8C4F-2ED15ACE7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F99C84-AA37-4DF2-A574-7789E26C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78B468-4E1A-4227-9182-22A48281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A81-CDD0-4E66-9468-5842788EC220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03AF67-5613-4684-8F5E-40263BD6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F9038-DDC9-4A05-AEF7-588B2C74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8EB4-5AA0-4ACE-BD9A-AEB8D9B6B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59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C5331-E1B4-41F9-A05D-7FD4C1CD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FAC83E-20FD-4A15-9B30-C8DF5A9C1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90BAE-60FA-4680-9F1C-41A53553A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9CA81-CDD0-4E66-9468-5842788EC220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0C103F-5471-4014-85A9-958FA2D8C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8CF54-91E9-4484-8FB6-866F3D0C5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8EB4-5AA0-4ACE-BD9A-AEB8D9B6B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15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dirty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F5F1BCEE-2D62-48F6-B794-20457E8BBC10}" type="datetime1">
              <a:rPr lang="ru-RU" smtClean="0"/>
              <a:pPr/>
              <a:t>15.10.2021</a:t>
            </a:fld>
            <a:endParaRPr lang="ru-RU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 sz="1800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06756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43950"/>
            <a:ext cx="8507288" cy="5786976"/>
          </a:xfrm>
        </p:spPr>
        <p:txBody>
          <a:bodyPr/>
          <a:lstStyle/>
          <a:p>
            <a:r>
              <a:rPr lang="ru-RU" sz="2400" dirty="0"/>
              <a:t>Полнота требований</a:t>
            </a:r>
          </a:p>
          <a:p>
            <a:r>
              <a:rPr lang="ru-RU" sz="2400" dirty="0"/>
              <a:t>Разработка через тестирование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E2D4B9-C4E5-4A17-B055-3D1C18FC2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56" y="343949"/>
            <a:ext cx="3097668" cy="551995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7D4C3A-E792-44EF-974C-CD727C322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76" y="1244196"/>
            <a:ext cx="2495793" cy="43831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07705E-FE14-4B27-9F2A-01865A6AD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71" y="1230697"/>
            <a:ext cx="3649211" cy="25559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Экран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Wingdings</vt:lpstr>
      <vt:lpstr>Тема Office</vt:lpstr>
      <vt:lpstr>Тема1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Алексей Кузнецов</dc:creator>
  <cp:lastModifiedBy>Пользователь Windows</cp:lastModifiedBy>
  <cp:revision>5</cp:revision>
  <dcterms:created xsi:type="dcterms:W3CDTF">2021-06-29T07:06:22Z</dcterms:created>
  <dcterms:modified xsi:type="dcterms:W3CDTF">2021-10-15T06:33:51Z</dcterms:modified>
</cp:coreProperties>
</file>