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5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C61A-AAA7-4965-9AA2-EB1C358CC7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F3C48A-A4E7-4611-ABC3-665793B43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oshikatomar1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7521-AC07-5FB5-7115-22E64F4B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568960"/>
            <a:ext cx="11165839" cy="2962244"/>
          </a:xfrm>
        </p:spPr>
        <p:txBody>
          <a:bodyPr>
            <a:normAutofit/>
          </a:bodyPr>
          <a:lstStyle/>
          <a:p>
            <a:r>
              <a:rPr lang="en-GB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SCRAPPING</a:t>
            </a:r>
            <a:br>
              <a:rPr lang="en-GB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out data from the website, it helps in taking out the unstructured data from HTML into structured data in our spreadsheet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8334C-B6CF-3261-AB5A-EB0FB7391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368800"/>
            <a:ext cx="9449100" cy="11379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: Oshika Tomar</a:t>
            </a:r>
          </a:p>
          <a:p>
            <a:r>
              <a:rPr lang="en-US" dirty="0">
                <a:hlinkClick r:id="rId2"/>
              </a:rPr>
              <a:t>oshikatomar13@gmail.com</a:t>
            </a:r>
            <a:endParaRPr lang="en-US" dirty="0"/>
          </a:p>
          <a:p>
            <a:r>
              <a:rPr lang="en-US" dirty="0"/>
              <a:t>7417400490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FB9F0-11DB-60D0-F3BA-866A5476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2733040"/>
            <a:ext cx="11534212" cy="9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0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DF9FA83-24E6-C80A-A0CB-B898D023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4841"/>
            <a:ext cx="51380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product information from 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 h3 is heading of title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23">
            <a:extLst>
              <a:ext uri="{FF2B5EF4-FFF2-40B4-BE49-F238E27FC236}">
                <a16:creationId xmlns:a16="http://schemas.microsoft.com/office/drawing/2014/main" id="{1D12B2FD-1474-7BD2-EF70-8C064596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2374"/>
            <a:ext cx="10667736" cy="57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12FF6F7-7DD9-B030-65C0-929CE43A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1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Passing website URL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6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4">
            <a:extLst>
              <a:ext uri="{FF2B5EF4-FFF2-40B4-BE49-F238E27FC236}">
                <a16:creationId xmlns:a16="http://schemas.microsoft.com/office/drawing/2014/main" id="{EFDD8CF1-9BE6-CBF4-5ABC-C14F21EC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6" y="200143"/>
            <a:ext cx="9339943" cy="8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5">
            <a:extLst>
              <a:ext uri="{FF2B5EF4-FFF2-40B4-BE49-F238E27FC236}">
                <a16:creationId xmlns:a16="http://schemas.microsoft.com/office/drawing/2014/main" id="{47877306-8369-C62D-AC9A-95067050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8799"/>
            <a:ext cx="13391653" cy="22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27">
            <a:extLst>
              <a:ext uri="{FF2B5EF4-FFF2-40B4-BE49-F238E27FC236}">
                <a16:creationId xmlns:a16="http://schemas.microsoft.com/office/drawing/2014/main" id="{72EE76D4-975C-BACC-F4D1-B8FFBAB4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823"/>
            <a:ext cx="7282543" cy="2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448499E-30EB-3C4D-9D4D-97FCF939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884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Passing website URL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A4C49A-FC14-94E7-A88D-E4BE5346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926277"/>
            <a:ext cx="105264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 project information and print extracted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627FA5-F6A6-E29E-1150-8825132C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356786"/>
            <a:ext cx="32983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view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0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CE6D1-9653-DA71-1FB6-1AC48DEC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768064"/>
            <a:ext cx="8561813" cy="58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836-4B0B-C04D-652D-75D40BD1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507999"/>
          </a:xfrm>
        </p:spPr>
        <p:txBody>
          <a:bodyPr>
            <a:normAutofit/>
          </a:bodyPr>
          <a:lstStyle/>
          <a:p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COMPONENT OF WEB SCRAPPING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3F3AE-CB6C-B00B-B983-BEAFF4EC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355601"/>
            <a:ext cx="9358134" cy="3901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3A1C2-B718-381A-BBDA-3C33D568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4257040"/>
            <a:ext cx="9358134" cy="18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3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3">
            <a:extLst>
              <a:ext uri="{FF2B5EF4-FFF2-40B4-BE49-F238E27FC236}">
                <a16:creationId xmlns:a16="http://schemas.microsoft.com/office/drawing/2014/main" id="{968140CF-987B-DE91-CAE4-BF717BEE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7" y="683885"/>
            <a:ext cx="6306861" cy="7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EA037F4B-C021-2D09-AFAC-2BEFB21F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" y="1814868"/>
            <a:ext cx="2815936" cy="53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5">
            <a:extLst>
              <a:ext uri="{FF2B5EF4-FFF2-40B4-BE49-F238E27FC236}">
                <a16:creationId xmlns:a16="http://schemas.microsoft.com/office/drawing/2014/main" id="{B6F21002-D0F4-405F-AC03-833FBB65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" y="4156058"/>
            <a:ext cx="4988653" cy="5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>
            <a:extLst>
              <a:ext uri="{FF2B5EF4-FFF2-40B4-BE49-F238E27FC236}">
                <a16:creationId xmlns:a16="http://schemas.microsoft.com/office/drawing/2014/main" id="{2590D76D-1630-37FC-5EAE-A6BED205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" y="5278766"/>
            <a:ext cx="7537091" cy="123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B841126-8C60-D0EA-FC6D-5B1646E6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107765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install the BEAUTIFULSOUP extention in juyter or vs code, so that BEAUTIFULSOUP library work</a:t>
            </a:r>
            <a:endParaRPr kumimoji="0" lang="en-GB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6F6B8C-1CE6-5A46-FF94-FBCCD90C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56353"/>
            <a:ext cx="92855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BEAUTIFULSOUP to extract data from website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request or asking permission from website to extract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8027149-6C01-0E3E-AFE2-8B96D7E88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8225"/>
            <a:ext cx="53122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BEAUTIFULSOUP library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FABE992-022A-38FC-306D-476D99D0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686254"/>
            <a:ext cx="82513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website URL from which we are extracting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5E1895B-05A6-EDA3-5EF2-534EC765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62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6489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7">
            <a:extLst>
              <a:ext uri="{FF2B5EF4-FFF2-40B4-BE49-F238E27FC236}">
                <a16:creationId xmlns:a16="http://schemas.microsoft.com/office/drawing/2014/main" id="{031796CB-C2DB-4F0D-0900-FB490E60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978753"/>
            <a:ext cx="4052738" cy="8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08042B54-8D30-066D-2DE4-A2B4C6F1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3131952"/>
            <a:ext cx="10838224" cy="11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9">
            <a:extLst>
              <a:ext uri="{FF2B5EF4-FFF2-40B4-BE49-F238E27FC236}">
                <a16:creationId xmlns:a16="http://schemas.microsoft.com/office/drawing/2014/main" id="{27801EA9-2FBF-AA84-1BF7-CBEC7604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9579429" cy="10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C5728004-F7BA-353D-1F65-7C564DD4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480"/>
            <a:ext cx="4659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an HTTP request to the URL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F89FE8B-FD60-5B6F-3C63-BE2F2C8D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020760"/>
            <a:ext cx="113211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if the request was successful (by default status code is 200) with FOR LOOP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2D9F6BE-A7B9-440A-7D25-15DB1C62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9931"/>
            <a:ext cx="119198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we had response from the website then we need to parser the HTML content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Here:-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parser means extracting data line by line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DBB22D2-CE6C-6A0A-D1A8-DFDA3424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2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758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">
            <a:extLst>
              <a:ext uri="{FF2B5EF4-FFF2-40B4-BE49-F238E27FC236}">
                <a16:creationId xmlns:a16="http://schemas.microsoft.com/office/drawing/2014/main" id="{E386E505-A723-E0E7-2483-F9C224A8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929650" cy="8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6">
            <a:extLst>
              <a:ext uri="{FF2B5EF4-FFF2-40B4-BE49-F238E27FC236}">
                <a16:creationId xmlns:a16="http://schemas.microsoft.com/office/drawing/2014/main" id="{9BD26B25-FF4E-1E44-10D9-E8CED7BF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2503"/>
            <a:ext cx="8986872" cy="11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7">
            <a:extLst>
              <a:ext uri="{FF2B5EF4-FFF2-40B4-BE49-F238E27FC236}">
                <a16:creationId xmlns:a16="http://schemas.microsoft.com/office/drawing/2014/main" id="{144201F2-A19E-2576-8460-093A69FB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" y="4480379"/>
            <a:ext cx="4619170" cy="16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4A6F5E5-23FD-0653-6BF4-4C7326EC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41925"/>
            <a:ext cx="109074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information from the page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Here:-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the ANCHOR TAG(extracting all the links) ‘a’ stands for ANCHOR TAG.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27AC0-E752-94C4-6E3D-10FEDD47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61712"/>
            <a:ext cx="6379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((((((( ANCHOR TAGS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772A57-F80E-134B-B1AF-B9567024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5882"/>
            <a:ext cx="94596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convert this link into a msg and when ever we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that msg link will get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01C15B-8F6A-7B4A-CC68-981EE58E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11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77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8">
            <a:extLst>
              <a:ext uri="{FF2B5EF4-FFF2-40B4-BE49-F238E27FC236}">
                <a16:creationId xmlns:a16="http://schemas.microsoft.com/office/drawing/2014/main" id="{D6FF3942-4D60-25A8-D193-5000C8E3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693990"/>
            <a:ext cx="7257561" cy="182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11">
            <a:extLst>
              <a:ext uri="{FF2B5EF4-FFF2-40B4-BE49-F238E27FC236}">
                <a16:creationId xmlns:a16="http://schemas.microsoft.com/office/drawing/2014/main" id="{B1085908-A7EE-6966-E8A7-07EA0F39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7991"/>
            <a:ext cx="7484742" cy="113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2">
            <a:extLst>
              <a:ext uri="{FF2B5EF4-FFF2-40B4-BE49-F238E27FC236}">
                <a16:creationId xmlns:a16="http://schemas.microsoft.com/office/drawing/2014/main" id="{FDF34FFD-E754-5659-D61B-5AAA1C11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6046857"/>
            <a:ext cx="7715947" cy="7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3755DA52-724D-E8F8-8EC8-5BDB8A16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138"/>
            <a:ext cx="81969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also write HTML code is notepad and can also open in browser.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E06D0B-75A8-B5B4-D861-DD1E5D1CB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5963"/>
            <a:ext cx="1209963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pressing CTRL+O to open the saved html notepad in browser and then we can click over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link is saved to open the website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))))))))))))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printing the extracted link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:-‘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is syntax for mentioning the links from website.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0AFCD2-337F-311A-67CB-5861AE31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535300"/>
            <a:ext cx="8730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unable to retrieve the page data print (failed to retrieve the data)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28AE17-AD92-4DA2-ED40-0F627DEF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72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50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>
            <a:extLst>
              <a:ext uri="{FF2B5EF4-FFF2-40B4-BE49-F238E27FC236}">
                <a16:creationId xmlns:a16="http://schemas.microsoft.com/office/drawing/2014/main" id="{70C1C749-2BF7-B1C9-7430-BE4574F5D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516"/>
            <a:ext cx="7123967" cy="40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5">
            <a:extLst>
              <a:ext uri="{FF2B5EF4-FFF2-40B4-BE49-F238E27FC236}">
                <a16:creationId xmlns:a16="http://schemas.microsoft.com/office/drawing/2014/main" id="{85B0E5A1-9B6E-F355-BFD1-FFC15D65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4592"/>
            <a:ext cx="6204858" cy="25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9D0061-8089-83BD-C8B3-595801A0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212"/>
            <a:ext cx="1124494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Whole coding will look like this</a:t>
            </a:r>
            <a:r>
              <a:rPr lang="en-US" altLang="en-US" sz="800" dirty="0"/>
              <a:t> </a:t>
            </a: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52FFA-54E3-74A9-6664-D27F78D3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9106"/>
            <a:ext cx="1124494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7D556-DBDC-645E-1C44-F8EA0C0C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91200"/>
            <a:ext cx="11244944" cy="50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4909230-2764-0A00-1C50-74BC918D8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3285"/>
            <a:ext cx="12039600" cy="70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example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Here:- we are taking out the quotations along with its author information, ‘span’  and ‘</a:t>
            </a:r>
            <a:r>
              <a:rPr kumimoji="0" lang="en-GB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small’Is</a:t>
            </a: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tag like anchor tag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9">
            <a:extLst>
              <a:ext uri="{FF2B5EF4-FFF2-40B4-BE49-F238E27FC236}">
                <a16:creationId xmlns:a16="http://schemas.microsoft.com/office/drawing/2014/main" id="{6D6B086F-1F37-FE6D-D938-A4CDFDBE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0485"/>
            <a:ext cx="7040932" cy="59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471387-A43D-CA61-54E3-CBD32CF1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24135"/>
            <a:ext cx="12115800" cy="70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C2D416E-DB1B-5C78-A293-0CE9ACB7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371"/>
            <a:ext cx="12279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website and click on ‘inspect’ to have website ‘html’ view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0">
            <a:extLst>
              <a:ext uri="{FF2B5EF4-FFF2-40B4-BE49-F238E27FC236}">
                <a16:creationId xmlns:a16="http://schemas.microsoft.com/office/drawing/2014/main" id="{5D952E09-CF01-8101-2384-8C50BE50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1484"/>
            <a:ext cx="9579429" cy="568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763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342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WEB SCRAPPING Taking out data from the website, it helps in taking out the unstructured data from HTML into structured data in our spreadsheet </vt:lpstr>
      <vt:lpstr>TWO COMPONENT OF WEB SCRAPPING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Taking out data from the website, it helps in taking out the unstructured data from HTML into structured data in our spreadsheet </dc:title>
  <dc:creator>Oshika Tomar</dc:creator>
  <cp:lastModifiedBy>Oshika Tomar</cp:lastModifiedBy>
  <cp:revision>11</cp:revision>
  <dcterms:created xsi:type="dcterms:W3CDTF">2024-02-11T05:58:52Z</dcterms:created>
  <dcterms:modified xsi:type="dcterms:W3CDTF">2024-02-11T06:24:18Z</dcterms:modified>
</cp:coreProperties>
</file>