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4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193A-B1C1-428A-8774-FBD078F3A68E}" type="datetimeFigureOut">
              <a:rPr lang="en-US" smtClean="0"/>
              <a:t>2/15/12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8CB0-7A38-4101-80D4-30F95728DE5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193A-B1C1-428A-8774-FBD078F3A68E}" type="datetimeFigureOut">
              <a:rPr lang="en-US" smtClean="0"/>
              <a:t>2/15/12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8CB0-7A38-4101-80D4-30F95728D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193A-B1C1-428A-8774-FBD078F3A68E}" type="datetimeFigureOut">
              <a:rPr lang="en-US" smtClean="0"/>
              <a:t>2/15/12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8CB0-7A38-4101-80D4-30F95728D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193A-B1C1-428A-8774-FBD078F3A68E}" type="datetimeFigureOut">
              <a:rPr lang="en-US" smtClean="0"/>
              <a:t>2/15/12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8CB0-7A38-4101-80D4-30F95728D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193A-B1C1-428A-8774-FBD078F3A68E}" type="datetimeFigureOut">
              <a:rPr lang="en-US" smtClean="0"/>
              <a:t>2/15/12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8CB0-7A38-4101-80D4-30F95728DE5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193A-B1C1-428A-8774-FBD078F3A68E}" type="datetimeFigureOut">
              <a:rPr lang="en-US" smtClean="0"/>
              <a:t>2/15/12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8CB0-7A38-4101-80D4-30F95728D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193A-B1C1-428A-8774-FBD078F3A68E}" type="datetimeFigureOut">
              <a:rPr lang="en-US" smtClean="0"/>
              <a:t>2/15/12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8CB0-7A38-4101-80D4-30F95728D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193A-B1C1-428A-8774-FBD078F3A68E}" type="datetimeFigureOut">
              <a:rPr lang="en-US" smtClean="0"/>
              <a:t>2/15/12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8CB0-7A38-4101-80D4-30F95728D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193A-B1C1-428A-8774-FBD078F3A68E}" type="datetimeFigureOut">
              <a:rPr lang="en-US" smtClean="0"/>
              <a:t>2/15/12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8CB0-7A38-4101-80D4-30F95728D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193A-B1C1-428A-8774-FBD078F3A68E}" type="datetimeFigureOut">
              <a:rPr lang="en-US" smtClean="0"/>
              <a:t>2/15/12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8CB0-7A38-4101-80D4-30F95728D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193A-B1C1-428A-8774-FBD078F3A68E}" type="datetimeFigureOut">
              <a:rPr lang="en-US" smtClean="0"/>
              <a:t>2/15/12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D238CB0-7A38-4101-80D4-30F95728DE5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206193A-B1C1-428A-8774-FBD078F3A68E}" type="datetimeFigureOut">
              <a:rPr lang="en-US" smtClean="0"/>
              <a:t>2/15/12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D238CB0-7A38-4101-80D4-30F95728DE5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Cooties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Jin Yan</a:t>
            </a:r>
          </a:p>
          <a:p>
            <a:r>
              <a:rPr lang="en-US" dirty="0" err="1" smtClean="0"/>
              <a:t>Ryuta</a:t>
            </a:r>
            <a:r>
              <a:rPr lang="en-US" dirty="0" smtClean="0"/>
              <a:t> </a:t>
            </a:r>
            <a:r>
              <a:rPr lang="en-US" dirty="0" err="1" smtClean="0"/>
              <a:t>Oshikiri</a:t>
            </a:r>
            <a:endParaRPr lang="en-US" dirty="0" smtClean="0"/>
          </a:p>
          <a:p>
            <a:r>
              <a:rPr lang="en-US" dirty="0" err="1" smtClean="0"/>
              <a:t>Qingru</a:t>
            </a:r>
            <a:r>
              <a:rPr lang="en-US" dirty="0" smtClean="0"/>
              <a:t> </a:t>
            </a:r>
            <a:r>
              <a:rPr lang="en-US" dirty="0" err="1" smtClean="0"/>
              <a:t>Shen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Cooties?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to teach spread of infection</a:t>
            </a:r>
          </a:p>
          <a:p>
            <a:r>
              <a:rPr lang="en-US" dirty="0" smtClean="0"/>
              <a:t>Interaction between student</a:t>
            </a:r>
          </a:p>
          <a:p>
            <a:r>
              <a:rPr lang="en-US" dirty="0" smtClean="0"/>
              <a:t>Better way to teach about disease</a:t>
            </a:r>
          </a:p>
          <a:p>
            <a:endParaRPr lang="en-US" dirty="0"/>
          </a:p>
        </p:txBody>
      </p:sp>
      <p:pic>
        <p:nvPicPr>
          <p:cNvPr id="4" name="Picture 3" descr="Screen Shot 2012-02-15 at 11.18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657600"/>
            <a:ext cx="3634740" cy="2743200"/>
          </a:xfrm>
          <a:prstGeom prst="rect">
            <a:avLst/>
          </a:prstGeom>
        </p:spPr>
      </p:pic>
      <p:pic>
        <p:nvPicPr>
          <p:cNvPr id="5" name="Picture 4" descr="Screen Shot 2012-02-15 at 11.19.4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657599"/>
            <a:ext cx="3657600" cy="27415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able to store user info</a:t>
            </a:r>
          </a:p>
          <a:p>
            <a:r>
              <a:rPr lang="en-US" dirty="0" smtClean="0"/>
              <a:t>Interface design </a:t>
            </a:r>
          </a:p>
          <a:p>
            <a:r>
              <a:rPr lang="en-US" dirty="0" smtClean="0"/>
              <a:t>Some NFC read functionality</a:t>
            </a:r>
            <a:endParaRPr lang="en-US" dirty="0"/>
          </a:p>
        </p:txBody>
      </p:sp>
      <p:pic>
        <p:nvPicPr>
          <p:cNvPr id="4" name="Picture 3" descr="cooties-fro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3429000"/>
            <a:ext cx="1904999" cy="3291726"/>
          </a:xfrm>
          <a:prstGeom prst="rect">
            <a:avLst/>
          </a:prstGeom>
        </p:spPr>
      </p:pic>
      <p:pic>
        <p:nvPicPr>
          <p:cNvPr id="5" name="Picture 4" descr="cooties-PPT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426570"/>
            <a:ext cx="1905000" cy="3291729"/>
          </a:xfrm>
          <a:prstGeom prst="rect">
            <a:avLst/>
          </a:prstGeom>
        </p:spPr>
      </p:pic>
      <p:pic>
        <p:nvPicPr>
          <p:cNvPr id="6" name="Picture 5" descr="cotties-PPT-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419848"/>
            <a:ext cx="1905000" cy="3291728"/>
          </a:xfrm>
          <a:prstGeom prst="rect">
            <a:avLst/>
          </a:prstGeom>
        </p:spPr>
      </p:pic>
      <p:pic>
        <p:nvPicPr>
          <p:cNvPr id="7" name="Picture 6" descr="cooties-PPT-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429001"/>
            <a:ext cx="1905000" cy="32917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Figurative 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NFC is kind of tough</a:t>
            </a:r>
          </a:p>
          <a:p>
            <a:r>
              <a:rPr lang="en-US" dirty="0" smtClean="0"/>
              <a:t>Updating the network of all user states</a:t>
            </a:r>
          </a:p>
          <a:p>
            <a:r>
              <a:rPr lang="en-US" dirty="0" smtClean="0"/>
              <a:t>Developing a platform for different types of disease</a:t>
            </a:r>
          </a:p>
          <a:p>
            <a:r>
              <a:rPr lang="en-US" dirty="0" err="1" smtClean="0"/>
              <a:t>Wi-fi</a:t>
            </a:r>
            <a:r>
              <a:rPr lang="en-US" dirty="0" smtClean="0"/>
              <a:t> location based infection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116</TotalTime>
  <Words>70</Words>
  <Application>Microsoft Macintosh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Cooties</vt:lpstr>
      <vt:lpstr>What is Cooties?</vt:lpstr>
      <vt:lpstr>Status Report</vt:lpstr>
      <vt:lpstr>The Figurative Wall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Ryuta</dc:creator>
  <cp:lastModifiedBy>Jin Yan</cp:lastModifiedBy>
  <cp:revision>10</cp:revision>
  <dcterms:created xsi:type="dcterms:W3CDTF">2012-02-11T16:21:03Z</dcterms:created>
  <dcterms:modified xsi:type="dcterms:W3CDTF">2012-02-15T17:08:39Z</dcterms:modified>
</cp:coreProperties>
</file>