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5D9D233-76F4-4145-9385-21C0CF3BC54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401E7B-3F20-4E7D-8229-D082D24B4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Tenis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Dika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Safitri</a:t>
            </a:r>
            <a:r>
              <a:rPr lang="en-US" dirty="0" smtClean="0"/>
              <a:t>(4510210005)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Rini</a:t>
            </a:r>
            <a:r>
              <a:rPr lang="en-US" dirty="0" smtClean="0"/>
              <a:t> </a:t>
            </a:r>
            <a:r>
              <a:rPr lang="en-US" dirty="0" err="1" smtClean="0"/>
              <a:t>Andriani</a:t>
            </a:r>
            <a:r>
              <a:rPr lang="en-US" dirty="0" smtClean="0"/>
              <a:t>(4510210026)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Edit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</a:t>
            </a:r>
            <a:endParaRPr lang="en-US" dirty="0"/>
          </a:p>
        </p:txBody>
      </p:sp>
      <p:pic>
        <p:nvPicPr>
          <p:cNvPr id="8194" name="Picture 2" descr="E:\SEMESTER 5\PEMROGRAMAN 3\tugas kelompok\Edit(Anggota-pelatih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500858" cy="4993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/>
              <a:t>J</a:t>
            </a:r>
            <a:r>
              <a:rPr lang="en-US" dirty="0" err="1" smtClean="0"/>
              <a:t>adwal</a:t>
            </a:r>
            <a:endParaRPr lang="en-US" dirty="0"/>
          </a:p>
        </p:txBody>
      </p:sp>
      <p:pic>
        <p:nvPicPr>
          <p:cNvPr id="9218" name="Picture 2" descr="E:\SEMESTER 5\PEMROGRAMAN 3\tugas kelompok\edit jadw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5" y="1285860"/>
            <a:ext cx="6530106" cy="5015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428604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pic>
        <p:nvPicPr>
          <p:cNvPr id="10242" name="Picture 2" descr="E:\SEMESTER 5\PEMROGRAMAN 3\tugas kelompok\hasil pencari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357298"/>
            <a:ext cx="6324624" cy="4857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1026" name="Picture 2" descr="E:\SEMESTER 5\PEMROGRAMAN 3\tugas kelompok\schedu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71678"/>
            <a:ext cx="8229600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-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field: </a:t>
            </a:r>
            <a:r>
              <a:rPr lang="en-US" sz="2400" dirty="0" err="1" smtClean="0"/>
              <a:t>Hari</a:t>
            </a:r>
            <a:r>
              <a:rPr lang="en-US" sz="2400" dirty="0" smtClean="0"/>
              <a:t>,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, </a:t>
            </a:r>
            <a:r>
              <a:rPr lang="en-US" sz="2400" dirty="0" err="1" smtClean="0"/>
              <a:t>Pelatih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Lapangan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field:Id_Anggota</a:t>
            </a:r>
            <a:r>
              <a:rPr lang="en-US" sz="2400" dirty="0" smtClean="0"/>
              <a:t>, </a:t>
            </a:r>
            <a:r>
              <a:rPr lang="en-US" sz="2400" dirty="0" err="1" smtClean="0"/>
              <a:t>Nama</a:t>
            </a:r>
            <a:r>
              <a:rPr lang="en-US" sz="2400" dirty="0" smtClean="0"/>
              <a:t>, </a:t>
            </a:r>
            <a:r>
              <a:rPr lang="en-US" sz="2400" dirty="0" err="1" smtClean="0"/>
              <a:t>Jenis_kelamin</a:t>
            </a:r>
            <a:r>
              <a:rPr lang="en-US" sz="2400" dirty="0" smtClean="0"/>
              <a:t>, </a:t>
            </a:r>
            <a:r>
              <a:rPr lang="en-US" sz="2400" dirty="0" err="1" smtClean="0"/>
              <a:t>Usia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Pelatih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field:Id_pelatih</a:t>
            </a:r>
            <a:r>
              <a:rPr lang="en-US" sz="2400" dirty="0" smtClean="0"/>
              <a:t>, </a:t>
            </a:r>
            <a:r>
              <a:rPr lang="en-US" sz="2400" dirty="0" err="1" smtClean="0"/>
              <a:t>Nama</a:t>
            </a:r>
            <a:r>
              <a:rPr lang="en-US" sz="2400" dirty="0" smtClean="0"/>
              <a:t>, </a:t>
            </a:r>
            <a:r>
              <a:rPr lang="en-US" sz="2400" dirty="0" err="1" smtClean="0"/>
              <a:t>Jenis_kelamin</a:t>
            </a:r>
            <a:r>
              <a:rPr lang="en-US" sz="2400" dirty="0" smtClean="0"/>
              <a:t>, </a:t>
            </a:r>
            <a:r>
              <a:rPr lang="en-US" sz="2400" dirty="0" err="1" smtClean="0"/>
              <a:t>Usia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Lapangan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field:kode_lapangan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_</a:t>
            </a:r>
            <a:r>
              <a:rPr lang="en-US" sz="2400" dirty="0" err="1" smtClean="0"/>
              <a:t>lapangan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pic>
        <p:nvPicPr>
          <p:cNvPr id="1026" name="Picture 2" descr="E:\SEMESTER 5\PEMROGRAMAN 3\tugas kelompok\dep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7005" y="1928802"/>
            <a:ext cx="5629989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2050" name="Picture 2" descr="E:\SEMESTER 5\PEMROGRAMAN 3\tugas kelompok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93591"/>
            <a:ext cx="7467600" cy="5735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3074" name="Picture 2" descr="E:\SEMESTER 5\PEMROGRAMAN 3\tugas kelompok\Jadw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93988"/>
            <a:ext cx="6462727" cy="4963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  <p:pic>
        <p:nvPicPr>
          <p:cNvPr id="4098" name="Picture 2" descr="E:\SEMESTER 5\PEMROGRAMAN 3\tugas kelompok\Anggot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36138"/>
            <a:ext cx="6500858" cy="4993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Pelatih</a:t>
            </a:r>
            <a:endParaRPr lang="en-US" dirty="0"/>
          </a:p>
        </p:txBody>
      </p:sp>
      <p:pic>
        <p:nvPicPr>
          <p:cNvPr id="5122" name="Picture 2" descr="E:\SEMESTER 5\PEMROGRAMAN 3\tugas kelompok\Pelati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515" y="1328010"/>
            <a:ext cx="6827647" cy="5244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</a:t>
            </a:r>
            <a:endParaRPr lang="en-US" dirty="0"/>
          </a:p>
        </p:txBody>
      </p:sp>
      <p:pic>
        <p:nvPicPr>
          <p:cNvPr id="5" name="Picture 2" descr="E:\SEMESTER 5\PEMROGRAMAN 3\tugas kelompok\Tambah (Anggota, Pelatih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6417488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7170" name="Picture 2" descr="E:\SEMESTER 5\PEMROGRAMAN 3\tugas kelompok\Tambah Jadw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7005" y="1785926"/>
            <a:ext cx="5629989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Berlin Sans FB"/>
        <a:ea typeface=""/>
        <a:cs typeface=""/>
      </a:majorFont>
      <a:minorFont>
        <a:latin typeface="High Tower Text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53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Jadwal Latihan Olahraga  Tenis Lapangan</vt:lpstr>
      <vt:lpstr>Database</vt:lpstr>
      <vt:lpstr>Tampilan Awal</vt:lpstr>
      <vt:lpstr>Tampilan Login</vt:lpstr>
      <vt:lpstr>Tampilan Jadwal</vt:lpstr>
      <vt:lpstr>Tampilan Anggota</vt:lpstr>
      <vt:lpstr>Tampilan Pelatih</vt:lpstr>
      <vt:lpstr>Tampilan Tambah Anggota dan Pelatih</vt:lpstr>
      <vt:lpstr>Tampilan Tambah Jadwal</vt:lpstr>
      <vt:lpstr>Tampilan Edit Anggota dan Pelatih</vt:lpstr>
      <vt:lpstr>Tampilan Edit Jadwal</vt:lpstr>
      <vt:lpstr>Tampilan Hasil Pencarian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Oshin</dc:creator>
  <cp:lastModifiedBy>Oshin</cp:lastModifiedBy>
  <cp:revision>10</cp:revision>
  <dcterms:created xsi:type="dcterms:W3CDTF">2012-11-29T11:09:14Z</dcterms:created>
  <dcterms:modified xsi:type="dcterms:W3CDTF">2012-11-30T03:35:31Z</dcterms:modified>
</cp:coreProperties>
</file>