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14f744bda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14f744bd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14f744bdab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14f744bda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14f744bdab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14f744bda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4fcab6044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4fcab6044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14fcab604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14fcab604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14fcab6044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14fcab6044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4300"/>
              <a:t>Analytics General Championship</a:t>
            </a:r>
            <a:endParaRPr sz="4300"/>
          </a:p>
        </p:txBody>
      </p:sp>
      <p:sp>
        <p:nvSpPr>
          <p:cNvPr id="55" name="Google Shape;55;p13"/>
          <p:cNvSpPr txBox="1">
            <a:spLocks noGrp="1"/>
          </p:cNvSpPr>
          <p:nvPr>
            <p:ph type="subTitle" idx="1"/>
          </p:nvPr>
        </p:nvSpPr>
        <p:spPr>
          <a:xfrm>
            <a:off x="311700" y="2834125"/>
            <a:ext cx="8520600" cy="11166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
              <a:t>Team-16C</a:t>
            </a:r>
            <a:endParaRPr/>
          </a:p>
          <a:p>
            <a:pPr marL="0" lvl="0" indent="0" algn="ctr" rtl="0">
              <a:spcBef>
                <a:spcPts val="0"/>
              </a:spcBef>
              <a:spcAft>
                <a:spcPts val="0"/>
              </a:spcAft>
              <a:buNone/>
            </a:pPr>
            <a:r>
              <a:rPr lang="en"/>
              <a:t>Oshin - 190110056</a:t>
            </a:r>
            <a:endParaRPr/>
          </a:p>
          <a:p>
            <a:pPr marL="0" lvl="0" indent="0" algn="ctr" rtl="0">
              <a:spcBef>
                <a:spcPts val="0"/>
              </a:spcBef>
              <a:spcAft>
                <a:spcPts val="0"/>
              </a:spcAft>
              <a:buNone/>
            </a:pPr>
            <a:r>
              <a:rPr lang="en"/>
              <a:t>Prithvi Kewalramani - 190010056</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Training Dataset</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Clr>
                <a:schemeClr val="dk1"/>
              </a:buClr>
              <a:buSzPts val="1800"/>
              <a:buChar char="●"/>
            </a:pPr>
            <a:r>
              <a:rPr lang="en">
                <a:solidFill>
                  <a:schemeClr val="dk1"/>
                </a:solidFill>
              </a:rPr>
              <a:t>The Training dataset consists of 10000 points labeled y, x1, x2, x3 and x4, which represent the output, opening value, high value, low value and closing value respectively in particular intervals.</a:t>
            </a:r>
            <a:endParaRPr>
              <a:solidFill>
                <a:schemeClr val="dk1"/>
              </a:solidFill>
            </a:endParaRPr>
          </a:p>
          <a:p>
            <a:pPr marL="457200" lvl="0" indent="0" algn="l" rtl="0">
              <a:spcBef>
                <a:spcPts val="0"/>
              </a:spcBef>
              <a:spcAft>
                <a:spcPts val="0"/>
              </a:spcAft>
              <a:buNone/>
            </a:pP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Since the open values range from around 3700 to 3900 throughout the dataset, the time intervals are presumably small, i.e. around 2-10 minutes each.</a:t>
            </a:r>
            <a:endParaRPr>
              <a:solidFill>
                <a:schemeClr val="dk1"/>
              </a:solidFill>
            </a:endParaRPr>
          </a:p>
          <a:p>
            <a:pPr marL="457200" lvl="0" indent="0" algn="l" rtl="0">
              <a:spcBef>
                <a:spcPts val="0"/>
              </a:spcBef>
              <a:spcAft>
                <a:spcPts val="0"/>
              </a:spcAft>
              <a:buNone/>
            </a:pP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Such data is used in making candlestick graphs for the price of a stock, where each candlestick represents the price open, close, high and low values in small time periods.</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Guess of what y values represent</a:t>
            </a:r>
            <a:endParaRPr/>
          </a:p>
          <a:p>
            <a:pPr marL="0" lvl="0" indent="0" algn="l" rtl="0">
              <a:spcBef>
                <a:spcPts val="0"/>
              </a:spcBef>
              <a:spcAft>
                <a:spcPts val="0"/>
              </a:spcAft>
              <a:buNone/>
            </a:pP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We believe that the y values are predictions about whether the stock price would close higher than the open price in the next time period.</a:t>
            </a:r>
            <a:endParaRPr>
              <a:solidFill>
                <a:schemeClr val="dk1"/>
              </a:solidFill>
            </a:endParaRPr>
          </a:p>
          <a:p>
            <a:pPr marL="457200" lvl="0" indent="0" algn="l" rtl="0">
              <a:spcBef>
                <a:spcPts val="0"/>
              </a:spcBef>
              <a:spcAft>
                <a:spcPts val="0"/>
              </a:spcAft>
              <a:buClr>
                <a:schemeClr val="dk1"/>
              </a:buClr>
              <a:buSzPts val="1100"/>
              <a:buFont typeface="Arial"/>
              <a:buNone/>
            </a:pP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When the label is 1, the closing price would be higher than the open price and the opposite when it is 0. </a:t>
            </a:r>
            <a:endParaRPr>
              <a:solidFill>
                <a:schemeClr val="dk1"/>
              </a:solidFill>
            </a:endParaRPr>
          </a:p>
          <a:p>
            <a:pPr marL="457200" lvl="0" indent="0" algn="l" rtl="0">
              <a:spcBef>
                <a:spcPts val="0"/>
              </a:spcBef>
              <a:spcAft>
                <a:spcPts val="0"/>
              </a:spcAft>
              <a:buClr>
                <a:schemeClr val="dk1"/>
              </a:buClr>
              <a:buSzPts val="1100"/>
              <a:buFont typeface="Arial"/>
              <a:buNone/>
            </a:pP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We observe it to be true for 94.9 percent of the cases which leads us to believe that these are predictions made by a complex stock prediction algorithm, using RNNs such as GRUs or LSTMs.</a:t>
            </a:r>
            <a:endParaRPr/>
          </a:p>
          <a:p>
            <a:pPr marL="0" lvl="0" indent="0" algn="l" rtl="0">
              <a:spcBef>
                <a:spcPts val="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Guess of what y values represent</a:t>
            </a: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Clr>
                <a:schemeClr val="dk1"/>
              </a:buClr>
              <a:buSzPts val="1800"/>
              <a:buChar char="●"/>
            </a:pPr>
            <a:r>
              <a:rPr lang="en">
                <a:solidFill>
                  <a:schemeClr val="dk1"/>
                </a:solidFill>
              </a:rPr>
              <a:t>The RNN tracks the stock price sequentially throughout the time interval which is why it is able to make predictions with such high accuracy.</a:t>
            </a:r>
            <a:endParaRPr>
              <a:solidFill>
                <a:schemeClr val="dk1"/>
              </a:solidFill>
            </a:endParaRPr>
          </a:p>
          <a:p>
            <a:pPr marL="457200" lvl="0" indent="0" algn="l" rtl="0">
              <a:spcBef>
                <a:spcPts val="0"/>
              </a:spcBef>
              <a:spcAft>
                <a:spcPts val="0"/>
              </a:spcAft>
              <a:buNone/>
            </a:pP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Although in our case, the dataset does not give away the stock price throughout the interval, instead it just gives the OHLC prices. This makes it much harder to make predictions that are not just random guesses (more than 50% accuracy).</a:t>
            </a:r>
            <a:endParaRPr>
              <a:solidFill>
                <a:schemeClr val="dk1"/>
              </a:solidFill>
            </a:endParaRPr>
          </a:p>
          <a:p>
            <a:pPr marL="457200" lvl="0" indent="0" algn="l" rtl="0">
              <a:spcBef>
                <a:spcPts val="0"/>
              </a:spcBef>
              <a:spcAft>
                <a:spcPts val="0"/>
              </a:spcAft>
              <a:buNone/>
            </a:pP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Using complex Neural network models, using Dense layers or 1D CNNs is pointless for this dataset, as they do not seem to give any accurate results, and stop improving past 51% accuracy. </a:t>
            </a:r>
            <a:endParaRPr sz="25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Approach for the model</a:t>
            </a:r>
            <a:endParaRPr dirty="0"/>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Clr>
                <a:schemeClr val="dk1"/>
              </a:buClr>
              <a:buSzPts val="1800"/>
              <a:buChar char="●"/>
            </a:pPr>
            <a:r>
              <a:rPr lang="en" dirty="0">
                <a:solidFill>
                  <a:schemeClr val="dk1"/>
                </a:solidFill>
              </a:rPr>
              <a:t>Since the complex models didn’t learn the data, using simple linear Machine Learning models was the solution.</a:t>
            </a:r>
            <a:endParaRPr dirty="0">
              <a:solidFill>
                <a:schemeClr val="dk1"/>
              </a:solidFill>
            </a:endParaRPr>
          </a:p>
          <a:p>
            <a:pPr marL="457200" lvl="0" indent="0" algn="l" rtl="0">
              <a:spcBef>
                <a:spcPts val="0"/>
              </a:spcBef>
              <a:spcAft>
                <a:spcPts val="0"/>
              </a:spcAft>
              <a:buNone/>
            </a:pP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By calculating the number of labels of 1 and 0, there was a slight imbalance in data (5039-1 &amp; 4961-0) for which Complement Naive Bayes is generally used to give good predictions. Deploying CNB and checking the columns most generalising the model, columns of high, low and close came most apt.</a:t>
            </a:r>
            <a:endParaRPr dirty="0">
              <a:solidFill>
                <a:schemeClr val="dk1"/>
              </a:solidFill>
            </a:endParaRPr>
          </a:p>
          <a:p>
            <a:pPr marL="457200" lvl="0" indent="0" algn="l" rtl="0">
              <a:spcBef>
                <a:spcPts val="0"/>
              </a:spcBef>
              <a:spcAft>
                <a:spcPts val="0"/>
              </a:spcAft>
              <a:buNone/>
            </a:pP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A new column was created calculating the close price minus open price of the next time interval and if it was greater than 0, the value was put as 1 and vice versa.</a:t>
            </a:r>
            <a:endParaRPr sz="2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Approach for the model</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The two cells (one of y_test values and one created) was compared in boolean. </a:t>
            </a:r>
            <a:endParaRPr>
              <a:solidFill>
                <a:schemeClr val="dk1"/>
              </a:solidFill>
            </a:endParaRPr>
          </a:p>
          <a:p>
            <a:pPr marL="457200" lvl="0" indent="0" algn="l" rtl="0">
              <a:spcBef>
                <a:spcPts val="0"/>
              </a:spcBef>
              <a:spcAft>
                <a:spcPts val="0"/>
              </a:spcAft>
              <a:buNone/>
            </a:pP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During 4975 to 5975 there were minimum false on a range of 1000 or we can say the minimum number of outliers. So, that was chosen as our validation dataset to get the accuracy of the algorithm.</a:t>
            </a:r>
            <a:endParaRPr>
              <a:solidFill>
                <a:schemeClr val="dk1"/>
              </a:solidFill>
            </a:endParaRPr>
          </a:p>
          <a:p>
            <a:pPr marL="457200" lvl="0" indent="0" algn="l" rtl="0">
              <a:spcBef>
                <a:spcPts val="0"/>
              </a:spcBef>
              <a:spcAft>
                <a:spcPts val="0"/>
              </a:spcAft>
              <a:buNone/>
            </a:pP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The accuracy on the dataset achieved is </a:t>
            </a:r>
            <a:r>
              <a:rPr lang="en" b="1">
                <a:solidFill>
                  <a:schemeClr val="dk1"/>
                </a:solidFill>
              </a:rPr>
              <a:t>57.4%</a:t>
            </a:r>
            <a:r>
              <a:rPr lang="en">
                <a:solidFill>
                  <a:schemeClr val="dk1"/>
                </a:solidFill>
              </a:rPr>
              <a:t>.</a:t>
            </a:r>
            <a:endParaRPr sz="25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257200" y="22854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4300"/>
              <a:t>THANK YOU</a:t>
            </a:r>
            <a:endParaRPr sz="43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514</Words>
  <Application>Microsoft Office PowerPoint</Application>
  <PresentationFormat>On-screen Show (16:9)</PresentationFormat>
  <Paragraphs>36</Paragraphs>
  <Slides>7</Slides>
  <Notes>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Arial</vt:lpstr>
      <vt:lpstr>Simple Light</vt:lpstr>
      <vt:lpstr>Analytics General Championship</vt:lpstr>
      <vt:lpstr>Training Dataset</vt:lpstr>
      <vt:lpstr>Guess of what y values represent </vt:lpstr>
      <vt:lpstr>Guess of what y values represent   </vt:lpstr>
      <vt:lpstr>Approach for the model</vt:lpstr>
      <vt:lpstr>Approach for the model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General Championship</dc:title>
  <cp:lastModifiedBy>OSHIN KUMAR</cp:lastModifiedBy>
  <cp:revision>1</cp:revision>
  <dcterms:modified xsi:type="dcterms:W3CDTF">2022-02-12T18:39:59Z</dcterms:modified>
</cp:coreProperties>
</file>