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4f744b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4f744b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4f744bd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4f744bd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4f744bd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4f744bd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4fcab604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4fcab604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4fcab60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4fcab60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4fcab604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4fcab604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Analytics General Championship</a:t>
            </a:r>
            <a:endParaRPr sz="4300"/>
          </a:p>
        </p:txBody>
      </p:sp>
      <p:sp>
        <p:nvSpPr>
          <p:cNvPr id="55" name="Google Shape;55;p13"/>
          <p:cNvSpPr txBox="1"/>
          <p:nvPr>
            <p:ph idx="1" type="subTitle"/>
          </p:nvPr>
        </p:nvSpPr>
        <p:spPr>
          <a:xfrm>
            <a:off x="311700" y="2834125"/>
            <a:ext cx="8520600" cy="1116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Team-16C</a:t>
            </a:r>
            <a:endParaRPr/>
          </a:p>
          <a:p>
            <a:pPr indent="0" lvl="0" marL="0" rtl="0" algn="ctr">
              <a:spcBef>
                <a:spcPts val="0"/>
              </a:spcBef>
              <a:spcAft>
                <a:spcPts val="0"/>
              </a:spcAft>
              <a:buNone/>
            </a:pPr>
            <a:r>
              <a:rPr lang="en"/>
              <a:t>Oshin - 190110056</a:t>
            </a:r>
            <a:endParaRPr/>
          </a:p>
          <a:p>
            <a:pPr indent="0" lvl="0" marL="0" rtl="0" algn="ctr">
              <a:spcBef>
                <a:spcPts val="0"/>
              </a:spcBef>
              <a:spcAft>
                <a:spcPts val="0"/>
              </a:spcAft>
              <a:buNone/>
            </a:pPr>
            <a:r>
              <a:rPr lang="en"/>
              <a:t>Prithvi Kewalramani - 190010056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Dataset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The Training dataset consists of 10000 points labeled y, x1, x2, x3 and x4, which represent the output, opening value, high value, low value and closing value respectively in particular intervals.</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Since the open values range from around 3700 to 3900 throughout the dataset, the time intervals are presumably small, i.e. around 2-10 minutes each.</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Such data is used in making candlestick graphs for the price of a stock, where each candlestick represents the price open, close, high and low values in small time periods.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Guess of what y values represent</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We believe that the y values are predictions about whether the stock price would close higher than the open price in the next time period.</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When the label is 1, the closing price would be higher than the open price and the opposite when it is 0. </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observe it to be true for 94.9 percent of the cases which leads us to believe that these are predictions made by a complex stock prediction algorithm, using RNNs such as GRUs or LSTMs.</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Guess of what y values represent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The RNN tracks the stock price sequentially throughout the time interval which is why it is able to make predictions with such high accuracy.</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Although in our case, the dataset does not give away the stock price throughout the interval, instead it just gives the OHLC prices. This makes it much harder to make predictions that are not just random guesses (more than 50% accuracy).</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Using complex Neural network models, using Dense layers or 1D CNNs is pointless for this dataset, as they do not seem to give any accurate results, and stop improving past 51% accuracy.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for the model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Since the complex models overfitted the data, using simple linear Machine Learning models was the solution.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By calculating the number of labels of 1 and 0, there was a slight imbalance in data (5039-1 &amp; 4961-0) for which Complement Naive Bayes is generally used to give good predictions. Deploying CNB and checking the columns most generalising the model, columns of high, low and close came most apt.</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new column was created calculating the close price minus open price of the next time interval and if it was greater than 0, the value was put as 1 and vice versa.</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for the model</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two cells (one of y_test values and one created) was compared in boolean. </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During 4975 to 5975 there were minimum false on a range of 1000 or we can say the minimum number of outliers. So, that was chosen as our validation dataset to get the accuracy of the algorithm.</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accuracy on the dataset achieved is </a:t>
            </a:r>
            <a:r>
              <a:rPr b="1" lang="en">
                <a:solidFill>
                  <a:schemeClr val="dk1"/>
                </a:solidFill>
              </a:rPr>
              <a:t>57.4%</a:t>
            </a:r>
            <a:r>
              <a:rPr lang="en">
                <a:solidFill>
                  <a:schemeClr val="dk1"/>
                </a:solidFill>
              </a:rPr>
              <a:t>.</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2572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300"/>
              <a:t>THANK YOU</a:t>
            </a:r>
            <a:endParaRPr sz="4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