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F4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98-0E58-4FA4-91C1-BE5D4EB7C14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C4A-5873-4A6B-9B84-45E649C74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06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98-0E58-4FA4-91C1-BE5D4EB7C14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C4A-5873-4A6B-9B84-45E649C74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98-0E58-4FA4-91C1-BE5D4EB7C14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C4A-5873-4A6B-9B84-45E649C74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13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98-0E58-4FA4-91C1-BE5D4EB7C14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C4A-5873-4A6B-9B84-45E649C74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63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98-0E58-4FA4-91C1-BE5D4EB7C14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C4A-5873-4A6B-9B84-45E649C74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41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98-0E58-4FA4-91C1-BE5D4EB7C14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C4A-5873-4A6B-9B84-45E649C74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1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98-0E58-4FA4-91C1-BE5D4EB7C14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C4A-5873-4A6B-9B84-45E649C74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99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98-0E58-4FA4-91C1-BE5D4EB7C14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C4A-5873-4A6B-9B84-45E649C74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4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98-0E58-4FA4-91C1-BE5D4EB7C14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C4A-5873-4A6B-9B84-45E649C74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98-0E58-4FA4-91C1-BE5D4EB7C14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C4A-5873-4A6B-9B84-45E649C74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4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98-0E58-4FA4-91C1-BE5D4EB7C14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C4A-5873-4A6B-9B84-45E649C74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20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11E98-0E58-4FA4-91C1-BE5D4EB7C14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11C4A-5873-4A6B-9B84-45E649C74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0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43227" y="125956"/>
            <a:ext cx="3465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Architecture Diagram:</a:t>
            </a:r>
            <a:endParaRPr lang="en-GB" sz="2800" b="1" u="sng" dirty="0"/>
          </a:p>
        </p:txBody>
      </p:sp>
      <p:pic>
        <p:nvPicPr>
          <p:cNvPr id="1056" name="Picture 10" descr="Cloud Icon - Free Download, PNG and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7" b="18526"/>
          <a:stretch/>
        </p:blipFill>
        <p:spPr bwMode="auto">
          <a:xfrm>
            <a:off x="4315008" y="2766814"/>
            <a:ext cx="1439878" cy="94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Rectangle 1070"/>
          <p:cNvSpPr/>
          <p:nvPr/>
        </p:nvSpPr>
        <p:spPr>
          <a:xfrm>
            <a:off x="6227901" y="2612408"/>
            <a:ext cx="3970020" cy="1905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Rectangle 1026"/>
          <p:cNvSpPr/>
          <p:nvPr/>
        </p:nvSpPr>
        <p:spPr>
          <a:xfrm>
            <a:off x="143228" y="1300869"/>
            <a:ext cx="3546657" cy="52561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9312" y="3858604"/>
            <a:ext cx="1662297" cy="6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916" y="5095025"/>
            <a:ext cx="1287087" cy="133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Persistence Storage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6916" y="1947771"/>
            <a:ext cx="1287087" cy="133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Module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429998" y="3521397"/>
            <a:ext cx="1055771" cy="13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GSM/GPRS Module</a:t>
            </a:r>
            <a:endParaRPr lang="en-GB" sz="1500" dirty="0"/>
          </a:p>
        </p:txBody>
      </p:sp>
      <p:pic>
        <p:nvPicPr>
          <p:cNvPr id="1026" name="Picture 2" descr="Blockchain icon PNG and SVG Vector Free Downloa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50" y="2724773"/>
            <a:ext cx="967316" cy="10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469288" y="2915339"/>
            <a:ext cx="1371612" cy="6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1" y="3739832"/>
            <a:ext cx="154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Blockchain network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Laptop And Phon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3" y="2724773"/>
            <a:ext cx="1081387" cy="10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0745833" y="3700812"/>
            <a:ext cx="1300709" cy="56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Device Application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263694" y="1806206"/>
            <a:ext cx="136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 Satellite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4563378" y="311454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GB" dirty="0"/>
          </a:p>
        </p:txBody>
      </p:sp>
      <p:sp>
        <p:nvSpPr>
          <p:cNvPr id="1029" name="TextBox 1028"/>
          <p:cNvSpPr txBox="1"/>
          <p:nvPr/>
        </p:nvSpPr>
        <p:spPr>
          <a:xfrm>
            <a:off x="2069908" y="6167785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Tracker Device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72" name="TextBox 1071"/>
          <p:cNvSpPr txBox="1"/>
          <p:nvPr/>
        </p:nvSpPr>
        <p:spPr>
          <a:xfrm>
            <a:off x="7823220" y="416247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Cloud </a:t>
            </a:r>
            <a:endParaRPr lang="en-GB" b="1" dirty="0"/>
          </a:p>
        </p:txBody>
      </p:sp>
      <p:pic>
        <p:nvPicPr>
          <p:cNvPr id="1075" name="Picture 12" descr="Communication, dish, gps satellite, satellite, space, space satellite icon  - Download on Iconfinder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05044">
            <a:off x="4408454" y="689211"/>
            <a:ext cx="1071047" cy="107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Elbow Connector 82"/>
          <p:cNvCxnSpPr>
            <a:stCxn id="6" idx="0"/>
            <a:endCxn id="1075" idx="3"/>
          </p:cNvCxnSpPr>
          <p:nvPr/>
        </p:nvCxnSpPr>
        <p:spPr>
          <a:xfrm rot="5400000" flipH="1" flipV="1">
            <a:off x="2355192" y="-113763"/>
            <a:ext cx="816803" cy="3306267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0" idx="3"/>
            <a:endCxn id="1056" idx="1"/>
          </p:cNvCxnSpPr>
          <p:nvPr/>
        </p:nvCxnSpPr>
        <p:spPr>
          <a:xfrm flipV="1">
            <a:off x="3485769" y="3237705"/>
            <a:ext cx="829239" cy="950352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" idx="0"/>
          </p:cNvCxnSpPr>
          <p:nvPr/>
        </p:nvCxnSpPr>
        <p:spPr>
          <a:xfrm flipV="1">
            <a:off x="1110460" y="4531811"/>
            <a:ext cx="0" cy="56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" idx="1"/>
            <a:endCxn id="4" idx="3"/>
          </p:cNvCxnSpPr>
          <p:nvPr/>
        </p:nvCxnSpPr>
        <p:spPr>
          <a:xfrm flipH="1">
            <a:off x="1941609" y="4188057"/>
            <a:ext cx="48838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4" idx="0"/>
            <a:endCxn id="6" idx="2"/>
          </p:cNvCxnSpPr>
          <p:nvPr/>
        </p:nvCxnSpPr>
        <p:spPr>
          <a:xfrm flipH="1" flipV="1">
            <a:off x="1110460" y="3281090"/>
            <a:ext cx="1" cy="5775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56" idx="3"/>
            <a:endCxn id="1026" idx="1"/>
          </p:cNvCxnSpPr>
          <p:nvPr/>
        </p:nvCxnSpPr>
        <p:spPr>
          <a:xfrm>
            <a:off x="5754886" y="3237705"/>
            <a:ext cx="966864" cy="7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026" idx="3"/>
            <a:endCxn id="11" idx="1"/>
          </p:cNvCxnSpPr>
          <p:nvPr/>
        </p:nvCxnSpPr>
        <p:spPr>
          <a:xfrm>
            <a:off x="7689066" y="3244793"/>
            <a:ext cx="7802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1" idx="3"/>
            <a:endCxn id="1032" idx="1"/>
          </p:cNvCxnSpPr>
          <p:nvPr/>
        </p:nvCxnSpPr>
        <p:spPr>
          <a:xfrm>
            <a:off x="9840900" y="3244793"/>
            <a:ext cx="10145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3" name="Rectangle 1082"/>
          <p:cNvSpPr/>
          <p:nvPr/>
        </p:nvSpPr>
        <p:spPr>
          <a:xfrm>
            <a:off x="8940800" y="5037531"/>
            <a:ext cx="3149616" cy="1520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84" name="Table 10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26868"/>
              </p:ext>
            </p:extLst>
          </p:nvPr>
        </p:nvGraphicFramePr>
        <p:xfrm>
          <a:off x="8991600" y="5398561"/>
          <a:ext cx="3048000" cy="112776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3283848906"/>
                    </a:ext>
                  </a:extLst>
                </a:gridCol>
              </a:tblGrid>
              <a:tr h="112776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50996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0049607" y="5478352"/>
            <a:ext cx="1663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Wireless connection</a:t>
            </a:r>
            <a:endParaRPr lang="en-GB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0049607" y="5864159"/>
            <a:ext cx="1485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Wired connection</a:t>
            </a:r>
            <a:endParaRPr lang="en-GB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049607" y="6198562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Connection</a:t>
            </a:r>
            <a:endParaRPr lang="en-GB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940784" y="5055385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Legend</a:t>
            </a:r>
            <a:endParaRPr lang="en-GB" b="1" u="sng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9840900" y="5398561"/>
            <a:ext cx="0" cy="1127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8991600" y="5812620"/>
            <a:ext cx="3048000" cy="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991600" y="6182613"/>
            <a:ext cx="3048000" cy="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9108309" y="5969609"/>
            <a:ext cx="48838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9107695" y="5637719"/>
            <a:ext cx="488389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9112797" y="6352449"/>
            <a:ext cx="48838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43227" y="125956"/>
            <a:ext cx="644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Data Flow: </a:t>
            </a:r>
            <a:r>
              <a:rPr lang="en-US" sz="2000" b="1" u="sng" dirty="0" smtClean="0"/>
              <a:t>Case 1 - when Internet connection available</a:t>
            </a:r>
            <a:endParaRPr lang="en-GB" sz="2800" b="1" u="sng" dirty="0"/>
          </a:p>
        </p:txBody>
      </p:sp>
      <p:pic>
        <p:nvPicPr>
          <p:cNvPr id="1056" name="Picture 10" descr="Cloud Icon - Free Download, PNG and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7" b="18526"/>
          <a:stretch/>
        </p:blipFill>
        <p:spPr bwMode="auto">
          <a:xfrm>
            <a:off x="4315008" y="2766814"/>
            <a:ext cx="1439878" cy="94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Rectangle 1070"/>
          <p:cNvSpPr/>
          <p:nvPr/>
        </p:nvSpPr>
        <p:spPr>
          <a:xfrm>
            <a:off x="6227901" y="2612408"/>
            <a:ext cx="3970020" cy="1905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Rectangle 1026"/>
          <p:cNvSpPr/>
          <p:nvPr/>
        </p:nvSpPr>
        <p:spPr>
          <a:xfrm>
            <a:off x="143228" y="1300869"/>
            <a:ext cx="3546657" cy="52561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9312" y="3858604"/>
            <a:ext cx="1662297" cy="6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916" y="5095025"/>
            <a:ext cx="1287087" cy="133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Persistence Storage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6916" y="1947771"/>
            <a:ext cx="1287087" cy="133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Module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429998" y="3521397"/>
            <a:ext cx="1055771" cy="13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GSM/GPRS Module</a:t>
            </a:r>
            <a:endParaRPr lang="en-GB" sz="1500" dirty="0"/>
          </a:p>
        </p:txBody>
      </p:sp>
      <p:pic>
        <p:nvPicPr>
          <p:cNvPr id="1026" name="Picture 2" descr="Blockchain icon PNG and SVG Vector Free Downloa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50" y="2724773"/>
            <a:ext cx="967316" cy="10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469288" y="2915339"/>
            <a:ext cx="1371612" cy="6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1" y="3739832"/>
            <a:ext cx="154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Blockchain network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Laptop And Phon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3" y="2724773"/>
            <a:ext cx="1081387" cy="10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0745833" y="3700812"/>
            <a:ext cx="1300709" cy="56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Device Application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263694" y="1806206"/>
            <a:ext cx="136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 Satellite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4563378" y="311454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GB" dirty="0"/>
          </a:p>
        </p:txBody>
      </p:sp>
      <p:sp>
        <p:nvSpPr>
          <p:cNvPr id="1029" name="TextBox 1028"/>
          <p:cNvSpPr txBox="1"/>
          <p:nvPr/>
        </p:nvSpPr>
        <p:spPr>
          <a:xfrm>
            <a:off x="2069908" y="6167785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Tracker Device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72" name="TextBox 1071"/>
          <p:cNvSpPr txBox="1"/>
          <p:nvPr/>
        </p:nvSpPr>
        <p:spPr>
          <a:xfrm>
            <a:off x="7823220" y="416247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Cloud </a:t>
            </a:r>
            <a:endParaRPr lang="en-GB" b="1" dirty="0"/>
          </a:p>
        </p:txBody>
      </p:sp>
      <p:pic>
        <p:nvPicPr>
          <p:cNvPr id="1075" name="Picture 12" descr="Communication, dish, gps satellite, satellite, space, space satellite icon  - Download on Iconfinder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05044">
            <a:off x="4408454" y="689211"/>
            <a:ext cx="1071047" cy="107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Elbow Connector 82"/>
          <p:cNvCxnSpPr>
            <a:stCxn id="6" idx="0"/>
            <a:endCxn id="1075" idx="3"/>
          </p:cNvCxnSpPr>
          <p:nvPr/>
        </p:nvCxnSpPr>
        <p:spPr>
          <a:xfrm rot="5400000" flipH="1" flipV="1">
            <a:off x="2355192" y="-113763"/>
            <a:ext cx="816803" cy="3306267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0" idx="3"/>
            <a:endCxn id="1056" idx="1"/>
          </p:cNvCxnSpPr>
          <p:nvPr/>
        </p:nvCxnSpPr>
        <p:spPr>
          <a:xfrm flipV="1">
            <a:off x="3485769" y="3237705"/>
            <a:ext cx="829239" cy="95035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" idx="1"/>
            <a:endCxn id="4" idx="3"/>
          </p:cNvCxnSpPr>
          <p:nvPr/>
        </p:nvCxnSpPr>
        <p:spPr>
          <a:xfrm flipH="1">
            <a:off x="1941609" y="4188057"/>
            <a:ext cx="488389" cy="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4" idx="0"/>
            <a:endCxn id="6" idx="2"/>
          </p:cNvCxnSpPr>
          <p:nvPr/>
        </p:nvCxnSpPr>
        <p:spPr>
          <a:xfrm flipH="1" flipV="1">
            <a:off x="1110460" y="3281090"/>
            <a:ext cx="1" cy="57751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56" idx="3"/>
            <a:endCxn id="1026" idx="1"/>
          </p:cNvCxnSpPr>
          <p:nvPr/>
        </p:nvCxnSpPr>
        <p:spPr>
          <a:xfrm>
            <a:off x="5754886" y="3237705"/>
            <a:ext cx="966864" cy="70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026" idx="3"/>
            <a:endCxn id="11" idx="1"/>
          </p:cNvCxnSpPr>
          <p:nvPr/>
        </p:nvCxnSpPr>
        <p:spPr>
          <a:xfrm>
            <a:off x="7689066" y="3244793"/>
            <a:ext cx="780222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1" idx="3"/>
            <a:endCxn id="1032" idx="1"/>
          </p:cNvCxnSpPr>
          <p:nvPr/>
        </p:nvCxnSpPr>
        <p:spPr>
          <a:xfrm>
            <a:off x="9840900" y="3244793"/>
            <a:ext cx="1014593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3" name="Rectangle 1082"/>
          <p:cNvSpPr/>
          <p:nvPr/>
        </p:nvSpPr>
        <p:spPr>
          <a:xfrm>
            <a:off x="8940800" y="5037531"/>
            <a:ext cx="3149616" cy="1520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84" name="Table 1083"/>
          <p:cNvGraphicFramePr>
            <a:graphicFrameLocks noGrp="1"/>
          </p:cNvGraphicFramePr>
          <p:nvPr/>
        </p:nvGraphicFramePr>
        <p:xfrm>
          <a:off x="8991600" y="5398561"/>
          <a:ext cx="3048000" cy="112776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3283848906"/>
                    </a:ext>
                  </a:extLst>
                </a:gridCol>
              </a:tblGrid>
              <a:tr h="112776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50996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0049607" y="5478352"/>
            <a:ext cx="1663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Wireless connection</a:t>
            </a:r>
            <a:endParaRPr lang="en-GB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0049607" y="5864159"/>
            <a:ext cx="1485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Wired connection</a:t>
            </a:r>
            <a:endParaRPr lang="en-GB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049607" y="6198562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Connection</a:t>
            </a:r>
            <a:endParaRPr lang="en-GB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940784" y="5055385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Legend</a:t>
            </a:r>
            <a:endParaRPr lang="en-GB" b="1" u="sng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9840900" y="5398561"/>
            <a:ext cx="0" cy="1127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8991600" y="5812620"/>
            <a:ext cx="3048000" cy="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991600" y="6182613"/>
            <a:ext cx="3048000" cy="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9108309" y="5969609"/>
            <a:ext cx="488389" cy="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9107695" y="5637719"/>
            <a:ext cx="488389" cy="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9112797" y="6352449"/>
            <a:ext cx="488389" cy="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74556" y="556254"/>
            <a:ext cx="4971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*GPS/location and time data streamed in real time through GPRS/GSM Module in to the blockchain network</a:t>
            </a:r>
            <a:endParaRPr lang="en-GB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43227" y="125956"/>
            <a:ext cx="692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Data Flow: </a:t>
            </a:r>
            <a:r>
              <a:rPr lang="en-US" sz="2000" b="1" u="sng" dirty="0" smtClean="0"/>
              <a:t>Case 2 - when Internet connection </a:t>
            </a:r>
            <a:r>
              <a:rPr lang="en-US" sz="2000" b="1" u="sng" dirty="0" smtClean="0">
                <a:solidFill>
                  <a:srgbClr val="FF0000"/>
                </a:solidFill>
              </a:rPr>
              <a:t>not</a:t>
            </a:r>
            <a:r>
              <a:rPr lang="en-US" sz="2000" b="1" u="sng" dirty="0" smtClean="0"/>
              <a:t> available</a:t>
            </a:r>
            <a:endParaRPr lang="en-GB" sz="2800" b="1" u="sng" dirty="0"/>
          </a:p>
        </p:txBody>
      </p:sp>
      <p:pic>
        <p:nvPicPr>
          <p:cNvPr id="1056" name="Picture 10" descr="Cloud Icon - Free Download, PNG and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7" b="18526"/>
          <a:stretch/>
        </p:blipFill>
        <p:spPr bwMode="auto">
          <a:xfrm>
            <a:off x="4315008" y="2766814"/>
            <a:ext cx="1439878" cy="94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Rectangle 1070"/>
          <p:cNvSpPr/>
          <p:nvPr/>
        </p:nvSpPr>
        <p:spPr>
          <a:xfrm>
            <a:off x="6227901" y="2612408"/>
            <a:ext cx="3970020" cy="1905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Rectangle 1026"/>
          <p:cNvSpPr/>
          <p:nvPr/>
        </p:nvSpPr>
        <p:spPr>
          <a:xfrm>
            <a:off x="143228" y="1300869"/>
            <a:ext cx="3546657" cy="52561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9312" y="3858604"/>
            <a:ext cx="1662297" cy="6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916" y="5095025"/>
            <a:ext cx="1287087" cy="133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Persistence Storage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6916" y="1947771"/>
            <a:ext cx="1287087" cy="133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Module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429998" y="3521397"/>
            <a:ext cx="1055771" cy="13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GSM/GPRS Module</a:t>
            </a:r>
            <a:endParaRPr lang="en-GB" sz="1500" dirty="0"/>
          </a:p>
        </p:txBody>
      </p:sp>
      <p:pic>
        <p:nvPicPr>
          <p:cNvPr id="1026" name="Picture 2" descr="Blockchain icon PNG and SVG Vector Free Downloa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50" y="2724773"/>
            <a:ext cx="967316" cy="10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469288" y="2915339"/>
            <a:ext cx="1371612" cy="6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1" y="3739832"/>
            <a:ext cx="154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Blockchain network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Laptop And Phon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3" y="2724773"/>
            <a:ext cx="1081387" cy="10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0745833" y="3700812"/>
            <a:ext cx="1300709" cy="56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Device Application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263694" y="1806206"/>
            <a:ext cx="136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 Satellite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4563378" y="311454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GB" dirty="0"/>
          </a:p>
        </p:txBody>
      </p:sp>
      <p:sp>
        <p:nvSpPr>
          <p:cNvPr id="1029" name="TextBox 1028"/>
          <p:cNvSpPr txBox="1"/>
          <p:nvPr/>
        </p:nvSpPr>
        <p:spPr>
          <a:xfrm>
            <a:off x="2069908" y="6167785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Tracker Device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72" name="TextBox 1071"/>
          <p:cNvSpPr txBox="1"/>
          <p:nvPr/>
        </p:nvSpPr>
        <p:spPr>
          <a:xfrm>
            <a:off x="7823220" y="416247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Cloud </a:t>
            </a:r>
            <a:endParaRPr lang="en-GB" b="1" dirty="0"/>
          </a:p>
        </p:txBody>
      </p:sp>
      <p:pic>
        <p:nvPicPr>
          <p:cNvPr id="1075" name="Picture 12" descr="Communication, dish, gps satellite, satellite, space, space satellite icon  - Download on Iconfinder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05044">
            <a:off x="4408454" y="689211"/>
            <a:ext cx="1071047" cy="107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Elbow Connector 82"/>
          <p:cNvCxnSpPr>
            <a:stCxn id="6" idx="0"/>
            <a:endCxn id="1075" idx="3"/>
          </p:cNvCxnSpPr>
          <p:nvPr/>
        </p:nvCxnSpPr>
        <p:spPr>
          <a:xfrm rot="5400000" flipH="1" flipV="1">
            <a:off x="2355192" y="-113763"/>
            <a:ext cx="816803" cy="3306267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5" idx="0"/>
            <a:endCxn id="4" idx="2"/>
          </p:cNvCxnSpPr>
          <p:nvPr/>
        </p:nvCxnSpPr>
        <p:spPr>
          <a:xfrm flipV="1">
            <a:off x="1110460" y="4517512"/>
            <a:ext cx="1" cy="57751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4" idx="0"/>
            <a:endCxn id="6" idx="2"/>
          </p:cNvCxnSpPr>
          <p:nvPr/>
        </p:nvCxnSpPr>
        <p:spPr>
          <a:xfrm flipH="1" flipV="1">
            <a:off x="1110460" y="3281090"/>
            <a:ext cx="1" cy="57751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56" idx="3"/>
            <a:endCxn id="1026" idx="1"/>
          </p:cNvCxnSpPr>
          <p:nvPr/>
        </p:nvCxnSpPr>
        <p:spPr>
          <a:xfrm>
            <a:off x="5754886" y="3237705"/>
            <a:ext cx="966864" cy="70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026" idx="3"/>
            <a:endCxn id="11" idx="1"/>
          </p:cNvCxnSpPr>
          <p:nvPr/>
        </p:nvCxnSpPr>
        <p:spPr>
          <a:xfrm>
            <a:off x="7689066" y="3244793"/>
            <a:ext cx="780222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1" idx="3"/>
            <a:endCxn id="1032" idx="1"/>
          </p:cNvCxnSpPr>
          <p:nvPr/>
        </p:nvCxnSpPr>
        <p:spPr>
          <a:xfrm>
            <a:off x="9840900" y="3244793"/>
            <a:ext cx="1014593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3" name="Rectangle 1082"/>
          <p:cNvSpPr/>
          <p:nvPr/>
        </p:nvSpPr>
        <p:spPr>
          <a:xfrm>
            <a:off x="8940800" y="5037531"/>
            <a:ext cx="3149616" cy="1520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84" name="Table 1083"/>
          <p:cNvGraphicFramePr>
            <a:graphicFrameLocks noGrp="1"/>
          </p:cNvGraphicFramePr>
          <p:nvPr/>
        </p:nvGraphicFramePr>
        <p:xfrm>
          <a:off x="8991600" y="5398561"/>
          <a:ext cx="3048000" cy="112776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3283848906"/>
                    </a:ext>
                  </a:extLst>
                </a:gridCol>
              </a:tblGrid>
              <a:tr h="112776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50996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0049607" y="5478352"/>
            <a:ext cx="1663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Wireless connection</a:t>
            </a:r>
            <a:endParaRPr lang="en-GB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0049607" y="5864159"/>
            <a:ext cx="1485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Wired connection</a:t>
            </a:r>
            <a:endParaRPr lang="en-GB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049607" y="6198562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Connection</a:t>
            </a:r>
            <a:endParaRPr lang="en-GB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940784" y="5055385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Legend</a:t>
            </a:r>
            <a:endParaRPr lang="en-GB" b="1" u="sng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9840900" y="5398561"/>
            <a:ext cx="0" cy="1127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8991600" y="5812620"/>
            <a:ext cx="3048000" cy="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991600" y="6182613"/>
            <a:ext cx="3048000" cy="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9108309" y="5969609"/>
            <a:ext cx="488389" cy="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9107695" y="5637719"/>
            <a:ext cx="488389" cy="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9112797" y="6352449"/>
            <a:ext cx="488389" cy="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74556" y="556254"/>
            <a:ext cx="497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*GPS/location and time stored in local persistence storage</a:t>
            </a:r>
            <a:endParaRPr lang="en-GB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43227" y="125956"/>
            <a:ext cx="6594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Data Flow: </a:t>
            </a:r>
            <a:r>
              <a:rPr lang="en-US" sz="2000" b="1" u="sng" dirty="0" smtClean="0"/>
              <a:t>Case 2 – After regaining Internet connection</a:t>
            </a:r>
            <a:endParaRPr lang="en-GB" sz="2800" b="1" u="sng" dirty="0"/>
          </a:p>
        </p:txBody>
      </p:sp>
      <p:pic>
        <p:nvPicPr>
          <p:cNvPr id="1056" name="Picture 10" descr="Cloud Icon - Free Download, PNG and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7" b="18526"/>
          <a:stretch/>
        </p:blipFill>
        <p:spPr bwMode="auto">
          <a:xfrm>
            <a:off x="4315008" y="2766814"/>
            <a:ext cx="1439878" cy="94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Rectangle 1070"/>
          <p:cNvSpPr/>
          <p:nvPr/>
        </p:nvSpPr>
        <p:spPr>
          <a:xfrm>
            <a:off x="6227901" y="2612408"/>
            <a:ext cx="3970020" cy="1905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Rectangle 1026"/>
          <p:cNvSpPr/>
          <p:nvPr/>
        </p:nvSpPr>
        <p:spPr>
          <a:xfrm>
            <a:off x="143228" y="1300869"/>
            <a:ext cx="3546657" cy="52561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9312" y="3858604"/>
            <a:ext cx="1662297" cy="6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6916" y="5095025"/>
            <a:ext cx="1287087" cy="133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Persistence Storage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6916" y="1947771"/>
            <a:ext cx="1287087" cy="133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Module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429998" y="3521397"/>
            <a:ext cx="1055771" cy="13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GSM/GPRS Module</a:t>
            </a:r>
            <a:endParaRPr lang="en-GB" sz="1500" dirty="0"/>
          </a:p>
        </p:txBody>
      </p:sp>
      <p:pic>
        <p:nvPicPr>
          <p:cNvPr id="1026" name="Picture 2" descr="Blockchain icon PNG and SVG Vector Free Downloa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50" y="2724773"/>
            <a:ext cx="967316" cy="10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469288" y="2915339"/>
            <a:ext cx="1371612" cy="6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1" y="3739832"/>
            <a:ext cx="154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Blockchain network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Laptop And Phon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3" y="2724773"/>
            <a:ext cx="1081387" cy="10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0745833" y="3700812"/>
            <a:ext cx="1300709" cy="56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Device Application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263694" y="1806206"/>
            <a:ext cx="136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 Satellite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4563378" y="311454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GB" dirty="0"/>
          </a:p>
        </p:txBody>
      </p:sp>
      <p:sp>
        <p:nvSpPr>
          <p:cNvPr id="1029" name="TextBox 1028"/>
          <p:cNvSpPr txBox="1"/>
          <p:nvPr/>
        </p:nvSpPr>
        <p:spPr>
          <a:xfrm>
            <a:off x="2069908" y="6167785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Tracker Device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72" name="TextBox 1071"/>
          <p:cNvSpPr txBox="1"/>
          <p:nvPr/>
        </p:nvSpPr>
        <p:spPr>
          <a:xfrm>
            <a:off x="7823220" y="416247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Cloud </a:t>
            </a:r>
            <a:endParaRPr lang="en-GB" b="1" dirty="0"/>
          </a:p>
        </p:txBody>
      </p:sp>
      <p:pic>
        <p:nvPicPr>
          <p:cNvPr id="1075" name="Picture 12" descr="Communication, dish, gps satellite, satellite, space, space satellite icon  - Download on Iconfinder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05044">
            <a:off x="4408454" y="689211"/>
            <a:ext cx="1071047" cy="107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Elbow Connector 82"/>
          <p:cNvCxnSpPr>
            <a:stCxn id="6" idx="0"/>
            <a:endCxn id="1075" idx="3"/>
          </p:cNvCxnSpPr>
          <p:nvPr/>
        </p:nvCxnSpPr>
        <p:spPr>
          <a:xfrm rot="5400000" flipH="1" flipV="1">
            <a:off x="2355192" y="-113763"/>
            <a:ext cx="816803" cy="3306267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5" idx="0"/>
            <a:endCxn id="4" idx="2"/>
          </p:cNvCxnSpPr>
          <p:nvPr/>
        </p:nvCxnSpPr>
        <p:spPr>
          <a:xfrm flipV="1">
            <a:off x="1110460" y="4517512"/>
            <a:ext cx="1" cy="57751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4" idx="0"/>
            <a:endCxn id="6" idx="2"/>
          </p:cNvCxnSpPr>
          <p:nvPr/>
        </p:nvCxnSpPr>
        <p:spPr>
          <a:xfrm flipH="1" flipV="1">
            <a:off x="1110460" y="3281090"/>
            <a:ext cx="1" cy="57751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56" idx="3"/>
            <a:endCxn id="1026" idx="1"/>
          </p:cNvCxnSpPr>
          <p:nvPr/>
        </p:nvCxnSpPr>
        <p:spPr>
          <a:xfrm>
            <a:off x="5754886" y="3237705"/>
            <a:ext cx="966864" cy="70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026" idx="3"/>
            <a:endCxn id="11" idx="1"/>
          </p:cNvCxnSpPr>
          <p:nvPr/>
        </p:nvCxnSpPr>
        <p:spPr>
          <a:xfrm>
            <a:off x="7689066" y="3244793"/>
            <a:ext cx="780222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1" idx="3"/>
            <a:endCxn id="1032" idx="1"/>
          </p:cNvCxnSpPr>
          <p:nvPr/>
        </p:nvCxnSpPr>
        <p:spPr>
          <a:xfrm>
            <a:off x="9840900" y="3244793"/>
            <a:ext cx="1014593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3" name="Rectangle 1082"/>
          <p:cNvSpPr/>
          <p:nvPr/>
        </p:nvSpPr>
        <p:spPr>
          <a:xfrm>
            <a:off x="8940800" y="5037531"/>
            <a:ext cx="3149616" cy="1520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84" name="Table 1083"/>
          <p:cNvGraphicFramePr>
            <a:graphicFrameLocks noGrp="1"/>
          </p:cNvGraphicFramePr>
          <p:nvPr/>
        </p:nvGraphicFramePr>
        <p:xfrm>
          <a:off x="8991600" y="5398561"/>
          <a:ext cx="3048000" cy="112776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3283848906"/>
                    </a:ext>
                  </a:extLst>
                </a:gridCol>
              </a:tblGrid>
              <a:tr h="112776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50996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0049607" y="5478352"/>
            <a:ext cx="1663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Wireless connection</a:t>
            </a:r>
            <a:endParaRPr lang="en-GB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0049607" y="5864159"/>
            <a:ext cx="1485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Wired connection</a:t>
            </a:r>
            <a:endParaRPr lang="en-GB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049607" y="6198562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Connection</a:t>
            </a:r>
            <a:endParaRPr lang="en-GB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940784" y="5055385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Legend</a:t>
            </a:r>
            <a:endParaRPr lang="en-GB" b="1" u="sng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9840900" y="5398561"/>
            <a:ext cx="0" cy="1127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8991600" y="5812620"/>
            <a:ext cx="3048000" cy="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991600" y="6182613"/>
            <a:ext cx="3048000" cy="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9108309" y="5969609"/>
            <a:ext cx="488389" cy="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9107695" y="5637719"/>
            <a:ext cx="488389" cy="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9112797" y="6352449"/>
            <a:ext cx="488389" cy="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1"/>
            <a:endCxn id="4" idx="3"/>
          </p:cNvCxnSpPr>
          <p:nvPr/>
        </p:nvCxnSpPr>
        <p:spPr>
          <a:xfrm flipH="1">
            <a:off x="1941609" y="4188057"/>
            <a:ext cx="488389" cy="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3"/>
            <a:endCxn id="1056" idx="1"/>
          </p:cNvCxnSpPr>
          <p:nvPr/>
        </p:nvCxnSpPr>
        <p:spPr>
          <a:xfrm flipV="1">
            <a:off x="3485769" y="3237705"/>
            <a:ext cx="829239" cy="950352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74556" y="556254"/>
            <a:ext cx="497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*GPS/location and time data stored in persistence storage is synched back into the blockchain network and subsequently real-time GPS data is streamed thereby maintaining continuity</a:t>
            </a:r>
            <a:endParaRPr lang="en-GB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190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Arnab</dc:creator>
  <cp:lastModifiedBy>Arnab</cp:lastModifiedBy>
  <cp:revision>25</cp:revision>
  <dcterms:created xsi:type="dcterms:W3CDTF">2021-02-23T09:13:07Z</dcterms:created>
  <dcterms:modified xsi:type="dcterms:W3CDTF">2021-02-23T19:38:05Z</dcterms:modified>
</cp:coreProperties>
</file>