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D219-B7F1-D86F-E574-F0B46D9A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1145-2779-8D69-4C4B-892001F9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44EB-60E0-8692-B5F9-018E1A6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5C43-B45B-C8D5-636F-EE676217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8120-73D3-56A1-D90B-13399049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D46B-E36E-4930-9E07-576C54FF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11005-3AEA-BBC0-E054-60029A87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0D4F-D719-1F13-D514-17E4A4F8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876B-0F59-9971-CA74-C01FD59F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828E3-AED7-B93A-B4B3-6E8E01D0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25564-520F-A217-58C9-DA704B699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25862-0D37-7D42-7A89-CEFA179EC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A7F6E-E31A-A058-CF85-3FB65EDE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4712-D258-333B-628A-092C7F5D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5291-91A2-5354-D217-4A02D122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1584-4EBD-F71E-A9F3-A16121EF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D168-5E8B-DF78-EC94-E56E3E80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64E2-09CB-8008-8A34-9F8C30A8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D430-B4D7-B554-B730-3872D5DB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EC95-0E68-EB6B-E853-5CCCA2AB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2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677A-8DB0-9B5F-5171-4C795BB7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5E77-BA42-6CC0-6A7C-FE817BAC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48FB-48E3-8031-3EF3-E8FF813D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94CA-5D66-2B46-9497-F95D65C8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C3EF-5194-C699-CD16-EE051037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ADDF-4E3A-D7B4-76CA-E4FA657A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6102-694D-76E4-55FD-AEBA0918C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3BCDA-3DCD-E052-399E-C00AE5A6E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437B3-2025-59C3-723A-F10B377D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CD523-9AFE-7950-619E-59FF98A1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5A76-2F76-521B-ADE4-44AE4F75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EE75-EED1-FE54-BD4B-ECD6D8C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00B46-F08C-5E7B-600A-06784C65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A7C45-DC32-4298-EE0C-99878DA61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7AD8A-EE00-A648-6591-163023755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AC7D2-F408-7FB4-C2C7-8BD80687E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E917D-23A6-BF5F-5461-42A1A4DB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BE262-5B63-E479-FF85-761508AC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AF1D3-E009-CFAC-8124-3983B9C9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D807-E563-88D9-2F84-4066F513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5E385-E427-CD7A-1B39-AD4505E3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67410-0C29-9C33-ADEF-DFA51C91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8262-FE0E-1F7A-958F-73BF0272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00D35-6FC8-F5FE-DD73-793F62C5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F29CB-D2E8-11F2-8991-656A2079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946B5-059C-2136-BD11-91B3DFB2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1197-F969-37E2-C91E-C6A558BE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A376-FDFA-ADDB-F399-28A8DC49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67C5-A601-6405-269A-16120C08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3D819-26E9-75C5-D6ED-CB6BBAF2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F0543-A487-8662-6605-92F06FF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95225-7E67-3522-7743-40B7AB68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6091-FADF-3923-45BB-7B207AD8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9474F-0C52-DB1A-F644-FA3310588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FE2EB-D5F8-C809-F210-D14FF846E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2A1F-90D5-15CD-C39C-6E0564D4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2484-1149-CE1D-C624-FAD1E4F6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05CD2-7A2B-C76B-9CD4-1351397D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56D31-0321-AF4D-1E58-6BBC6F1F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B5DF3-8EBC-CCDE-E768-D3AC5C21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A6EA-9A6C-AEC5-8F05-B20C52135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5708-66CE-4209-9109-32A80013B7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06C0-BBEC-A5AF-AA37-861EC4D8C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6C48-0B64-5349-7B46-1741DB61E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C4AF-EF28-4C2B-AA0B-402D09D0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39EF-70F2-44D5-DC46-AF4701CDB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42CF6-B571-1622-947E-1F275736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100+ Thank You Pictures | Download Free Images on Unsplash">
            <a:extLst>
              <a:ext uri="{FF2B5EF4-FFF2-40B4-BE49-F238E27FC236}">
                <a16:creationId xmlns:a16="http://schemas.microsoft.com/office/drawing/2014/main" id="{95134695-EB0A-F8CF-4069-B59AAF0C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" b="1460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96B8-285F-C652-A993-085BA2DE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A606-B3F2-212E-E05E-EEEAB6A5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5BFA-9C76-3712-FBE8-D5977998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55" y="1910081"/>
            <a:ext cx="9070690" cy="39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9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7ECA-1BAE-CF97-A79A-DC339D8F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7FE8-2641-63E8-8985-CEC0CD1D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D4CE6-3E9F-1226-7460-FC7A0B33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61" y="527685"/>
            <a:ext cx="10353077" cy="54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0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ngular Reactive Forms Add Form Control And Remove Form Control Dynamically  (Learn it in 15 Steps) | by Srikanth | Medium">
            <a:extLst>
              <a:ext uri="{FF2B5EF4-FFF2-40B4-BE49-F238E27FC236}">
                <a16:creationId xmlns:a16="http://schemas.microsoft.com/office/drawing/2014/main" id="{BF8657EF-307F-CFC6-D77B-29D5DFD19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b="7743"/>
          <a:stretch/>
        </p:blipFill>
        <p:spPr bwMode="auto">
          <a:xfrm>
            <a:off x="20" y="-8878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987C9F-E814-3FF7-7550-174DEDCD3492}"/>
              </a:ext>
            </a:extLst>
          </p:cNvPr>
          <p:cNvSpPr/>
          <p:nvPr/>
        </p:nvSpPr>
        <p:spPr>
          <a:xfrm>
            <a:off x="3786808" y="675860"/>
            <a:ext cx="4618383" cy="63610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Types of Form Building</a:t>
            </a:r>
          </a:p>
        </p:txBody>
      </p:sp>
      <p:pic>
        <p:nvPicPr>
          <p:cNvPr id="3" name="Picture 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B1C768C-054A-F0E4-8FB6-CE247A8E9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40" y="3799840"/>
            <a:ext cx="1085352" cy="10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67A4-618E-7730-2E4B-D566AD64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F975-8E5B-FF96-304F-7DCA06C9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68DF3-154A-31FA-2096-96B986FF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70" y="273685"/>
            <a:ext cx="1056666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5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ngular Reactive Forms Add Form Control And Remove Form Control Dynamically  (Learn it in 15 Steps) | by Srikanth | Medium">
            <a:extLst>
              <a:ext uri="{FF2B5EF4-FFF2-40B4-BE49-F238E27FC236}">
                <a16:creationId xmlns:a16="http://schemas.microsoft.com/office/drawing/2014/main" id="{BF8657EF-307F-CFC6-D77B-29D5DFD19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b="7743"/>
          <a:stretch/>
        </p:blipFill>
        <p:spPr bwMode="auto">
          <a:xfrm>
            <a:off x="20" y="-8878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987C9F-E814-3FF7-7550-174DEDCD3492}"/>
              </a:ext>
            </a:extLst>
          </p:cNvPr>
          <p:cNvSpPr/>
          <p:nvPr/>
        </p:nvSpPr>
        <p:spPr>
          <a:xfrm>
            <a:off x="3786808" y="675860"/>
            <a:ext cx="4618383" cy="63610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 Control and Form Group</a:t>
            </a:r>
          </a:p>
        </p:txBody>
      </p:sp>
      <p:pic>
        <p:nvPicPr>
          <p:cNvPr id="3" name="Picture 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B1C768C-054A-F0E4-8FB6-CE247A8E9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40" y="3799840"/>
            <a:ext cx="1085352" cy="10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6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1278-832B-4827-A015-2BC78ADA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67DB-9745-22BC-E34C-1E8FF9A9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3DCC-9E99-6794-05C7-75A8064A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47" y="487680"/>
            <a:ext cx="8782706" cy="55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E57-0B59-9A88-744C-D52BD7FE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ED7E-3B5A-8B94-BC55-18D6A0EE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3CB58-0EC6-6967-8E03-0EAAD001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27" y="471806"/>
            <a:ext cx="9239226" cy="56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0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ngular Reactive Forms Add Form Control And Remove Form Control Dynamically  (Learn it in 15 Steps) | by Srikanth | Medium">
            <a:extLst>
              <a:ext uri="{FF2B5EF4-FFF2-40B4-BE49-F238E27FC236}">
                <a16:creationId xmlns:a16="http://schemas.microsoft.com/office/drawing/2014/main" id="{BF8657EF-307F-CFC6-D77B-29D5DFD19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b="7743"/>
          <a:stretch/>
        </p:blipFill>
        <p:spPr bwMode="auto">
          <a:xfrm>
            <a:off x="20" y="-8878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987C9F-E814-3FF7-7550-174DEDCD3492}"/>
              </a:ext>
            </a:extLst>
          </p:cNvPr>
          <p:cNvSpPr/>
          <p:nvPr/>
        </p:nvSpPr>
        <p:spPr>
          <a:xfrm>
            <a:off x="3786808" y="675860"/>
            <a:ext cx="4618383" cy="63610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Demo</a:t>
            </a:r>
          </a:p>
        </p:txBody>
      </p:sp>
      <p:pic>
        <p:nvPicPr>
          <p:cNvPr id="3" name="Picture 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B1C768C-054A-F0E4-8FB6-CE247A8E9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40" y="3799840"/>
            <a:ext cx="1085352" cy="10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3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Angular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GomezCasani, Maria</dc:creator>
  <cp:lastModifiedBy>GomezCasani, Maria</cp:lastModifiedBy>
  <cp:revision>4</cp:revision>
  <dcterms:created xsi:type="dcterms:W3CDTF">2023-06-23T03:40:39Z</dcterms:created>
  <dcterms:modified xsi:type="dcterms:W3CDTF">2023-06-27T20:24:11Z</dcterms:modified>
</cp:coreProperties>
</file>