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a1aea8f62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a1aea8f62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a1aea8f62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a1aea8f62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1aea8f62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1aea8f62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1aea8f62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a1aea8f62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