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1c447b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1c447b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1c447bd9e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1c447bd9e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1c447bd9e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1c447bd9e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1c447bd9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1c447bd9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1c447bd9e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1c447bd9e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1868575"/>
            <a:ext cx="85206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11">
                <a:latin typeface="Georgia"/>
                <a:ea typeface="Georgia"/>
                <a:cs typeface="Georgia"/>
                <a:sym typeface="Georgia"/>
              </a:rPr>
              <a:t>Maquette</a:t>
            </a:r>
            <a:endParaRPr b="1" sz="531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940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</a:t>
            </a:r>
            <a:r>
              <a:rPr lang="fr"/>
              <a:t>D'accueil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11700" y="1158150"/>
            <a:ext cx="21579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page d’accueil a pour but de présenter le BDE, Elle a un lien qui mène directement à la page de connexion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275" y="129675"/>
            <a:ext cx="5723200" cy="48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43675" y="241600"/>
            <a:ext cx="341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d’inscription: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4225" y="919825"/>
            <a:ext cx="211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page d’inscription sert </a:t>
            </a:r>
            <a:r>
              <a:rPr lang="fr"/>
              <a:t>à enregistrer</a:t>
            </a:r>
            <a:r>
              <a:rPr lang="fr"/>
              <a:t> un nouvel utilisateur pour que celui-ci </a:t>
            </a:r>
            <a:r>
              <a:rPr lang="fr"/>
              <a:t>puisse</a:t>
            </a:r>
            <a:r>
              <a:rPr lang="fr"/>
              <a:t> avoir </a:t>
            </a:r>
            <a:r>
              <a:rPr lang="fr"/>
              <a:t>accès à</a:t>
            </a:r>
            <a:r>
              <a:rPr lang="fr"/>
              <a:t> </a:t>
            </a:r>
            <a:r>
              <a:rPr lang="fr"/>
              <a:t>son</a:t>
            </a:r>
            <a:r>
              <a:rPr lang="fr"/>
              <a:t> compte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 l’utilisateur a </a:t>
            </a:r>
            <a:r>
              <a:rPr lang="fr"/>
              <a:t>déjà</a:t>
            </a:r>
            <a:r>
              <a:rPr lang="fr"/>
              <a:t> un compte il </a:t>
            </a:r>
            <a:r>
              <a:rPr lang="fr"/>
              <a:t>peut</a:t>
            </a:r>
            <a:r>
              <a:rPr lang="fr"/>
              <a:t> se connecter directement avec son numéro étudiant et son mot de passe.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50" y="743850"/>
            <a:ext cx="5428200" cy="3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Catalogue: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39725" y="1116150"/>
            <a:ext cx="249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catalogue est la vue du </a:t>
            </a:r>
            <a:r>
              <a:rPr lang="fr"/>
              <a:t>client</a:t>
            </a:r>
            <a:r>
              <a:rPr lang="fr"/>
              <a:t> quand il se connecte.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peut avoir </a:t>
            </a:r>
            <a:r>
              <a:rPr lang="fr"/>
              <a:t>accès</a:t>
            </a:r>
            <a:r>
              <a:rPr lang="fr"/>
              <a:t> </a:t>
            </a:r>
            <a:r>
              <a:rPr lang="fr"/>
              <a:t>aux articles</a:t>
            </a:r>
            <a:r>
              <a:rPr lang="fr"/>
              <a:t> </a:t>
            </a:r>
            <a:r>
              <a:rPr lang="fr"/>
              <a:t>disponibles,</a:t>
            </a:r>
            <a:r>
              <a:rPr lang="fr"/>
              <a:t> et les </a:t>
            </a:r>
            <a:r>
              <a:rPr lang="fr"/>
              <a:t>mettre</a:t>
            </a:r>
            <a:r>
              <a:rPr lang="fr"/>
              <a:t> dans son panier.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25" y="303025"/>
            <a:ext cx="5040875" cy="43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Fidélité: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116150"/>
            <a:ext cx="171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Sur cette </a:t>
            </a:r>
            <a:r>
              <a:rPr lang="fr"/>
              <a:t>page, le client</a:t>
            </a:r>
            <a:r>
              <a:rPr lang="fr"/>
              <a:t> a </a:t>
            </a:r>
            <a:r>
              <a:rPr lang="fr"/>
              <a:t>accès à</a:t>
            </a:r>
            <a:r>
              <a:rPr lang="fr"/>
              <a:t> ses </a:t>
            </a:r>
            <a:r>
              <a:rPr lang="fr"/>
              <a:t>historiques</a:t>
            </a:r>
            <a:r>
              <a:rPr lang="fr"/>
              <a:t> d’achats. Il </a:t>
            </a:r>
            <a:r>
              <a:rPr lang="fr"/>
              <a:t>y a aussi</a:t>
            </a:r>
            <a:r>
              <a:rPr lang="fr"/>
              <a:t> un espace pour voir ses points de </a:t>
            </a:r>
            <a:r>
              <a:rPr lang="fr"/>
              <a:t>fidélité.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00" y="393750"/>
            <a:ext cx="5981250" cy="4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224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Admin: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6150"/>
            <a:ext cx="20772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Sur la page des </a:t>
            </a:r>
            <a:r>
              <a:rPr lang="fr"/>
              <a:t>administrateurs,</a:t>
            </a:r>
            <a:r>
              <a:rPr lang="fr"/>
              <a:t> ces derniers auront accès </a:t>
            </a:r>
            <a:r>
              <a:rPr lang="fr"/>
              <a:t>à l'inventaire</a:t>
            </a:r>
            <a:r>
              <a:rPr lang="fr"/>
              <a:t> ou </a:t>
            </a:r>
            <a:r>
              <a:rPr lang="fr"/>
              <a:t>ils pourront</a:t>
            </a:r>
            <a:r>
              <a:rPr lang="fr"/>
              <a:t> voir le stock et  le modifier. Il </a:t>
            </a:r>
            <a:r>
              <a:rPr lang="fr"/>
              <a:t>y a aussi</a:t>
            </a:r>
            <a:r>
              <a:rPr lang="fr"/>
              <a:t> un espace pour voir l’historique d’achats des clients. La troisième </a:t>
            </a:r>
            <a:r>
              <a:rPr lang="fr"/>
              <a:t>partie</a:t>
            </a:r>
            <a:r>
              <a:rPr lang="fr"/>
              <a:t> est </a:t>
            </a:r>
            <a:r>
              <a:rPr lang="fr"/>
              <a:t>consacrée à</a:t>
            </a:r>
            <a:r>
              <a:rPr lang="fr"/>
              <a:t> la calculatrice et au </a:t>
            </a:r>
            <a:r>
              <a:rPr lang="fr"/>
              <a:t>paiement.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900" y="393750"/>
            <a:ext cx="5453701" cy="41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