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EB6F2-08C3-791F-9589-9C498E9F8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457B6A-C509-7544-8691-9BC753F17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12113B-83B0-226B-53F0-713546DC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8C9A-1F93-4358-9A2D-5F1E7FC222E3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186F7A-0FF2-B07E-699F-5D82FEBC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AB2EE3-1133-821F-6BA7-61A5EA5F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D8E8-D732-4CAE-AAD8-1FC87DA5C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83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F01889-8CD2-6257-8585-7C07D968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E03921-8D49-AE53-956C-0B5EC53E3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2BA717-06C5-0136-2953-5113D1EE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8C9A-1F93-4358-9A2D-5F1E7FC222E3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659DD0-DBF8-1972-527D-4F7D0C15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724CD7-D24A-A65A-E947-2E054AF3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D8E8-D732-4CAE-AAD8-1FC87DA5C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91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65DCA3-D239-B61D-49B4-7352268B8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C28D25-B50F-0BD3-6937-77AEFD3F2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ACB77D-C710-666C-5D10-F6D092AA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8C9A-1F93-4358-9A2D-5F1E7FC222E3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35940C-9CDA-69C3-7946-B1DC7158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62F1D-3C97-5284-4903-B647EBDA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D8E8-D732-4CAE-AAD8-1FC87DA5C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98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AAFAAB-031C-1FFC-1A74-D1E20AD3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F13F1-ECE5-F2D5-2AAD-FB5FE7CB9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CF379E-9130-D44A-5835-8DB67C32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8C9A-1F93-4358-9A2D-5F1E7FC222E3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2C89B7-2C50-7E83-D3AB-C687ACCF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2C3473-30A7-C76F-E5B0-0775333D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D8E8-D732-4CAE-AAD8-1FC87DA5C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98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2B2B7-34FC-7AAB-EF6D-ACDE4450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2531B1-A4B7-ABD4-7EF4-621BE67F0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8D47B8-AD40-11AD-DB93-F4744EB7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8C9A-1F93-4358-9A2D-5F1E7FC222E3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3ADE05-CFF6-E99C-12BD-5F8192D2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143D8-9AB3-154D-5325-797200C9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D8E8-D732-4CAE-AAD8-1FC87DA5C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54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8DC2E8-3DC6-8931-EF36-8E62ADCA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6F032E-83E0-4A0C-CEE4-B93272C67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0AA48E-8750-80CD-BDD4-444219FC4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5912AC-282F-F7FC-9DE1-07CADBAD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8C9A-1F93-4358-9A2D-5F1E7FC222E3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246FB-C4A0-AB3E-9044-03A3192C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9106B5-62B9-1C7A-2ACA-E92BBBA0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D8E8-D732-4CAE-AAD8-1FC87DA5C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25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AC2EC9-B415-448F-AFD9-514941A1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43E049-77B3-F7C9-0726-4A4583C99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7DE1BD-C5F4-6FF6-8224-05294A8C4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DED50EE-BD38-9B0F-B978-B1E703679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B278C6-C13B-73C0-855D-C62E66E75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CE4E2F-8527-F0B3-B1EA-12C0040B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8C9A-1F93-4358-9A2D-5F1E7FC222E3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127F131-8516-2114-D8D1-80FF7C4F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2C52906-36D6-82D7-C082-E6A08436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D8E8-D732-4CAE-AAD8-1FC87DA5C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60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ADE168-6865-53DF-501D-0E44BF2C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0E6403-C4C9-92E0-A4D4-49A79738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8C9A-1F93-4358-9A2D-5F1E7FC222E3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144102-1CEA-BB76-D6DF-739A3149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C64821-95F1-BD0F-2836-8635B9C7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D8E8-D732-4CAE-AAD8-1FC87DA5C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54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8D513E4-9B2C-CF48-35C1-C49E6253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8C9A-1F93-4358-9A2D-5F1E7FC222E3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F8D7D99-67A5-CEB2-54FB-308834C9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0F95ED-C710-2D42-6463-C10D76B2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D8E8-D732-4CAE-AAD8-1FC87DA5C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29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27A57-11F3-151A-84F5-73DE4A08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9C5B74-8A06-750D-D448-6A317DD8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236436-5389-FE34-2D38-26B463EBA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E76869-9891-0FDF-F767-D14E8326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8C9A-1F93-4358-9A2D-5F1E7FC222E3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4B639D-1D1C-FD6F-0A56-55CCADC3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61EBCD-4081-7366-C22A-FB46FAED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D8E8-D732-4CAE-AAD8-1FC87DA5C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85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EFA46-D390-2B89-6933-F8770CBB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B42F536-CD05-09C9-B695-2E57AB099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23B7B1-B44B-D31C-6C27-F7B645986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290E8F-64E4-3A8D-2FFD-C4129A85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8C9A-1F93-4358-9A2D-5F1E7FC222E3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774599-F780-CA69-D3EC-57038530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996A2C-31A1-FC00-F6D6-1F9AF519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D8E8-D732-4CAE-AAD8-1FC87DA5C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35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A31EC6-FD7A-DEAF-E732-D3791A2C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78B100-28E3-FD39-C364-D2E54FB87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6AABD-3B39-9A1D-62A4-4128C1AF9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98C9A-1F93-4358-9A2D-5F1E7FC222E3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0AB37A-45FF-11D9-46FE-84A16771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70CEE5-48FE-D6C5-C08C-424ECA37A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0D8E8-D732-4CAE-AAD8-1FC87DA5C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82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D5F12E-221C-C5B7-6E9F-AA5FB9EA7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8DAD34-8931-DE31-DE3D-B1726BFD1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85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9A81358-CE69-8318-285C-FCCF0A974C36}"/>
              </a:ext>
            </a:extLst>
          </p:cNvPr>
          <p:cNvSpPr/>
          <p:nvPr/>
        </p:nvSpPr>
        <p:spPr>
          <a:xfrm>
            <a:off x="7140765" y="1479626"/>
            <a:ext cx="4285673" cy="7758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0D8A6C3-5B29-4185-A1F2-FB19FF058578}"/>
              </a:ext>
            </a:extLst>
          </p:cNvPr>
          <p:cNvSpPr/>
          <p:nvPr/>
        </p:nvSpPr>
        <p:spPr>
          <a:xfrm>
            <a:off x="765562" y="5331896"/>
            <a:ext cx="914400" cy="452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Zabbix</a:t>
            </a:r>
            <a:r>
              <a:rPr kumimoji="1" lang="en-US" altLang="ja-JP" sz="1000" dirty="0"/>
              <a:t>1</a:t>
            </a:r>
          </a:p>
          <a:p>
            <a:pPr algn="ctr"/>
            <a:r>
              <a:rPr lang="en-US" altLang="ja-JP" sz="1000" dirty="0"/>
              <a:t>(Active)</a:t>
            </a:r>
            <a:endParaRPr kumimoji="1" lang="ja-JP" altLang="en-US" sz="10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91C4FC0-ABB2-951F-6DA9-9FC820F8D704}"/>
              </a:ext>
            </a:extLst>
          </p:cNvPr>
          <p:cNvSpPr/>
          <p:nvPr/>
        </p:nvSpPr>
        <p:spPr>
          <a:xfrm>
            <a:off x="765562" y="4763314"/>
            <a:ext cx="914400" cy="452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Bacula1</a:t>
            </a:r>
          </a:p>
          <a:p>
            <a:pPr algn="ctr"/>
            <a:r>
              <a:rPr kumimoji="1" lang="en-US" altLang="ja-JP" sz="1000" dirty="0"/>
              <a:t>(Active)</a:t>
            </a:r>
            <a:endParaRPr kumimoji="1" lang="ja-JP" altLang="en-US" sz="10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460B681-181D-F6F4-F16B-369BC3830F89}"/>
              </a:ext>
            </a:extLst>
          </p:cNvPr>
          <p:cNvSpPr/>
          <p:nvPr/>
        </p:nvSpPr>
        <p:spPr>
          <a:xfrm>
            <a:off x="765562" y="4256151"/>
            <a:ext cx="914400" cy="452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Ansible1</a:t>
            </a:r>
          </a:p>
          <a:p>
            <a:pPr algn="ctr"/>
            <a:r>
              <a:rPr lang="en-US" altLang="ja-JP" sz="1000" dirty="0"/>
              <a:t>(Active)</a:t>
            </a:r>
            <a:endParaRPr kumimoji="1" lang="en-US" altLang="ja-JP" sz="1000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8A8E486-5B96-0566-D95E-48CBAD1874D3}"/>
              </a:ext>
            </a:extLst>
          </p:cNvPr>
          <p:cNvSpPr/>
          <p:nvPr/>
        </p:nvSpPr>
        <p:spPr>
          <a:xfrm>
            <a:off x="765562" y="3710752"/>
            <a:ext cx="914400" cy="452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GitLab1</a:t>
            </a:r>
            <a:endParaRPr kumimoji="1" lang="ja-JP" altLang="en-US" sz="10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3B01CBC-ED2C-B1EB-60AD-4C914663421D}"/>
              </a:ext>
            </a:extLst>
          </p:cNvPr>
          <p:cNvSpPr/>
          <p:nvPr/>
        </p:nvSpPr>
        <p:spPr>
          <a:xfrm>
            <a:off x="765562" y="3184169"/>
            <a:ext cx="914400" cy="452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K8s</a:t>
            </a:r>
          </a:p>
          <a:p>
            <a:pPr algn="ctr"/>
            <a:r>
              <a:rPr kumimoji="1" lang="en-US" altLang="ja-JP" sz="1000" dirty="0"/>
              <a:t>Master1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406B7A1-142A-9189-69E0-34245D0F7E81}"/>
              </a:ext>
            </a:extLst>
          </p:cNvPr>
          <p:cNvSpPr/>
          <p:nvPr/>
        </p:nvSpPr>
        <p:spPr>
          <a:xfrm>
            <a:off x="3115258" y="2676846"/>
            <a:ext cx="914400" cy="452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K8s</a:t>
            </a:r>
          </a:p>
          <a:p>
            <a:pPr algn="ctr"/>
            <a:r>
              <a:rPr kumimoji="1" lang="en-US" altLang="ja-JP" sz="1000" dirty="0"/>
              <a:t>Master3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64A9683-5ACC-8A0C-7E1C-5658402EA6E1}"/>
              </a:ext>
            </a:extLst>
          </p:cNvPr>
          <p:cNvSpPr/>
          <p:nvPr/>
        </p:nvSpPr>
        <p:spPr>
          <a:xfrm>
            <a:off x="765562" y="2646907"/>
            <a:ext cx="914400" cy="452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K8s</a:t>
            </a:r>
          </a:p>
          <a:p>
            <a:pPr algn="ctr"/>
            <a:r>
              <a:rPr lang="en-US" altLang="ja-JP" sz="1000" dirty="0"/>
              <a:t>Worker</a:t>
            </a:r>
            <a:r>
              <a:rPr kumimoji="1" lang="en-US" altLang="ja-JP" sz="1000" dirty="0"/>
              <a:t>1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616C948-1B96-2720-A0BE-BDD16A8AD32A}"/>
              </a:ext>
            </a:extLst>
          </p:cNvPr>
          <p:cNvSpPr/>
          <p:nvPr/>
        </p:nvSpPr>
        <p:spPr>
          <a:xfrm>
            <a:off x="2109862" y="2657586"/>
            <a:ext cx="914400" cy="452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K8s</a:t>
            </a:r>
          </a:p>
          <a:p>
            <a:pPr algn="ctr"/>
            <a:r>
              <a:rPr lang="en-US" altLang="ja-JP" sz="1000" dirty="0"/>
              <a:t>Worker</a:t>
            </a:r>
            <a:r>
              <a:rPr kumimoji="1" lang="en-US" altLang="ja-JP" sz="1000" dirty="0"/>
              <a:t>2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4BCE623-B073-43F1-56B6-A2C73F3381C0}"/>
              </a:ext>
            </a:extLst>
          </p:cNvPr>
          <p:cNvSpPr/>
          <p:nvPr/>
        </p:nvSpPr>
        <p:spPr>
          <a:xfrm>
            <a:off x="765562" y="2118601"/>
            <a:ext cx="914400" cy="452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Elastic</a:t>
            </a:r>
          </a:p>
          <a:p>
            <a:pPr algn="ctr"/>
            <a:r>
              <a:rPr lang="en-US" altLang="ja-JP" sz="1000" dirty="0"/>
              <a:t>Search1</a:t>
            </a:r>
            <a:endParaRPr kumimoji="1" lang="en-US" altLang="ja-JP" sz="10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10AF178-32CE-0DFE-DF07-13724EA4173B}"/>
              </a:ext>
            </a:extLst>
          </p:cNvPr>
          <p:cNvSpPr/>
          <p:nvPr/>
        </p:nvSpPr>
        <p:spPr>
          <a:xfrm>
            <a:off x="2109862" y="2126835"/>
            <a:ext cx="914400" cy="452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Elastic</a:t>
            </a:r>
          </a:p>
          <a:p>
            <a:pPr algn="ctr"/>
            <a:r>
              <a:rPr lang="en-US" altLang="ja-JP" sz="1000" dirty="0"/>
              <a:t>Search2</a:t>
            </a:r>
            <a:endParaRPr kumimoji="1" lang="en-US" altLang="ja-JP" sz="1000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FB2D837-33A2-DE3F-D19C-AD8ECAAA5BD3}"/>
              </a:ext>
            </a:extLst>
          </p:cNvPr>
          <p:cNvSpPr/>
          <p:nvPr/>
        </p:nvSpPr>
        <p:spPr>
          <a:xfrm>
            <a:off x="3012898" y="1414707"/>
            <a:ext cx="914400" cy="452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/>
              <a:t>Elastick</a:t>
            </a:r>
            <a:endParaRPr lang="en-US" altLang="ja-JP" sz="1000" dirty="0"/>
          </a:p>
          <a:p>
            <a:pPr algn="ctr"/>
            <a:r>
              <a:rPr lang="en-US" altLang="ja-JP" sz="1000" dirty="0"/>
              <a:t>Search3</a:t>
            </a:r>
            <a:endParaRPr kumimoji="1" lang="en-US" altLang="ja-JP" sz="1000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EB86DEC1-94C8-D4E2-82B4-63DBAD27C754}"/>
              </a:ext>
            </a:extLst>
          </p:cNvPr>
          <p:cNvSpPr/>
          <p:nvPr/>
        </p:nvSpPr>
        <p:spPr>
          <a:xfrm>
            <a:off x="765562" y="1574071"/>
            <a:ext cx="914400" cy="452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Kibana1</a:t>
            </a:r>
            <a:endParaRPr kumimoji="1" lang="en-US" altLang="ja-JP" sz="1000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77039B5-D58C-4513-2D32-2EE90EBBC2E0}"/>
              </a:ext>
            </a:extLst>
          </p:cNvPr>
          <p:cNvSpPr/>
          <p:nvPr/>
        </p:nvSpPr>
        <p:spPr>
          <a:xfrm>
            <a:off x="2109862" y="1596100"/>
            <a:ext cx="914400" cy="452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Kibana2</a:t>
            </a:r>
            <a:endParaRPr kumimoji="1" lang="en-US" altLang="ja-JP" sz="1000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6710A98-E176-B611-4731-225E8BC7ED73}"/>
              </a:ext>
            </a:extLst>
          </p:cNvPr>
          <p:cNvSpPr/>
          <p:nvPr/>
        </p:nvSpPr>
        <p:spPr>
          <a:xfrm>
            <a:off x="765562" y="1052022"/>
            <a:ext cx="914400" cy="452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Logstash1</a:t>
            </a:r>
            <a:endParaRPr kumimoji="1" lang="en-US" altLang="ja-JP" sz="1000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5E47534-1808-A4D6-513B-9CB333573C6B}"/>
              </a:ext>
            </a:extLst>
          </p:cNvPr>
          <p:cNvSpPr/>
          <p:nvPr/>
        </p:nvSpPr>
        <p:spPr>
          <a:xfrm>
            <a:off x="2109862" y="537512"/>
            <a:ext cx="914400" cy="452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rsyslog2</a:t>
            </a:r>
            <a:endParaRPr kumimoji="1" lang="en-US" altLang="ja-JP" sz="1000" dirty="0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3F60CE15-B508-AC15-686F-9A17934436BA}"/>
              </a:ext>
            </a:extLst>
          </p:cNvPr>
          <p:cNvSpPr/>
          <p:nvPr/>
        </p:nvSpPr>
        <p:spPr>
          <a:xfrm>
            <a:off x="765562" y="5850843"/>
            <a:ext cx="2258700" cy="452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4B917524-B89A-4606-9F83-B2B01F466B0D}"/>
              </a:ext>
            </a:extLst>
          </p:cNvPr>
          <p:cNvSpPr/>
          <p:nvPr/>
        </p:nvSpPr>
        <p:spPr>
          <a:xfrm>
            <a:off x="5260501" y="5527835"/>
            <a:ext cx="2038068" cy="7758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F71B7564-C9DD-8F0A-1DE5-7E45434754D9}"/>
              </a:ext>
            </a:extLst>
          </p:cNvPr>
          <p:cNvSpPr/>
          <p:nvPr/>
        </p:nvSpPr>
        <p:spPr>
          <a:xfrm>
            <a:off x="7507970" y="5527835"/>
            <a:ext cx="2038068" cy="7758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A71B6CC0-99A3-6F64-F064-8288ADB00189}"/>
              </a:ext>
            </a:extLst>
          </p:cNvPr>
          <p:cNvSpPr/>
          <p:nvPr/>
        </p:nvSpPr>
        <p:spPr>
          <a:xfrm>
            <a:off x="2109862" y="1063316"/>
            <a:ext cx="914400" cy="452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Logstash2</a:t>
            </a:r>
            <a:endParaRPr kumimoji="1" lang="en-US" altLang="ja-JP" sz="1000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9333610-64F4-0446-C38B-62AA77CC9725}"/>
              </a:ext>
            </a:extLst>
          </p:cNvPr>
          <p:cNvSpPr/>
          <p:nvPr/>
        </p:nvSpPr>
        <p:spPr>
          <a:xfrm>
            <a:off x="765562" y="540321"/>
            <a:ext cx="914400" cy="452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rsyslog2</a:t>
            </a:r>
            <a:endParaRPr kumimoji="1" lang="en-US" altLang="ja-JP" sz="1000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0A484DB9-CFD7-5EEA-60E6-FF8A0172F935}"/>
              </a:ext>
            </a:extLst>
          </p:cNvPr>
          <p:cNvSpPr/>
          <p:nvPr/>
        </p:nvSpPr>
        <p:spPr>
          <a:xfrm>
            <a:off x="2109862" y="5319502"/>
            <a:ext cx="914400" cy="452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Zabbix</a:t>
            </a:r>
            <a:r>
              <a:rPr kumimoji="1" lang="en-US" altLang="ja-JP" sz="1000" dirty="0"/>
              <a:t>2</a:t>
            </a:r>
          </a:p>
          <a:p>
            <a:pPr algn="ctr"/>
            <a:r>
              <a:rPr kumimoji="1" lang="en-US" altLang="ja-JP" sz="1000" dirty="0"/>
              <a:t>(Passive)</a:t>
            </a:r>
            <a:endParaRPr kumimoji="1" lang="ja-JP" altLang="en-US" sz="1000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079B0607-7448-F0C3-34E0-CCDDA11EECDC}"/>
              </a:ext>
            </a:extLst>
          </p:cNvPr>
          <p:cNvSpPr/>
          <p:nvPr/>
        </p:nvSpPr>
        <p:spPr>
          <a:xfrm>
            <a:off x="2109862" y="4788158"/>
            <a:ext cx="914400" cy="452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Bacula2</a:t>
            </a:r>
          </a:p>
          <a:p>
            <a:pPr algn="ctr"/>
            <a:r>
              <a:rPr kumimoji="1" lang="en-US" altLang="ja-JP" sz="1000" dirty="0"/>
              <a:t>(Passive)</a:t>
            </a:r>
            <a:endParaRPr kumimoji="1" lang="ja-JP" altLang="en-US" sz="1000" dirty="0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933B98DF-195F-A4B9-4365-F4B93F6F7499}"/>
              </a:ext>
            </a:extLst>
          </p:cNvPr>
          <p:cNvSpPr/>
          <p:nvPr/>
        </p:nvSpPr>
        <p:spPr>
          <a:xfrm>
            <a:off x="2109862" y="4256814"/>
            <a:ext cx="914400" cy="452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Ansible2</a:t>
            </a:r>
            <a:endParaRPr lang="en-US" altLang="ja-JP" sz="1000" dirty="0"/>
          </a:p>
          <a:p>
            <a:pPr algn="ctr"/>
            <a:r>
              <a:rPr kumimoji="1" lang="en-US" altLang="ja-JP" sz="1000" dirty="0"/>
              <a:t>(Passive)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22943938-8085-CA61-10A8-64CDE56749A3}"/>
              </a:ext>
            </a:extLst>
          </p:cNvPr>
          <p:cNvSpPr/>
          <p:nvPr/>
        </p:nvSpPr>
        <p:spPr>
          <a:xfrm>
            <a:off x="2109862" y="3725470"/>
            <a:ext cx="914400" cy="45284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GitLb2</a:t>
            </a:r>
          </a:p>
          <a:p>
            <a:pPr algn="ctr"/>
            <a:r>
              <a:rPr kumimoji="1" lang="en-US" altLang="ja-JP" sz="1000" dirty="0"/>
              <a:t>(TBD)</a:t>
            </a:r>
            <a:endParaRPr kumimoji="1" lang="ja-JP" altLang="en-US" sz="1000" dirty="0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D160E772-6A6C-062D-9B68-92BECFA3B497}"/>
              </a:ext>
            </a:extLst>
          </p:cNvPr>
          <p:cNvSpPr/>
          <p:nvPr/>
        </p:nvSpPr>
        <p:spPr>
          <a:xfrm>
            <a:off x="2109862" y="2131438"/>
            <a:ext cx="914400" cy="452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Elastic</a:t>
            </a:r>
          </a:p>
          <a:p>
            <a:pPr algn="ctr"/>
            <a:r>
              <a:rPr lang="en-US" altLang="ja-JP" sz="1000" dirty="0"/>
              <a:t>Search2</a:t>
            </a:r>
            <a:endParaRPr kumimoji="1" lang="en-US" altLang="ja-JP" sz="1000" dirty="0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BA82F911-5986-CF97-AF59-D16D0FAAA160}"/>
              </a:ext>
            </a:extLst>
          </p:cNvPr>
          <p:cNvSpPr/>
          <p:nvPr/>
        </p:nvSpPr>
        <p:spPr>
          <a:xfrm>
            <a:off x="2109862" y="3194126"/>
            <a:ext cx="914400" cy="452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K8s</a:t>
            </a:r>
          </a:p>
          <a:p>
            <a:pPr algn="ctr"/>
            <a:r>
              <a:rPr kumimoji="1" lang="en-US" altLang="ja-JP" sz="1000" dirty="0"/>
              <a:t>Master2</a:t>
            </a:r>
          </a:p>
        </p:txBody>
      </p:sp>
    </p:spTree>
    <p:extLst>
      <p:ext uri="{BB962C8B-B14F-4D97-AF65-F5344CB8AC3E}">
        <p14:creationId xmlns:p14="http://schemas.microsoft.com/office/powerpoint/2010/main" val="132502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53</Words>
  <Application>Microsoft Office PowerPoint</Application>
  <PresentationFormat>ワイド画面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Shiozawa</dc:creator>
  <cp:lastModifiedBy>Hiroshi Shiozawa</cp:lastModifiedBy>
  <cp:revision>1</cp:revision>
  <dcterms:created xsi:type="dcterms:W3CDTF">2023-09-06T13:31:10Z</dcterms:created>
  <dcterms:modified xsi:type="dcterms:W3CDTF">2023-09-06T14:11:03Z</dcterms:modified>
</cp:coreProperties>
</file>