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2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9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7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5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92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086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95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096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199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8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0EB71A-A31E-8E4C-8B94-5744087D0C91}" type="datetimeFigureOut">
              <a:rPr lang="es-PE" smtClean="0"/>
              <a:t>6/04/22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4A9E731-DB96-2747-82E6-84557997D5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3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8387B-41EF-1D42-B21D-C52B02CF1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Exploring the Peruvian Domestic Flight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EEBC6-6D0F-FA4A-A591-BC69BBFC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113486" cy="1440688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Alessandra Oshiro</a:t>
            </a:r>
          </a:p>
          <a:p>
            <a:endParaRPr lang="es-PE" dirty="0"/>
          </a:p>
          <a:p>
            <a:r>
              <a:rPr lang="es-PE" sz="1800" dirty="0"/>
              <a:t>Data and Network Visualization // Winter 2022</a:t>
            </a:r>
          </a:p>
          <a:p>
            <a:r>
              <a:rPr lang="es-PE" sz="1800" dirty="0"/>
              <a:t>April 6th, 2022</a:t>
            </a:r>
          </a:p>
        </p:txBody>
      </p:sp>
    </p:spTree>
    <p:extLst>
      <p:ext uri="{BB962C8B-B14F-4D97-AF65-F5344CB8AC3E}">
        <p14:creationId xmlns:p14="http://schemas.microsoft.com/office/powerpoint/2010/main" val="252281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319CE-20D3-4345-A8D2-3E3246D0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Research Question and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2DEB5-A298-764B-8464-B0E9CC37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Explore the air connectivity within Peru</a:t>
            </a:r>
          </a:p>
          <a:p>
            <a:pPr lvl="1"/>
            <a:r>
              <a:rPr lang="es-PE" sz="2000" dirty="0"/>
              <a:t>How well connected are the regions?</a:t>
            </a:r>
          </a:p>
          <a:p>
            <a:pPr lvl="1"/>
            <a:r>
              <a:rPr lang="es-PE" sz="2000" dirty="0"/>
              <a:t>Which is the most important airport?</a:t>
            </a:r>
          </a:p>
          <a:p>
            <a:pPr lvl="1"/>
            <a:endParaRPr lang="es-PE" sz="2000" dirty="0"/>
          </a:p>
          <a:p>
            <a:r>
              <a:rPr lang="es-PE" sz="2400" dirty="0"/>
              <a:t>Data: </a:t>
            </a:r>
          </a:p>
          <a:p>
            <a:pPr lvl="1"/>
            <a:r>
              <a:rPr lang="es-PE" sz="2000" dirty="0"/>
              <a:t>OpenFlights: Airport Database, and Routes Database [only Peruvian commercial flights and airports]</a:t>
            </a:r>
          </a:p>
          <a:p>
            <a:pPr lvl="1"/>
            <a:r>
              <a:rPr lang="es-PE" sz="2000" dirty="0"/>
              <a:t>ESPG.io: Map coordinates</a:t>
            </a:r>
          </a:p>
          <a:p>
            <a:pPr lvl="1"/>
            <a:r>
              <a:rPr lang="es-PE" sz="2000" dirty="0"/>
              <a:t>Geo GPS Perú: Shapefiles for Peru’s national and regional borders</a:t>
            </a:r>
          </a:p>
          <a:p>
            <a:endParaRPr lang="es-PE" sz="2400" dirty="0"/>
          </a:p>
          <a:p>
            <a:r>
              <a:rPr lang="es-PE" sz="2400" dirty="0"/>
              <a:t>Packages: pandas, graph-tool, matplotlib, basemap, PIL</a:t>
            </a:r>
          </a:p>
        </p:txBody>
      </p:sp>
    </p:spTree>
    <p:extLst>
      <p:ext uri="{BB962C8B-B14F-4D97-AF65-F5344CB8AC3E}">
        <p14:creationId xmlns:p14="http://schemas.microsoft.com/office/powerpoint/2010/main" val="10149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61F9BFB-F540-8343-86D3-DA37D6F7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81" y="279867"/>
            <a:ext cx="5181600" cy="632460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F1601183-9AE4-0E47-8C2E-3A440FBF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Network of all the airports and flights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43181A49-17EE-0C4C-A7B1-521035C4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659" y="362390"/>
            <a:ext cx="3125822" cy="6242077"/>
          </a:xfrm>
        </p:spPr>
        <p:txBody>
          <a:bodyPr/>
          <a:lstStyle/>
          <a:p>
            <a:r>
              <a:rPr lang="es-PE" dirty="0"/>
              <a:t>Vertices: airports</a:t>
            </a:r>
          </a:p>
          <a:p>
            <a:pPr lvl="1"/>
            <a:r>
              <a:rPr lang="es-PE" dirty="0"/>
              <a:t>Size: degree</a:t>
            </a:r>
          </a:p>
          <a:p>
            <a:pPr lvl="1"/>
            <a:r>
              <a:rPr lang="es-PE" dirty="0"/>
              <a:t>Shape: international</a:t>
            </a:r>
          </a:p>
          <a:p>
            <a:pPr lvl="1"/>
            <a:r>
              <a:rPr lang="es-PE" dirty="0"/>
              <a:t>Position: coordinates</a:t>
            </a:r>
          </a:p>
          <a:p>
            <a:pPr lvl="1"/>
            <a:endParaRPr lang="es-PE" dirty="0"/>
          </a:p>
          <a:p>
            <a:r>
              <a:rPr lang="es-PE" dirty="0"/>
              <a:t>Edges: routes</a:t>
            </a:r>
          </a:p>
          <a:p>
            <a:pPr lvl="1"/>
            <a:r>
              <a:rPr lang="es-PE" dirty="0"/>
              <a:t>Width: number of flights</a:t>
            </a:r>
          </a:p>
          <a:p>
            <a:pPr lvl="1"/>
            <a:endParaRPr lang="es-PE" dirty="0"/>
          </a:p>
          <a:p>
            <a:r>
              <a:rPr lang="es-PE" dirty="0"/>
              <a:t>Simple map color for readability</a:t>
            </a:r>
          </a:p>
          <a:p>
            <a:r>
              <a:rPr lang="es-PE" dirty="0"/>
              <a:t>Only relevant borders drawn</a:t>
            </a:r>
          </a:p>
        </p:txBody>
      </p:sp>
    </p:spTree>
    <p:extLst>
      <p:ext uri="{BB962C8B-B14F-4D97-AF65-F5344CB8AC3E}">
        <p14:creationId xmlns:p14="http://schemas.microsoft.com/office/powerpoint/2010/main" val="40233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8E144E-B0EA-F44F-8133-E54C325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Network without Lima</a:t>
            </a:r>
          </a:p>
        </p:txBody>
      </p:sp>
      <p:pic>
        <p:nvPicPr>
          <p:cNvPr id="4" name="Imagen 3" descr="Mapa&#10;&#10;Descripción generada automáticamente">
            <a:extLst>
              <a:ext uri="{FF2B5EF4-FFF2-40B4-BE49-F238E27FC236}">
                <a16:creationId xmlns:a16="http://schemas.microsoft.com/office/drawing/2014/main" id="{A5C55228-176C-EE4B-93A5-1D2CC66D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25" y="266700"/>
            <a:ext cx="5181600" cy="6324600"/>
          </a:xfrm>
          <a:prstGeom prst="rect">
            <a:avLst/>
          </a:prstGeom>
        </p:spPr>
      </p:pic>
      <p:sp>
        <p:nvSpPr>
          <p:cNvPr id="8" name="Marcador de contenido 12">
            <a:extLst>
              <a:ext uri="{FF2B5EF4-FFF2-40B4-BE49-F238E27FC236}">
                <a16:creationId xmlns:a16="http://schemas.microsoft.com/office/drawing/2014/main" id="{9C0B868F-3F9E-8A40-B35E-2789923C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3" y="863600"/>
            <a:ext cx="2947987" cy="5121275"/>
          </a:xfrm>
        </p:spPr>
        <p:txBody>
          <a:bodyPr/>
          <a:lstStyle/>
          <a:p>
            <a:r>
              <a:rPr lang="es-PE" dirty="0"/>
              <a:t>Vertices: airports</a:t>
            </a:r>
          </a:p>
          <a:p>
            <a:pPr lvl="1"/>
            <a:r>
              <a:rPr lang="es-PE" dirty="0"/>
              <a:t>Size: degree</a:t>
            </a:r>
          </a:p>
          <a:p>
            <a:pPr lvl="1"/>
            <a:r>
              <a:rPr lang="es-PE" dirty="0"/>
              <a:t>Shape: international</a:t>
            </a:r>
          </a:p>
          <a:p>
            <a:pPr lvl="1"/>
            <a:r>
              <a:rPr lang="es-PE" dirty="0"/>
              <a:t>Position: coordinates</a:t>
            </a:r>
          </a:p>
          <a:p>
            <a:pPr lvl="1"/>
            <a:endParaRPr lang="es-PE" dirty="0"/>
          </a:p>
          <a:p>
            <a:r>
              <a:rPr lang="es-PE" dirty="0"/>
              <a:t>Edges: routes</a:t>
            </a:r>
          </a:p>
          <a:p>
            <a:pPr lvl="1"/>
            <a:r>
              <a:rPr lang="es-PE" dirty="0"/>
              <a:t>Width: number of flights</a:t>
            </a:r>
          </a:p>
          <a:p>
            <a:pPr lvl="1"/>
            <a:endParaRPr lang="es-PE" dirty="0"/>
          </a:p>
          <a:p>
            <a:r>
              <a:rPr lang="es-PE" dirty="0"/>
              <a:t>Simple map color for readability</a:t>
            </a:r>
          </a:p>
          <a:p>
            <a:r>
              <a:rPr lang="es-PE" dirty="0"/>
              <a:t>Only relevant borders drawn</a:t>
            </a:r>
          </a:p>
        </p:txBody>
      </p:sp>
    </p:spTree>
    <p:extLst>
      <p:ext uri="{BB962C8B-B14F-4D97-AF65-F5344CB8AC3E}">
        <p14:creationId xmlns:p14="http://schemas.microsoft.com/office/powerpoint/2010/main" val="29563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contenido 14" descr="Diagrama, Mapa&#10;&#10;Descripción generada automáticamente">
            <a:extLst>
              <a:ext uri="{FF2B5EF4-FFF2-40B4-BE49-F238E27FC236}">
                <a16:creationId xmlns:a16="http://schemas.microsoft.com/office/drawing/2014/main" id="{AA47F5E3-FBF2-BE41-AD72-62976C35BD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128" t="460" r="1151" b="6565"/>
          <a:stretch/>
        </p:blipFill>
        <p:spPr>
          <a:xfrm>
            <a:off x="1190172" y="0"/>
            <a:ext cx="10091738" cy="6858000"/>
          </a:xfrm>
        </p:spPr>
      </p:pic>
    </p:spTree>
    <p:extLst>
      <p:ext uri="{BB962C8B-B14F-4D97-AF65-F5344CB8AC3E}">
        <p14:creationId xmlns:p14="http://schemas.microsoft.com/office/powerpoint/2010/main" val="79376940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{948F31E7-EA96-8D4F-B98E-68DC93E4C2BC}tf10001124</Template>
  <TotalTime>91</TotalTime>
  <Words>157</Words>
  <Application>Microsoft Macintosh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Marco</vt:lpstr>
      <vt:lpstr>Exploring the Peruvian Domestic Flight Network</vt:lpstr>
      <vt:lpstr>Research Question and Data</vt:lpstr>
      <vt:lpstr>Network of all the airports and flights</vt:lpstr>
      <vt:lpstr>Network without Lima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Peruvian Domestic Flight Network</dc:title>
  <dc:creator>a.oshirom@gmail.com</dc:creator>
  <cp:lastModifiedBy>a.oshirom@gmail.com</cp:lastModifiedBy>
  <cp:revision>1</cp:revision>
  <dcterms:created xsi:type="dcterms:W3CDTF">2022-04-06T11:41:05Z</dcterms:created>
  <dcterms:modified xsi:type="dcterms:W3CDTF">2022-04-06T14:42:26Z</dcterms:modified>
</cp:coreProperties>
</file>