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7" r:id="rId5"/>
    <p:sldId id="259" r:id="rId6"/>
    <p:sldId id="258" r:id="rId7"/>
    <p:sldId id="261" r:id="rId8"/>
    <p:sldId id="262" r:id="rId9"/>
    <p:sldId id="263" r:id="rId10"/>
    <p:sldId id="264" r:id="rId11"/>
    <p:sldId id="265" r:id="rId12"/>
    <p:sldId id="267" r:id="rId13"/>
    <p:sldId id="269"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1C02C-1A78-4E23-B667-7D75A72C9A07}" v="32" dt="2024-07-24T11:18:59.8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docChgLst>
    <pc:chgData name="Oshitha Garbhapu" userId="75877e6093ada9ff" providerId="LiveId" clId="{4481C02C-1A78-4E23-B667-7D75A72C9A07}"/>
    <pc:docChg chg="custSel addSld delSld modSld sldOrd">
      <pc:chgData name="Oshitha Garbhapu" userId="75877e6093ada9ff" providerId="LiveId" clId="{4481C02C-1A78-4E23-B667-7D75A72C9A07}" dt="2024-07-24T11:23:34.508" v="1168"/>
      <pc:docMkLst>
        <pc:docMk/>
      </pc:docMkLst>
      <pc:sldChg chg="modSp mod">
        <pc:chgData name="Oshitha Garbhapu" userId="75877e6093ada9ff" providerId="LiveId" clId="{4481C02C-1A78-4E23-B667-7D75A72C9A07}" dt="2024-07-23T15:37:04.006" v="155" actId="20577"/>
        <pc:sldMkLst>
          <pc:docMk/>
          <pc:sldMk cId="2475805559" sldId="257"/>
        </pc:sldMkLst>
        <pc:spChg chg="mod">
          <ac:chgData name="Oshitha Garbhapu" userId="75877e6093ada9ff" providerId="LiveId" clId="{4481C02C-1A78-4E23-B667-7D75A72C9A07}" dt="2024-07-23T15:36:44.907" v="114" actId="255"/>
          <ac:spMkLst>
            <pc:docMk/>
            <pc:sldMk cId="2475805559" sldId="257"/>
            <ac:spMk id="2" creationId="{1C21E816-31F5-48BB-BD02-D15F2F18B48A}"/>
          </ac:spMkLst>
        </pc:spChg>
        <pc:spChg chg="mod">
          <ac:chgData name="Oshitha Garbhapu" userId="75877e6093ada9ff" providerId="LiveId" clId="{4481C02C-1A78-4E23-B667-7D75A72C9A07}" dt="2024-07-23T15:37:04.006" v="155" actId="20577"/>
          <ac:spMkLst>
            <pc:docMk/>
            <pc:sldMk cId="2475805559" sldId="257"/>
            <ac:spMk id="3" creationId="{835D6E6B-3353-491C-A3C6-F278D6CED8B3}"/>
          </ac:spMkLst>
        </pc:spChg>
      </pc:sldChg>
      <pc:sldChg chg="addSp delSp modSp mod">
        <pc:chgData name="Oshitha Garbhapu" userId="75877e6093ada9ff" providerId="LiveId" clId="{4481C02C-1A78-4E23-B667-7D75A72C9A07}" dt="2024-07-23T15:43:57.781" v="262" actId="12"/>
        <pc:sldMkLst>
          <pc:docMk/>
          <pc:sldMk cId="442835708" sldId="258"/>
        </pc:sldMkLst>
        <pc:spChg chg="mod">
          <ac:chgData name="Oshitha Garbhapu" userId="75877e6093ada9ff" providerId="LiveId" clId="{4481C02C-1A78-4E23-B667-7D75A72C9A07}" dt="2024-07-23T15:40:00.605" v="221" actId="20577"/>
          <ac:spMkLst>
            <pc:docMk/>
            <pc:sldMk cId="442835708" sldId="258"/>
            <ac:spMk id="2" creationId="{A03B2EC1-B7BF-CE7B-C9A6-7635DA95F4F6}"/>
          </ac:spMkLst>
        </pc:spChg>
        <pc:spChg chg="del mod">
          <ac:chgData name="Oshitha Garbhapu" userId="75877e6093ada9ff" providerId="LiveId" clId="{4481C02C-1A78-4E23-B667-7D75A72C9A07}" dt="2024-07-23T15:37:47.195" v="158" actId="931"/>
          <ac:spMkLst>
            <pc:docMk/>
            <pc:sldMk cId="442835708" sldId="258"/>
            <ac:spMk id="3" creationId="{27EBACB0-5504-CAD6-951C-D14217A08A80}"/>
          </ac:spMkLst>
        </pc:spChg>
        <pc:spChg chg="add del mod">
          <ac:chgData name="Oshitha Garbhapu" userId="75877e6093ada9ff" providerId="LiveId" clId="{4481C02C-1A78-4E23-B667-7D75A72C9A07}" dt="2024-07-23T15:38:14.832" v="160" actId="931"/>
          <ac:spMkLst>
            <pc:docMk/>
            <pc:sldMk cId="442835708" sldId="258"/>
            <ac:spMk id="7" creationId="{EA8CB984-CC22-2F40-96B6-ED917FA622D1}"/>
          </ac:spMkLst>
        </pc:spChg>
        <pc:spChg chg="add mod">
          <ac:chgData name="Oshitha Garbhapu" userId="75877e6093ada9ff" providerId="LiveId" clId="{4481C02C-1A78-4E23-B667-7D75A72C9A07}" dt="2024-07-23T15:43:57.781" v="262" actId="12"/>
          <ac:spMkLst>
            <pc:docMk/>
            <pc:sldMk cId="442835708" sldId="258"/>
            <ac:spMk id="11" creationId="{7C8CFD79-E222-0F0E-DFFB-365C5C8DC918}"/>
          </ac:spMkLst>
        </pc:spChg>
        <pc:picChg chg="add del mod">
          <ac:chgData name="Oshitha Garbhapu" userId="75877e6093ada9ff" providerId="LiveId" clId="{4481C02C-1A78-4E23-B667-7D75A72C9A07}" dt="2024-07-23T15:37:53.809" v="159" actId="21"/>
          <ac:picMkLst>
            <pc:docMk/>
            <pc:sldMk cId="442835708" sldId="258"/>
            <ac:picMk id="5" creationId="{61320037-A832-494E-71C7-F00141C796A8}"/>
          </ac:picMkLst>
        </pc:picChg>
        <pc:picChg chg="add mod">
          <ac:chgData name="Oshitha Garbhapu" userId="75877e6093ada9ff" providerId="LiveId" clId="{4481C02C-1A78-4E23-B667-7D75A72C9A07}" dt="2024-07-23T15:38:21.710" v="162" actId="1076"/>
          <ac:picMkLst>
            <pc:docMk/>
            <pc:sldMk cId="442835708" sldId="258"/>
            <ac:picMk id="9" creationId="{E7C9B564-FBA2-0BC3-63E3-38BF5395B9E7}"/>
          </ac:picMkLst>
        </pc:picChg>
      </pc:sldChg>
      <pc:sldChg chg="modSp mod ord">
        <pc:chgData name="Oshitha Garbhapu" userId="75877e6093ada9ff" providerId="LiveId" clId="{4481C02C-1A78-4E23-B667-7D75A72C9A07}" dt="2024-07-24T11:21:14.641" v="1100" actId="20577"/>
        <pc:sldMkLst>
          <pc:docMk/>
          <pc:sldMk cId="2116825521" sldId="259"/>
        </pc:sldMkLst>
        <pc:spChg chg="mod">
          <ac:chgData name="Oshitha Garbhapu" userId="75877e6093ada9ff" providerId="LiveId" clId="{4481C02C-1A78-4E23-B667-7D75A72C9A07}" dt="2024-07-24T11:21:14.641" v="1100" actId="20577"/>
          <ac:spMkLst>
            <pc:docMk/>
            <pc:sldMk cId="2116825521" sldId="259"/>
            <ac:spMk id="3" creationId="{27EBACB0-5504-CAD6-951C-D14217A08A80}"/>
          </ac:spMkLst>
        </pc:spChg>
      </pc:sldChg>
      <pc:sldChg chg="modSp mod">
        <pc:chgData name="Oshitha Garbhapu" userId="75877e6093ada9ff" providerId="LiveId" clId="{4481C02C-1A78-4E23-B667-7D75A72C9A07}" dt="2024-07-23T15:45:39.607" v="357" actId="20577"/>
        <pc:sldMkLst>
          <pc:docMk/>
          <pc:sldMk cId="584653228" sldId="261"/>
        </pc:sldMkLst>
        <pc:spChg chg="mod">
          <ac:chgData name="Oshitha Garbhapu" userId="75877e6093ada9ff" providerId="LiveId" clId="{4481C02C-1A78-4E23-B667-7D75A72C9A07}" dt="2024-07-23T15:45:39.607" v="357" actId="20577"/>
          <ac:spMkLst>
            <pc:docMk/>
            <pc:sldMk cId="584653228" sldId="261"/>
            <ac:spMk id="3" creationId="{27EBACB0-5504-CAD6-951C-D14217A08A80}"/>
          </ac:spMkLst>
        </pc:spChg>
      </pc:sldChg>
      <pc:sldChg chg="modSp mod">
        <pc:chgData name="Oshitha Garbhapu" userId="75877e6093ada9ff" providerId="LiveId" clId="{4481C02C-1A78-4E23-B667-7D75A72C9A07}" dt="2024-07-23T15:46:26.647" v="362" actId="12"/>
        <pc:sldMkLst>
          <pc:docMk/>
          <pc:sldMk cId="72854251" sldId="262"/>
        </pc:sldMkLst>
        <pc:spChg chg="mod">
          <ac:chgData name="Oshitha Garbhapu" userId="75877e6093ada9ff" providerId="LiveId" clId="{4481C02C-1A78-4E23-B667-7D75A72C9A07}" dt="2024-07-23T15:46:26.647" v="362" actId="12"/>
          <ac:spMkLst>
            <pc:docMk/>
            <pc:sldMk cId="72854251" sldId="262"/>
            <ac:spMk id="3" creationId="{27EBACB0-5504-CAD6-951C-D14217A08A80}"/>
          </ac:spMkLst>
        </pc:spChg>
      </pc:sldChg>
      <pc:sldChg chg="addSp modSp mod">
        <pc:chgData name="Oshitha Garbhapu" userId="75877e6093ada9ff" providerId="LiveId" clId="{4481C02C-1A78-4E23-B667-7D75A72C9A07}" dt="2024-07-23T15:48:30.935" v="392" actId="1076"/>
        <pc:sldMkLst>
          <pc:docMk/>
          <pc:sldMk cId="2076851254" sldId="263"/>
        </pc:sldMkLst>
        <pc:spChg chg="mod">
          <ac:chgData name="Oshitha Garbhapu" userId="75877e6093ada9ff" providerId="LiveId" clId="{4481C02C-1A78-4E23-B667-7D75A72C9A07}" dt="2024-07-23T15:48:27.486" v="391" actId="27636"/>
          <ac:spMkLst>
            <pc:docMk/>
            <pc:sldMk cId="2076851254" sldId="263"/>
            <ac:spMk id="3" creationId="{27EBACB0-5504-CAD6-951C-D14217A08A80}"/>
          </ac:spMkLst>
        </pc:spChg>
        <pc:picChg chg="add mod">
          <ac:chgData name="Oshitha Garbhapu" userId="75877e6093ada9ff" providerId="LiveId" clId="{4481C02C-1A78-4E23-B667-7D75A72C9A07}" dt="2024-07-23T15:48:03.181" v="386" actId="1076"/>
          <ac:picMkLst>
            <pc:docMk/>
            <pc:sldMk cId="2076851254" sldId="263"/>
            <ac:picMk id="4" creationId="{388247D5-9856-3222-0834-40E72D8F43BE}"/>
          </ac:picMkLst>
        </pc:picChg>
        <pc:picChg chg="add mod">
          <ac:chgData name="Oshitha Garbhapu" userId="75877e6093ada9ff" providerId="LiveId" clId="{4481C02C-1A78-4E23-B667-7D75A72C9A07}" dt="2024-07-23T15:48:30.935" v="392" actId="1076"/>
          <ac:picMkLst>
            <pc:docMk/>
            <pc:sldMk cId="2076851254" sldId="263"/>
            <ac:picMk id="5" creationId="{47D41CBB-F319-FA43-C8BF-FAE834B1F5AC}"/>
          </ac:picMkLst>
        </pc:picChg>
      </pc:sldChg>
      <pc:sldChg chg="modSp mod">
        <pc:chgData name="Oshitha Garbhapu" userId="75877e6093ada9ff" providerId="LiveId" clId="{4481C02C-1A78-4E23-B667-7D75A72C9A07}" dt="2024-07-24T10:47:46.452" v="568" actId="20577"/>
        <pc:sldMkLst>
          <pc:docMk/>
          <pc:sldMk cId="3657386529" sldId="264"/>
        </pc:sldMkLst>
        <pc:spChg chg="mod">
          <ac:chgData name="Oshitha Garbhapu" userId="75877e6093ada9ff" providerId="LiveId" clId="{4481C02C-1A78-4E23-B667-7D75A72C9A07}" dt="2024-07-24T10:47:46.452" v="568" actId="20577"/>
          <ac:spMkLst>
            <pc:docMk/>
            <pc:sldMk cId="3657386529" sldId="264"/>
            <ac:spMk id="3" creationId="{27EBACB0-5504-CAD6-951C-D14217A08A80}"/>
          </ac:spMkLst>
        </pc:spChg>
      </pc:sldChg>
      <pc:sldChg chg="modSp mod">
        <pc:chgData name="Oshitha Garbhapu" userId="75877e6093ada9ff" providerId="LiveId" clId="{4481C02C-1A78-4E23-B667-7D75A72C9A07}" dt="2024-07-24T10:51:12.839" v="673" actId="20577"/>
        <pc:sldMkLst>
          <pc:docMk/>
          <pc:sldMk cId="3184081554" sldId="265"/>
        </pc:sldMkLst>
        <pc:spChg chg="mod">
          <ac:chgData name="Oshitha Garbhapu" userId="75877e6093ada9ff" providerId="LiveId" clId="{4481C02C-1A78-4E23-B667-7D75A72C9A07}" dt="2024-07-24T10:51:12.839" v="673" actId="20577"/>
          <ac:spMkLst>
            <pc:docMk/>
            <pc:sldMk cId="3184081554" sldId="265"/>
            <ac:spMk id="3" creationId="{27EBACB0-5504-CAD6-951C-D14217A08A80}"/>
          </ac:spMkLst>
        </pc:spChg>
      </pc:sldChg>
      <pc:sldChg chg="modSp mod">
        <pc:chgData name="Oshitha Garbhapu" userId="75877e6093ada9ff" providerId="LiveId" clId="{4481C02C-1A78-4E23-B667-7D75A72C9A07}" dt="2024-07-24T11:23:34.508" v="1168"/>
        <pc:sldMkLst>
          <pc:docMk/>
          <pc:sldMk cId="958589618" sldId="266"/>
        </pc:sldMkLst>
        <pc:spChg chg="mod">
          <ac:chgData name="Oshitha Garbhapu" userId="75877e6093ada9ff" providerId="LiveId" clId="{4481C02C-1A78-4E23-B667-7D75A72C9A07}" dt="2024-07-24T11:23:34.508" v="1168"/>
          <ac:spMkLst>
            <pc:docMk/>
            <pc:sldMk cId="958589618" sldId="266"/>
            <ac:spMk id="3" creationId="{27EBACB0-5504-CAD6-951C-D14217A08A80}"/>
          </ac:spMkLst>
        </pc:spChg>
      </pc:sldChg>
      <pc:sldChg chg="addSp delSp modSp mod ord">
        <pc:chgData name="Oshitha Garbhapu" userId="75877e6093ada9ff" providerId="LiveId" clId="{4481C02C-1A78-4E23-B667-7D75A72C9A07}" dt="2024-07-24T11:02:14.974" v="733" actId="14100"/>
        <pc:sldMkLst>
          <pc:docMk/>
          <pc:sldMk cId="3319627397" sldId="267"/>
        </pc:sldMkLst>
        <pc:spChg chg="del">
          <ac:chgData name="Oshitha Garbhapu" userId="75877e6093ada9ff" providerId="LiveId" clId="{4481C02C-1A78-4E23-B667-7D75A72C9A07}" dt="2024-07-24T10:55:57.935" v="674"/>
          <ac:spMkLst>
            <pc:docMk/>
            <pc:sldMk cId="3319627397" sldId="267"/>
            <ac:spMk id="3" creationId="{27EBACB0-5504-CAD6-951C-D14217A08A80}"/>
          </ac:spMkLst>
        </pc:spChg>
        <pc:spChg chg="add mod">
          <ac:chgData name="Oshitha Garbhapu" userId="75877e6093ada9ff" providerId="LiveId" clId="{4481C02C-1A78-4E23-B667-7D75A72C9A07}" dt="2024-07-24T11:02:05.581" v="731" actId="1076"/>
          <ac:spMkLst>
            <pc:docMk/>
            <pc:sldMk cId="3319627397" sldId="267"/>
            <ac:spMk id="4" creationId="{BBC6753F-A1EB-2468-6282-9FC02FAF39CD}"/>
          </ac:spMkLst>
        </pc:spChg>
        <pc:spChg chg="add mod">
          <ac:chgData name="Oshitha Garbhapu" userId="75877e6093ada9ff" providerId="LiveId" clId="{4481C02C-1A78-4E23-B667-7D75A72C9A07}" dt="2024-07-24T11:01:37.753" v="727" actId="1076"/>
          <ac:spMkLst>
            <pc:docMk/>
            <pc:sldMk cId="3319627397" sldId="267"/>
            <ac:spMk id="5" creationId="{D718743C-0C24-314D-7E7D-63A833737724}"/>
          </ac:spMkLst>
        </pc:spChg>
        <pc:picChg chg="add mod">
          <ac:chgData name="Oshitha Garbhapu" userId="75877e6093ada9ff" providerId="LiveId" clId="{4481C02C-1A78-4E23-B667-7D75A72C9A07}" dt="2024-07-24T11:02:14.974" v="733" actId="14100"/>
          <ac:picMkLst>
            <pc:docMk/>
            <pc:sldMk cId="3319627397" sldId="267"/>
            <ac:picMk id="1026" creationId="{A5299127-FF31-A040-1B37-9E74EDA86710}"/>
          </ac:picMkLst>
        </pc:picChg>
        <pc:picChg chg="add mod">
          <ac:chgData name="Oshitha Garbhapu" userId="75877e6093ada9ff" providerId="LiveId" clId="{4481C02C-1A78-4E23-B667-7D75A72C9A07}" dt="2024-07-24T11:01:55.863" v="730" actId="14100"/>
          <ac:picMkLst>
            <pc:docMk/>
            <pc:sldMk cId="3319627397" sldId="267"/>
            <ac:picMk id="1028" creationId="{6BE5EF90-D005-0A05-49E0-A60E21FF3695}"/>
          </ac:picMkLst>
        </pc:picChg>
      </pc:sldChg>
      <pc:sldChg chg="addSp delSp modSp new del mod">
        <pc:chgData name="Oshitha Garbhapu" userId="75877e6093ada9ff" providerId="LiveId" clId="{4481C02C-1A78-4E23-B667-7D75A72C9A07}" dt="2024-07-24T11:18:15.188" v="841" actId="2696"/>
        <pc:sldMkLst>
          <pc:docMk/>
          <pc:sldMk cId="4163732979" sldId="268"/>
        </pc:sldMkLst>
        <pc:spChg chg="mod">
          <ac:chgData name="Oshitha Garbhapu" userId="75877e6093ada9ff" providerId="LiveId" clId="{4481C02C-1A78-4E23-B667-7D75A72C9A07}" dt="2024-07-23T15:41:20.129" v="244" actId="20577"/>
          <ac:spMkLst>
            <pc:docMk/>
            <pc:sldMk cId="4163732979" sldId="268"/>
            <ac:spMk id="2" creationId="{545D1109-026D-AFD3-F890-808626DF1D53}"/>
          </ac:spMkLst>
        </pc:spChg>
        <pc:spChg chg="del">
          <ac:chgData name="Oshitha Garbhapu" userId="75877e6093ada9ff" providerId="LiveId" clId="{4481C02C-1A78-4E23-B667-7D75A72C9A07}" dt="2024-07-23T15:41:39.921" v="245" actId="931"/>
          <ac:spMkLst>
            <pc:docMk/>
            <pc:sldMk cId="4163732979" sldId="268"/>
            <ac:spMk id="3" creationId="{274E1D12-AE3E-9984-4C8F-7C3E4FB291CF}"/>
          </ac:spMkLst>
        </pc:spChg>
        <pc:spChg chg="add mod">
          <ac:chgData name="Oshitha Garbhapu" userId="75877e6093ada9ff" providerId="LiveId" clId="{4481C02C-1A78-4E23-B667-7D75A72C9A07}" dt="2024-07-24T11:17:48.256" v="840"/>
          <ac:spMkLst>
            <pc:docMk/>
            <pc:sldMk cId="4163732979" sldId="268"/>
            <ac:spMk id="7" creationId="{3440F48F-6BA2-39CB-5B07-F2212E89D58A}"/>
          </ac:spMkLst>
        </pc:spChg>
        <pc:picChg chg="add mod">
          <ac:chgData name="Oshitha Garbhapu" userId="75877e6093ada9ff" providerId="LiveId" clId="{4481C02C-1A78-4E23-B667-7D75A72C9A07}" dt="2024-07-23T15:41:51.023" v="248" actId="14100"/>
          <ac:picMkLst>
            <pc:docMk/>
            <pc:sldMk cId="4163732979" sldId="268"/>
            <ac:picMk id="5" creationId="{0EB5E882-9C37-888F-9B14-38E95A366564}"/>
          </ac:picMkLst>
        </pc:picChg>
      </pc:sldChg>
      <pc:sldChg chg="addSp delSp modSp new mod">
        <pc:chgData name="Oshitha Garbhapu" userId="75877e6093ada9ff" providerId="LiveId" clId="{4481C02C-1A78-4E23-B667-7D75A72C9A07}" dt="2024-07-24T11:12:21.964" v="793" actId="5793"/>
        <pc:sldMkLst>
          <pc:docMk/>
          <pc:sldMk cId="3826461670" sldId="269"/>
        </pc:sldMkLst>
        <pc:spChg chg="mod">
          <ac:chgData name="Oshitha Garbhapu" userId="75877e6093ada9ff" providerId="LiveId" clId="{4481C02C-1A78-4E23-B667-7D75A72C9A07}" dt="2024-07-24T11:02:30.258" v="745" actId="20577"/>
          <ac:spMkLst>
            <pc:docMk/>
            <pc:sldMk cId="3826461670" sldId="269"/>
            <ac:spMk id="2" creationId="{B4732DCF-0B9A-9E9C-90FF-955E649CB6A6}"/>
          </ac:spMkLst>
        </pc:spChg>
        <pc:spChg chg="del mod">
          <ac:chgData name="Oshitha Garbhapu" userId="75877e6093ada9ff" providerId="LiveId" clId="{4481C02C-1A78-4E23-B667-7D75A72C9A07}" dt="2024-07-24T11:06:49.824" v="748" actId="931"/>
          <ac:spMkLst>
            <pc:docMk/>
            <pc:sldMk cId="3826461670" sldId="269"/>
            <ac:spMk id="3" creationId="{31F7BDD4-2C36-EF58-24C1-7D0AD32F6703}"/>
          </ac:spMkLst>
        </pc:spChg>
        <pc:spChg chg="add mod">
          <ac:chgData name="Oshitha Garbhapu" userId="75877e6093ada9ff" providerId="LiveId" clId="{4481C02C-1A78-4E23-B667-7D75A72C9A07}" dt="2024-07-24T11:12:21.964" v="793" actId="5793"/>
          <ac:spMkLst>
            <pc:docMk/>
            <pc:sldMk cId="3826461670" sldId="269"/>
            <ac:spMk id="12" creationId="{2FBD052C-E08C-3E1C-80F9-7972A490AC97}"/>
          </ac:spMkLst>
        </pc:spChg>
        <pc:picChg chg="add mod">
          <ac:chgData name="Oshitha Garbhapu" userId="75877e6093ada9ff" providerId="LiveId" clId="{4481C02C-1A78-4E23-B667-7D75A72C9A07}" dt="2024-07-24T11:07:29.547" v="755" actId="14100"/>
          <ac:picMkLst>
            <pc:docMk/>
            <pc:sldMk cId="3826461670" sldId="269"/>
            <ac:picMk id="5" creationId="{A57AE318-8ED9-D1C2-5021-E9577DA78571}"/>
          </ac:picMkLst>
        </pc:picChg>
        <pc:picChg chg="add mod">
          <ac:chgData name="Oshitha Garbhapu" userId="75877e6093ada9ff" providerId="LiveId" clId="{4481C02C-1A78-4E23-B667-7D75A72C9A07}" dt="2024-07-24T11:07:34.623" v="756" actId="1076"/>
          <ac:picMkLst>
            <pc:docMk/>
            <pc:sldMk cId="3826461670" sldId="269"/>
            <ac:picMk id="7" creationId="{154CBF59-8DEA-991D-6618-29F6BA492373}"/>
          </ac:picMkLst>
        </pc:picChg>
        <pc:picChg chg="add mod">
          <ac:chgData name="Oshitha Garbhapu" userId="75877e6093ada9ff" providerId="LiveId" clId="{4481C02C-1A78-4E23-B667-7D75A72C9A07}" dt="2024-07-24T11:07:58.071" v="760" actId="1076"/>
          <ac:picMkLst>
            <pc:docMk/>
            <pc:sldMk cId="3826461670" sldId="269"/>
            <ac:picMk id="9" creationId="{7807E21F-FBAF-C114-196B-8F8043F5C2D0}"/>
          </ac:picMkLst>
        </pc:picChg>
        <pc:picChg chg="add mod">
          <ac:chgData name="Oshitha Garbhapu" userId="75877e6093ada9ff" providerId="LiveId" clId="{4481C02C-1A78-4E23-B667-7D75A72C9A07}" dt="2024-07-24T11:08:23.551" v="765" actId="14100"/>
          <ac:picMkLst>
            <pc:docMk/>
            <pc:sldMk cId="3826461670" sldId="269"/>
            <ac:picMk id="11" creationId="{DED5E353-7FB1-2E9A-F679-29FB2E99F715}"/>
          </ac:picMkLst>
        </pc:picChg>
      </pc:sldChg>
      <pc:sldChg chg="addSp delSp modSp new mod">
        <pc:chgData name="Oshitha Garbhapu" userId="75877e6093ada9ff" providerId="LiveId" clId="{4481C02C-1A78-4E23-B667-7D75A72C9A07}" dt="2024-07-24T11:20:09.521" v="1042" actId="20577"/>
        <pc:sldMkLst>
          <pc:docMk/>
          <pc:sldMk cId="963249459" sldId="270"/>
        </pc:sldMkLst>
        <pc:spChg chg="add del mod">
          <ac:chgData name="Oshitha Garbhapu" userId="75877e6093ada9ff" providerId="LiveId" clId="{4481C02C-1A78-4E23-B667-7D75A72C9A07}" dt="2024-07-24T11:18:53.998" v="847"/>
          <ac:spMkLst>
            <pc:docMk/>
            <pc:sldMk cId="963249459" sldId="270"/>
            <ac:spMk id="2" creationId="{8C79A0D0-29AE-0EE9-C936-C1DEE02CD2F6}"/>
          </ac:spMkLst>
        </pc:spChg>
        <pc:spChg chg="add mod">
          <ac:chgData name="Oshitha Garbhapu" userId="75877e6093ada9ff" providerId="LiveId" clId="{4481C02C-1A78-4E23-B667-7D75A72C9A07}" dt="2024-07-24T11:20:09.521" v="1042" actId="20577"/>
          <ac:spMkLst>
            <pc:docMk/>
            <pc:sldMk cId="963249459" sldId="270"/>
            <ac:spMk id="3" creationId="{70EBE22A-9887-D5CD-7339-60076A71D330}"/>
          </ac:spMkLst>
        </pc:spChg>
      </pc:sldChg>
      <pc:sldChg chg="new del">
        <pc:chgData name="Oshitha Garbhapu" userId="75877e6093ada9ff" providerId="LiveId" clId="{4481C02C-1A78-4E23-B667-7D75A72C9A07}" dt="2024-07-24T11:18:41.188" v="843" actId="2696"/>
        <pc:sldMkLst>
          <pc:docMk/>
          <pc:sldMk cId="1773521766" sldId="270"/>
        </pc:sldMkLst>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GB" sz="2700" dirty="0"/>
              <a:t>Name: OSHITHA GARBHAPU</a:t>
            </a:r>
            <a:br>
              <a:rPr lang="en-GB" sz="2700" dirty="0"/>
            </a:br>
            <a:r>
              <a:rPr lang="en-GB" sz="2700" dirty="0"/>
              <a:t>ADMISSION NO:AP22110010174</a:t>
            </a:r>
            <a:br>
              <a:rPr lang="en-GB" sz="2700" dirty="0"/>
            </a:br>
            <a:r>
              <a:rPr lang="en-GB" sz="2700" dirty="0"/>
              <a:t>INTERNSHIP COMPANY:EDUNET</a:t>
            </a:r>
            <a:br>
              <a:rPr lang="en-GB" sz="2700" dirty="0"/>
            </a:br>
            <a:r>
              <a:rPr lang="en-GB" sz="2700" dirty="0"/>
              <a:t>STREAM:AIML</a:t>
            </a:r>
            <a:br>
              <a:rPr lang="en-GB"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GB" dirty="0"/>
              <a:t>PROJECT TITLE:EMPLOYEE BURNOUT PREDICTION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2DCF-0B9A-9E9C-90FF-955E649CB6A6}"/>
              </a:ext>
            </a:extLst>
          </p:cNvPr>
          <p:cNvSpPr>
            <a:spLocks noGrp="1"/>
          </p:cNvSpPr>
          <p:nvPr>
            <p:ph type="title"/>
          </p:nvPr>
        </p:nvSpPr>
        <p:spPr/>
        <p:txBody>
          <a:bodyPr/>
          <a:lstStyle/>
          <a:p>
            <a:r>
              <a:rPr lang="en-IN" dirty="0"/>
              <a:t>Conclusion:</a:t>
            </a:r>
          </a:p>
        </p:txBody>
      </p:sp>
      <p:pic>
        <p:nvPicPr>
          <p:cNvPr id="5" name="Content Placeholder 4">
            <a:extLst>
              <a:ext uri="{FF2B5EF4-FFF2-40B4-BE49-F238E27FC236}">
                <a16:creationId xmlns:a16="http://schemas.microsoft.com/office/drawing/2014/main" id="{A57AE318-8ED9-D1C2-5021-E9577DA78571}"/>
              </a:ext>
            </a:extLst>
          </p:cNvPr>
          <p:cNvPicPr>
            <a:picLocks noGrp="1" noChangeAspect="1"/>
          </p:cNvPicPr>
          <p:nvPr>
            <p:ph idx="1"/>
          </p:nvPr>
        </p:nvPicPr>
        <p:blipFill>
          <a:blip r:embed="rId2"/>
          <a:stretch>
            <a:fillRect/>
          </a:stretch>
        </p:blipFill>
        <p:spPr>
          <a:xfrm>
            <a:off x="7215961" y="609600"/>
            <a:ext cx="4307445" cy="2038069"/>
          </a:xfrm>
        </p:spPr>
      </p:pic>
      <p:pic>
        <p:nvPicPr>
          <p:cNvPr id="7" name="Picture 6">
            <a:extLst>
              <a:ext uri="{FF2B5EF4-FFF2-40B4-BE49-F238E27FC236}">
                <a16:creationId xmlns:a16="http://schemas.microsoft.com/office/drawing/2014/main" id="{154CBF59-8DEA-991D-6618-29F6BA492373}"/>
              </a:ext>
            </a:extLst>
          </p:cNvPr>
          <p:cNvPicPr>
            <a:picLocks noChangeAspect="1"/>
          </p:cNvPicPr>
          <p:nvPr/>
        </p:nvPicPr>
        <p:blipFill>
          <a:blip r:embed="rId3"/>
          <a:stretch>
            <a:fillRect/>
          </a:stretch>
        </p:blipFill>
        <p:spPr>
          <a:xfrm>
            <a:off x="7215961" y="2257434"/>
            <a:ext cx="4038820" cy="1952898"/>
          </a:xfrm>
          <a:prstGeom prst="rect">
            <a:avLst/>
          </a:prstGeom>
        </p:spPr>
      </p:pic>
      <p:pic>
        <p:nvPicPr>
          <p:cNvPr id="9" name="Picture 8">
            <a:extLst>
              <a:ext uri="{FF2B5EF4-FFF2-40B4-BE49-F238E27FC236}">
                <a16:creationId xmlns:a16="http://schemas.microsoft.com/office/drawing/2014/main" id="{7807E21F-FBAF-C114-196B-8F8043F5C2D0}"/>
              </a:ext>
            </a:extLst>
          </p:cNvPr>
          <p:cNvPicPr>
            <a:picLocks noChangeAspect="1"/>
          </p:cNvPicPr>
          <p:nvPr/>
        </p:nvPicPr>
        <p:blipFill>
          <a:blip r:embed="rId4"/>
          <a:stretch>
            <a:fillRect/>
          </a:stretch>
        </p:blipFill>
        <p:spPr>
          <a:xfrm>
            <a:off x="7215961" y="3697096"/>
            <a:ext cx="4307445" cy="2000529"/>
          </a:xfrm>
          <a:prstGeom prst="rect">
            <a:avLst/>
          </a:prstGeom>
        </p:spPr>
      </p:pic>
      <p:pic>
        <p:nvPicPr>
          <p:cNvPr id="11" name="Picture 10">
            <a:extLst>
              <a:ext uri="{FF2B5EF4-FFF2-40B4-BE49-F238E27FC236}">
                <a16:creationId xmlns:a16="http://schemas.microsoft.com/office/drawing/2014/main" id="{DED5E353-7FB1-2E9A-F679-29FB2E99F715}"/>
              </a:ext>
            </a:extLst>
          </p:cNvPr>
          <p:cNvPicPr>
            <a:picLocks noChangeAspect="1"/>
          </p:cNvPicPr>
          <p:nvPr/>
        </p:nvPicPr>
        <p:blipFill>
          <a:blip r:embed="rId5"/>
          <a:stretch>
            <a:fillRect/>
          </a:stretch>
        </p:blipFill>
        <p:spPr>
          <a:xfrm>
            <a:off x="7215961" y="5031632"/>
            <a:ext cx="4394847" cy="1697696"/>
          </a:xfrm>
          <a:prstGeom prst="rect">
            <a:avLst/>
          </a:prstGeom>
        </p:spPr>
      </p:pic>
      <p:sp>
        <p:nvSpPr>
          <p:cNvPr id="12" name="TextBox 11">
            <a:extLst>
              <a:ext uri="{FF2B5EF4-FFF2-40B4-BE49-F238E27FC236}">
                <a16:creationId xmlns:a16="http://schemas.microsoft.com/office/drawing/2014/main" id="{2FBD052C-E08C-3E1C-80F9-7972A490AC97}"/>
              </a:ext>
            </a:extLst>
          </p:cNvPr>
          <p:cNvSpPr txBox="1"/>
          <p:nvPr/>
        </p:nvSpPr>
        <p:spPr>
          <a:xfrm>
            <a:off x="443540" y="2004306"/>
            <a:ext cx="6576692" cy="4247317"/>
          </a:xfrm>
          <a:prstGeom prst="rect">
            <a:avLst/>
          </a:prstGeom>
          <a:noFill/>
        </p:spPr>
        <p:txBody>
          <a:bodyPr wrap="square" rtlCol="0">
            <a:spAutoFit/>
          </a:bodyPr>
          <a:lstStyle/>
          <a:p>
            <a:pPr marL="285750" indent="-285750">
              <a:buFont typeface="Wingdings" panose="05000000000000000000" pitchFamily="2" charset="2"/>
              <a:buChar char="§"/>
            </a:pPr>
            <a:r>
              <a:rPr lang="en-US" dirty="0"/>
              <a:t>Developed machine learning models to predict the Burn Rate based on factors like Resource Allocation and other variables.</a:t>
            </a:r>
          </a:p>
          <a:p>
            <a:pPr marL="285750" indent="-285750">
              <a:buFont typeface="Wingdings" panose="05000000000000000000" pitchFamily="2" charset="2"/>
              <a:buChar char="§"/>
            </a:pPr>
            <a:r>
              <a:rPr lang="en-US" dirty="0"/>
              <a:t>Used regression techniques to model the relationship between predictors and burnout levels</a:t>
            </a:r>
          </a:p>
          <a:p>
            <a:pPr marL="285750" indent="-285750" algn="l">
              <a:buFont typeface="Wingdings" panose="05000000000000000000" pitchFamily="2" charset="2"/>
              <a:buChar char="§"/>
            </a:pPr>
            <a:r>
              <a:rPr lang="en-US" b="0" i="0" dirty="0">
                <a:solidFill>
                  <a:srgbClr val="212121"/>
                </a:solidFill>
                <a:effectLst/>
                <a:highlight>
                  <a:srgbClr val="FFFFFF"/>
                </a:highlight>
                <a:latin typeface="Roboto" panose="02000000000000000000" pitchFamily="2" charset="0"/>
              </a:rPr>
              <a:t>Based on the evaluation metrics, the Linear Regression model appears to be the best model for predicting burnout analysis.</a:t>
            </a:r>
          </a:p>
          <a:p>
            <a:pPr algn="l"/>
            <a:r>
              <a:rPr lang="en-US" b="0" i="0" dirty="0">
                <a:solidFill>
                  <a:srgbClr val="212121"/>
                </a:solidFill>
                <a:effectLst/>
                <a:highlight>
                  <a:srgbClr val="FFFFFF"/>
                </a:highlight>
                <a:latin typeface="Roboto" panose="02000000000000000000" pitchFamily="2" charset="0"/>
              </a:rPr>
              <a:t>   It has the lowest mean squared error, root mean squared        error, and mean absolute error, indicating better accuracy and precision in its predictions. Additionally, it has the highest R-squared score, indicating a good fit to the data and explaining a higher proportion of the variance in the target variable.</a:t>
            </a:r>
          </a:p>
          <a:p>
            <a:pPr algn="l"/>
            <a:r>
              <a:rPr lang="en-US" b="0" i="0" dirty="0">
                <a:solidFill>
                  <a:srgbClr val="212121"/>
                </a:solidFill>
                <a:effectLst/>
                <a:highlight>
                  <a:srgbClr val="FFFFFF"/>
                </a:highlight>
                <a:latin typeface="Roboto" panose="02000000000000000000" pitchFamily="2" charset="0"/>
              </a:rPr>
              <a:t>So we are choosing this model for deployment.</a:t>
            </a:r>
          </a:p>
          <a:p>
            <a:endParaRPr lang="en-IN" dirty="0"/>
          </a:p>
          <a:p>
            <a:endParaRPr lang="en-IN" dirty="0"/>
          </a:p>
        </p:txBody>
      </p:sp>
    </p:spTree>
    <p:extLst>
      <p:ext uri="{BB962C8B-B14F-4D97-AF65-F5344CB8AC3E}">
        <p14:creationId xmlns:p14="http://schemas.microsoft.com/office/powerpoint/2010/main" val="382646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Reference :</a:t>
            </a:r>
          </a:p>
          <a:p>
            <a:r>
              <a:rPr lang="en-IN" dirty="0" err="1">
                <a:solidFill>
                  <a:schemeClr val="tx1"/>
                </a:solidFill>
                <a:latin typeface="Courier New" panose="02070309020205020404" pitchFamily="49" charset="0"/>
              </a:rPr>
              <a:t>Colab</a:t>
            </a:r>
            <a:r>
              <a:rPr lang="en-IN" dirty="0">
                <a:solidFill>
                  <a:schemeClr val="tx1"/>
                </a:solidFill>
                <a:latin typeface="Courier New" panose="02070309020205020404" pitchFamily="49" charset="0"/>
              </a:rPr>
              <a:t> link- https://colab.research.google.com/drive/11GsdcEEMQPFoZ6VyTh5i_UjN8LFzhaL3?usp=sharing</a:t>
            </a:r>
            <a:endParaRPr lang="en-IN" b="0" dirty="0">
              <a:solidFill>
                <a:schemeClr val="tx1"/>
              </a:solidFill>
              <a:effectLst/>
              <a:latin typeface="Courier New" panose="02070309020205020404" pitchFamily="49" charset="0"/>
            </a:endParaRPr>
          </a:p>
          <a:p>
            <a:r>
              <a:rPr lang="en-US" dirty="0"/>
              <a:t>Data set link:"</a:t>
            </a:r>
            <a:r>
              <a:rPr lang="en-IN" b="0">
                <a:solidFill>
                  <a:schemeClr val="tx1"/>
                </a:solidFill>
                <a:effectLst/>
                <a:latin typeface="Courier New" panose="02070309020205020404" pitchFamily="49" charset="0"/>
              </a:rPr>
              <a:t>/content/employee_burnout_analysis-AI.xlsx </a:t>
            </a:r>
            <a:r>
              <a:rPr lang="en-US" dirty="0"/>
              <a:t>"</a:t>
            </a:r>
          </a:p>
        </p:txBody>
      </p:sp>
    </p:spTree>
    <p:extLst>
      <p:ext uri="{BB962C8B-B14F-4D97-AF65-F5344CB8AC3E}">
        <p14:creationId xmlns:p14="http://schemas.microsoft.com/office/powerpoint/2010/main" val="958589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BE22A-9887-D5CD-7339-60076A71D330}"/>
              </a:ext>
            </a:extLst>
          </p:cNvPr>
          <p:cNvSpPr txBox="1"/>
          <p:nvPr/>
        </p:nvSpPr>
        <p:spPr>
          <a:xfrm>
            <a:off x="1573160" y="2349909"/>
            <a:ext cx="9006349" cy="1384995"/>
          </a:xfrm>
          <a:prstGeom prst="rect">
            <a:avLst/>
          </a:prstGeom>
          <a:noFill/>
        </p:spPr>
        <p:txBody>
          <a:bodyPr wrap="square" rtlCol="0">
            <a:spAutoFit/>
          </a:bodyPr>
          <a:lstStyle/>
          <a:p>
            <a:r>
              <a:rPr lang="en-IN" sz="3600" dirty="0"/>
              <a:t>THANK YOU FOR YOUR ATTENTION.</a:t>
            </a:r>
          </a:p>
          <a:p>
            <a:r>
              <a:rPr lang="en-IN" sz="2400" dirty="0"/>
              <a:t>                                                    -Oshitha Garbhapu</a:t>
            </a:r>
          </a:p>
          <a:p>
            <a:r>
              <a:rPr lang="en-IN" sz="2400" dirty="0"/>
              <a:t>                                                      AP22110010174</a:t>
            </a:r>
          </a:p>
        </p:txBody>
      </p:sp>
    </p:spTree>
    <p:extLst>
      <p:ext uri="{BB962C8B-B14F-4D97-AF65-F5344CB8AC3E}">
        <p14:creationId xmlns:p14="http://schemas.microsoft.com/office/powerpoint/2010/main" val="96324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PROBLEM STATEMENT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PROJECT OVERWIEW</a:t>
            </a:r>
          </a:p>
          <a:p>
            <a:pPr>
              <a:buFont typeface="Arial" panose="020B0604020202020204" pitchFamily="34" charset="0"/>
              <a:buChar char="•"/>
            </a:pPr>
            <a:r>
              <a:rPr lang="en-US" dirty="0">
                <a:latin typeface="Arial" panose="020B0604020202020204" pitchFamily="34" charset="0"/>
                <a:cs typeface="Arial" panose="020B0604020202020204" pitchFamily="34" charset="0"/>
              </a:rPr>
              <a:t>END USERS</a:t>
            </a:r>
          </a:p>
          <a:p>
            <a:pPr>
              <a:buFont typeface="Arial" panose="020B0604020202020204" pitchFamily="34" charset="0"/>
              <a:buChar char="•"/>
            </a:pPr>
            <a:r>
              <a:rPr lang="en-US" dirty="0">
                <a:latin typeface="Arial" panose="020B0604020202020204" pitchFamily="34" charset="0"/>
                <a:cs typeface="Arial" panose="020B0604020202020204" pitchFamily="34" charset="0"/>
              </a:rPr>
              <a:t>MY SOLUTION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MODELING</a:t>
            </a:r>
          </a:p>
          <a:p>
            <a:pPr>
              <a:buFont typeface="Arial" panose="020B0604020202020204" pitchFamily="34" charset="0"/>
              <a:buChar char="•"/>
            </a:pPr>
            <a:r>
              <a:rPr lang="en-US" dirty="0">
                <a:latin typeface="Arial" panose="020B0604020202020204" pitchFamily="34" charset="0"/>
                <a:cs typeface="Arial" panose="020B0604020202020204" pitchFamily="34" charset="0"/>
              </a:rPr>
              <a:t>RESULT</a:t>
            </a:r>
          </a:p>
          <a:p>
            <a:pPr>
              <a:buFont typeface="Arial" panose="020B0604020202020204" pitchFamily="34" charset="0"/>
              <a:buChar char="•"/>
            </a:pPr>
            <a:r>
              <a:rPr lang="en-US" dirty="0">
                <a:latin typeface="Arial" panose="020B0604020202020204" pitchFamily="34" charset="0"/>
                <a:cs typeface="Arial" panose="020B0604020202020204" pitchFamily="34" charset="0"/>
              </a:rPr>
              <a:t>CONCLUSION</a:t>
            </a:r>
          </a:p>
          <a:p>
            <a:pPr>
              <a:buFont typeface="Arial" panose="020B0604020202020204" pitchFamily="34" charset="0"/>
              <a:buChar char="•"/>
            </a:pPr>
            <a:r>
              <a:rPr lang="en-US">
                <a:latin typeface="Arial" panose="020B0604020202020204" pitchFamily="34" charset="0"/>
                <a:cs typeface="Arial" panose="020B0604020202020204" pitchFamily="34" charset="0"/>
              </a:rPr>
              <a:t>REFERENCES</a:t>
            </a:r>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fontScale="90000"/>
          </a:bodyPr>
          <a:lstStyle/>
          <a:p>
            <a:r>
              <a:rPr lang="en-GB" dirty="0"/>
              <a:t>PROJECT TITLE : EMPLOYEE BURNOUT PREDICTION</a:t>
            </a:r>
            <a:br>
              <a:rPr lang="en-GB" dirty="0"/>
            </a:br>
            <a:br>
              <a:rPr lang="en-GB" dirty="0"/>
            </a:br>
            <a:r>
              <a:rPr lang="en-GB" dirty="0"/>
              <a:t>problem statement:</a:t>
            </a:r>
            <a:endParaRPr lang="en-US" dirty="0"/>
          </a:p>
        </p:txBody>
      </p:sp>
      <p:pic>
        <p:nvPicPr>
          <p:cNvPr id="9" name="Content Placeholder 8">
            <a:extLst>
              <a:ext uri="{FF2B5EF4-FFF2-40B4-BE49-F238E27FC236}">
                <a16:creationId xmlns:a16="http://schemas.microsoft.com/office/drawing/2014/main" id="{E7C9B564-FBA2-0BC3-63E3-38BF5395B9E7}"/>
              </a:ext>
            </a:extLst>
          </p:cNvPr>
          <p:cNvPicPr>
            <a:picLocks noGrp="1" noChangeAspect="1"/>
          </p:cNvPicPr>
          <p:nvPr>
            <p:ph idx="1"/>
          </p:nvPr>
        </p:nvPicPr>
        <p:blipFill>
          <a:blip r:embed="rId2"/>
          <a:stretch>
            <a:fillRect/>
          </a:stretch>
        </p:blipFill>
        <p:spPr>
          <a:xfrm>
            <a:off x="7166346" y="2251587"/>
            <a:ext cx="4444462" cy="2966679"/>
          </a:xfrm>
        </p:spPr>
      </p:pic>
      <p:sp>
        <p:nvSpPr>
          <p:cNvPr id="11" name="TextBox 10">
            <a:extLst>
              <a:ext uri="{FF2B5EF4-FFF2-40B4-BE49-F238E27FC236}">
                <a16:creationId xmlns:a16="http://schemas.microsoft.com/office/drawing/2014/main" id="{7C8CFD79-E222-0F0E-DFFB-365C5C8DC918}"/>
              </a:ext>
            </a:extLst>
          </p:cNvPr>
          <p:cNvSpPr txBox="1"/>
          <p:nvPr/>
        </p:nvSpPr>
        <p:spPr>
          <a:xfrm>
            <a:off x="373626" y="2536723"/>
            <a:ext cx="6302477" cy="1477328"/>
          </a:xfrm>
          <a:prstGeom prst="rect">
            <a:avLst/>
          </a:prstGeom>
          <a:noFill/>
        </p:spPr>
        <p:txBody>
          <a:bodyPr wrap="square">
            <a:spAutoFit/>
          </a:bodyPr>
          <a:lstStyle/>
          <a:p>
            <a:pPr marL="285750" indent="-285750">
              <a:buFont typeface="Arial" panose="020B0604020202020204" pitchFamily="34" charset="0"/>
              <a:buChar char="•"/>
            </a:pPr>
            <a:r>
              <a:rPr lang="en-US" dirty="0"/>
              <a:t>Develop a predictive model to anticipate employee burnout based on historical performance metrics, personal factors, and organizational indicators, aiming to identify early warning signs and implement proactive intervention strategies</a:t>
            </a:r>
            <a:endParaRPr lang="en-IN" dirty="0"/>
          </a:p>
        </p:txBody>
      </p:sp>
    </p:spTree>
    <p:extLst>
      <p:ext uri="{BB962C8B-B14F-4D97-AF65-F5344CB8AC3E}">
        <p14:creationId xmlns:p14="http://schemas.microsoft.com/office/powerpoint/2010/main" val="44283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buFont typeface="Wingdings" panose="05000000000000000000" pitchFamily="2" charset="2"/>
              <a:buChar char="§"/>
            </a:pPr>
            <a:r>
              <a:rPr lang="en-US" dirty="0"/>
              <a:t>Employee burnout is a condition characterized by:</a:t>
            </a:r>
          </a:p>
          <a:p>
            <a:pPr>
              <a:buFont typeface="Wingdings" panose="05000000000000000000" pitchFamily="2" charset="2"/>
              <a:buChar char="§"/>
            </a:pPr>
            <a:r>
              <a:rPr lang="en-US" dirty="0"/>
              <a:t>1. Emotional Exhaustion: Feeling drained, depleted, and lacking energy</a:t>
            </a:r>
          </a:p>
          <a:p>
            <a:pPr>
              <a:buFont typeface="Wingdings" panose="05000000000000000000" pitchFamily="2" charset="2"/>
              <a:buChar char="§"/>
            </a:pPr>
            <a:r>
              <a:rPr lang="en-US" dirty="0"/>
              <a:t> 2. Physical Symptoms: Manifesting in headaches, fatigue, and sleep disturbances Prolonged or excessive stress leads to this state, negatively impacting both individual well-being and organizational productivity</a:t>
            </a:r>
          </a:p>
          <a:p>
            <a:pPr>
              <a:buFont typeface="Wingdings" panose="05000000000000000000" pitchFamily="2" charset="2"/>
              <a:buChar char="§"/>
            </a:pPr>
            <a:r>
              <a:rPr lang="en-US" dirty="0"/>
              <a:t> 3. Reduced Personal Accomplishment: Experiencing feelings of inadequacy and failure in one's work.</a:t>
            </a:r>
          </a:p>
          <a:p>
            <a:pPr>
              <a:buFont typeface="Wingdings" panose="05000000000000000000" pitchFamily="2" charset="2"/>
              <a:buChar char="§"/>
            </a:pPr>
            <a:r>
              <a:rPr lang="en-US" dirty="0"/>
              <a:t>4. . Depersonalization: Adopting a cynical and detached attitude towards work and colleagues</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a:buFont typeface="Wingdings" panose="05000000000000000000" pitchFamily="2" charset="2"/>
              <a:buChar char="§"/>
            </a:pPr>
            <a:r>
              <a:rPr lang="en-US" dirty="0"/>
              <a:t>Human Resources (HR) Departments of the organizations </a:t>
            </a:r>
          </a:p>
          <a:p>
            <a:r>
              <a:rPr lang="en-US" dirty="0"/>
              <a:t> Managers and Team Leaders</a:t>
            </a:r>
          </a:p>
          <a:p>
            <a:r>
              <a:rPr lang="en-US" dirty="0"/>
              <a:t>  Employees Themselves </a:t>
            </a:r>
          </a:p>
          <a:p>
            <a:r>
              <a:rPr lang="en-US" dirty="0"/>
              <a:t> Health and Wellness Programs</a:t>
            </a:r>
          </a:p>
          <a:p>
            <a:pPr marL="0" indent="0">
              <a:buNone/>
            </a:pPr>
            <a:endParaRPr lang="en-US" dirty="0"/>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074646"/>
            <a:ext cx="6301390" cy="3055827"/>
          </a:xfrm>
        </p:spPr>
        <p:txBody>
          <a:bodyPr>
            <a:normAutofit fontScale="92500" lnSpcReduction="20000"/>
          </a:bodyPr>
          <a:lstStyle/>
          <a:p>
            <a:pPr>
              <a:buFont typeface="Wingdings" panose="05000000000000000000" pitchFamily="2" charset="2"/>
              <a:buChar char="§"/>
            </a:pPr>
            <a:r>
              <a:rPr lang="en-US" sz="1800" b="1" dirty="0"/>
              <a:t> MY SOLUTION IS LINEAR REGRESSION</a:t>
            </a:r>
            <a:endParaRPr lang="en-IN" sz="1800" b="1" dirty="0"/>
          </a:p>
          <a:p>
            <a:pPr>
              <a:buFont typeface="Wingdings" panose="05000000000000000000" pitchFamily="2" charset="2"/>
              <a:buChar char="§"/>
            </a:pPr>
            <a:r>
              <a:rPr lang="en-US" sz="1800" b="0" i="0" dirty="0">
                <a:solidFill>
                  <a:srgbClr val="161616"/>
                </a:solidFill>
                <a:effectLst/>
                <a:highlight>
                  <a:srgbClr val="FFFFFF"/>
                </a:highlight>
                <a:latin typeface="IBM Plex Sans" panose="020F0502020204030204" pitchFamily="34" charset="0"/>
              </a:rPr>
              <a:t>Linear regression analysis is used to predict the value of a variable based on the value of another variable. The variable you want to predict is called the dependent variable. The variable you are using to predict the other variable's value is called the independent variable.</a:t>
            </a:r>
            <a:endParaRPr lang="en-IN" sz="1800" b="1" i="0" dirty="0">
              <a:solidFill>
                <a:srgbClr val="161616"/>
              </a:solidFill>
              <a:effectLst/>
              <a:highlight>
                <a:srgbClr val="FFFFFF"/>
              </a:highlight>
              <a:latin typeface="IBM Plex Sans" panose="020F0502020204030204" pitchFamily="34" charset="0"/>
            </a:endParaRPr>
          </a:p>
          <a:p>
            <a:pPr>
              <a:buFont typeface="Wingdings" panose="05000000000000000000" pitchFamily="2" charset="2"/>
              <a:buChar char="§"/>
            </a:pPr>
            <a:endParaRPr lang="en-US" sz="1800" b="1" dirty="0"/>
          </a:p>
          <a:p>
            <a:pPr>
              <a:buFont typeface="Wingdings" panose="05000000000000000000" pitchFamily="2" charset="2"/>
              <a:buChar char="§"/>
            </a:pPr>
            <a:r>
              <a:rPr lang="en-US" sz="1800" b="1" dirty="0"/>
              <a:t>Here in our project , burn rate is the independent variable ,and remaining columns like joining time </a:t>
            </a:r>
            <a:r>
              <a:rPr lang="en-US" sz="1800" b="1" dirty="0" err="1"/>
              <a:t>etc</a:t>
            </a:r>
            <a:r>
              <a:rPr lang="en-US" sz="1800" b="1" dirty="0"/>
              <a:t> are dependent variables</a:t>
            </a:r>
          </a:p>
          <a:p>
            <a:pPr>
              <a:buFont typeface="Wingdings" panose="05000000000000000000" pitchFamily="2" charset="2"/>
              <a:buChar char="§"/>
            </a:pPr>
            <a:endParaRPr lang="en-US" dirty="0"/>
          </a:p>
        </p:txBody>
      </p:sp>
      <p:pic>
        <p:nvPicPr>
          <p:cNvPr id="4" name="Picture 3">
            <a:extLst>
              <a:ext uri="{FF2B5EF4-FFF2-40B4-BE49-F238E27FC236}">
                <a16:creationId xmlns:a16="http://schemas.microsoft.com/office/drawing/2014/main" id="{388247D5-9856-3222-0834-40E72D8F43BE}"/>
              </a:ext>
            </a:extLst>
          </p:cNvPr>
          <p:cNvPicPr>
            <a:picLocks noChangeAspect="1"/>
          </p:cNvPicPr>
          <p:nvPr/>
        </p:nvPicPr>
        <p:blipFill>
          <a:blip r:embed="rId2"/>
          <a:stretch>
            <a:fillRect/>
          </a:stretch>
        </p:blipFill>
        <p:spPr>
          <a:xfrm>
            <a:off x="1113900" y="5130473"/>
            <a:ext cx="1438476" cy="426720"/>
          </a:xfrm>
          <a:prstGeom prst="rect">
            <a:avLst/>
          </a:prstGeom>
        </p:spPr>
      </p:pic>
      <p:pic>
        <p:nvPicPr>
          <p:cNvPr id="5" name="Content Placeholder 8">
            <a:extLst>
              <a:ext uri="{FF2B5EF4-FFF2-40B4-BE49-F238E27FC236}">
                <a16:creationId xmlns:a16="http://schemas.microsoft.com/office/drawing/2014/main" id="{47D41CBB-F319-FA43-C8BF-FAE834B1F5AC}"/>
              </a:ext>
            </a:extLst>
          </p:cNvPr>
          <p:cNvPicPr>
            <a:picLocks noChangeAspect="1"/>
          </p:cNvPicPr>
          <p:nvPr/>
        </p:nvPicPr>
        <p:blipFill>
          <a:blip r:embed="rId3"/>
          <a:stretch>
            <a:fillRect/>
          </a:stretch>
        </p:blipFill>
        <p:spPr>
          <a:xfrm>
            <a:off x="7422231" y="2292213"/>
            <a:ext cx="3953692" cy="2620692"/>
          </a:xfrm>
          <a:prstGeom prst="rect">
            <a:avLst/>
          </a:prstGeom>
        </p:spPr>
      </p:pic>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Along with linear regression I also used:</a:t>
            </a:r>
          </a:p>
          <a:p>
            <a:r>
              <a:rPr lang="en-US" dirty="0"/>
              <a:t>Support vector Machine(Linear Kernel)</a:t>
            </a:r>
          </a:p>
          <a:p>
            <a:r>
              <a:rPr lang="en-US" dirty="0"/>
              <a:t>Random forest regressor</a:t>
            </a:r>
          </a:p>
          <a:p>
            <a:r>
              <a:rPr lang="en-US" dirty="0"/>
              <a:t>Decision tree regressor</a:t>
            </a:r>
          </a:p>
          <a:p>
            <a:r>
              <a:rPr lang="en-US" dirty="0"/>
              <a:t>But,</a:t>
            </a:r>
            <a:r>
              <a:rPr lang="en-US" b="0" i="0" dirty="0">
                <a:solidFill>
                  <a:srgbClr val="212121"/>
                </a:solidFill>
                <a:effectLst/>
                <a:highlight>
                  <a:srgbClr val="FFFFFF"/>
                </a:highlight>
                <a:latin typeface="Roboto" panose="02000000000000000000" pitchFamily="2" charset="0"/>
              </a:rPr>
              <a:t> linear regression is the best since it has the lowest mean squared error, root mean squared error, and mean absolute error, indicating better accuracy and precision in its predictions.</a:t>
            </a:r>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r>
              <a:rPr lang="en-US" dirty="0"/>
              <a:t>Importing libraries </a:t>
            </a:r>
          </a:p>
          <a:p>
            <a:r>
              <a:rPr lang="en-US" dirty="0"/>
              <a:t>Handling missing values </a:t>
            </a:r>
          </a:p>
          <a:p>
            <a:r>
              <a:rPr lang="en-US" dirty="0"/>
              <a:t>Analyzing categorical data</a:t>
            </a:r>
          </a:p>
          <a:p>
            <a:r>
              <a:rPr lang="en-US" dirty="0"/>
              <a:t>Encoding categorical data</a:t>
            </a:r>
          </a:p>
          <a:p>
            <a:r>
              <a:rPr lang="en-US" dirty="0"/>
              <a:t>Fitting into linear regression model</a:t>
            </a:r>
          </a:p>
          <a:p>
            <a:r>
              <a:rPr lang="en-US" dirty="0"/>
              <a:t>Support Vector machine(linear kernel)</a:t>
            </a:r>
          </a:p>
          <a:p>
            <a:r>
              <a:rPr lang="en-US" dirty="0"/>
              <a:t>Random forest regressor</a:t>
            </a:r>
          </a:p>
          <a:p>
            <a:r>
              <a:rPr lang="en-US" dirty="0"/>
              <a:t>Decision tree regressor</a:t>
            </a:r>
          </a:p>
          <a:p>
            <a:r>
              <a:rPr lang="en-US" dirty="0"/>
              <a:t>Result</a:t>
            </a: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1026" name="Picture 2">
            <a:extLst>
              <a:ext uri="{FF2B5EF4-FFF2-40B4-BE49-F238E27FC236}">
                <a16:creationId xmlns:a16="http://schemas.microsoft.com/office/drawing/2014/main" id="{A5299127-FF31-A040-1B37-9E74EDA867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00" y="1605598"/>
            <a:ext cx="4634448" cy="4620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C6753F-A1EB-2468-6282-9FC02FAF39CD}"/>
              </a:ext>
            </a:extLst>
          </p:cNvPr>
          <p:cNvSpPr txBox="1"/>
          <p:nvPr/>
        </p:nvSpPr>
        <p:spPr>
          <a:xfrm>
            <a:off x="334153" y="1303367"/>
            <a:ext cx="3015334" cy="369332"/>
          </a:xfrm>
          <a:prstGeom prst="rect">
            <a:avLst/>
          </a:prstGeom>
          <a:noFill/>
        </p:spPr>
        <p:txBody>
          <a:bodyPr wrap="square" rtlCol="0">
            <a:spAutoFit/>
          </a:bodyPr>
          <a:lstStyle/>
          <a:p>
            <a:r>
              <a:rPr lang="en-IN" dirty="0"/>
              <a:t>Correlation analysis</a:t>
            </a:r>
          </a:p>
        </p:txBody>
      </p:sp>
      <p:pic>
        <p:nvPicPr>
          <p:cNvPr id="1028" name="Picture 4">
            <a:extLst>
              <a:ext uri="{FF2B5EF4-FFF2-40B4-BE49-F238E27FC236}">
                <a16:creationId xmlns:a16="http://schemas.microsoft.com/office/drawing/2014/main" id="{6BE5EF90-D005-0A05-49E0-A60E21FF3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1360" y="1494504"/>
            <a:ext cx="6092364" cy="48696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18743C-0C24-314D-7E7D-63A833737724}"/>
              </a:ext>
            </a:extLst>
          </p:cNvPr>
          <p:cNvSpPr txBox="1"/>
          <p:nvPr/>
        </p:nvSpPr>
        <p:spPr>
          <a:xfrm flipH="1">
            <a:off x="6784259" y="1303367"/>
            <a:ext cx="4173794"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TotalTime>
  <Words>557</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Franklin Gothic Book</vt:lpstr>
      <vt:lpstr>Franklin Gothic Demi</vt:lpstr>
      <vt:lpstr>IBM Plex Sans</vt:lpstr>
      <vt:lpstr>Roboto</vt:lpstr>
      <vt:lpstr>Wingdings</vt:lpstr>
      <vt:lpstr>Wingdings 2</vt:lpstr>
      <vt:lpstr>DividendVTI</vt:lpstr>
      <vt:lpstr>Name: OSHITHA GARBHAPU ADMISSION NO:AP22110010174 INTERNSHIP COMPANY:EDUNET STREAM:AIML </vt:lpstr>
      <vt:lpstr>AGENDA</vt:lpstr>
      <vt:lpstr>PROJECT TITLE : EMPLOYEE BURNOUT PREDICTION  problem statement:</vt:lpstr>
      <vt:lpstr>PROJECT  OVERVIEW</vt:lpstr>
      <vt:lpstr>WHO ARE THE END USERS of this project?</vt:lpstr>
      <vt:lpstr> YOUR SOLUTION AND ITS VALUE PROPOSITION</vt:lpstr>
      <vt:lpstr>How did you customize the project and make it your own</vt:lpstr>
      <vt:lpstr>MODELLING</vt:lpstr>
      <vt:lpstr>Results</vt:lpstr>
      <vt:lpstr>Conclusion: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Oshitha Garbhapu</cp:lastModifiedBy>
  <cp:revision>1</cp:revision>
  <dcterms:created xsi:type="dcterms:W3CDTF">2021-05-26T16:50:10Z</dcterms:created>
  <dcterms:modified xsi:type="dcterms:W3CDTF">2024-07-24T11:23:37Z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