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0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4DFC-8B0E-4D1F-BC40-803723FCCC6D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F8A7-5A12-458F-8CD1-6FF8C60C5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2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214885"/>
                <a:ext cx="9144000" cy="8000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Phillips Curve movement when public’s inflation expectation increases</a:t>
                </a:r>
                <a:br>
                  <a:rPr lang="en-US" sz="2400" dirty="0"/>
                </a:br>
                <a:r>
                  <a:rPr lang="el-GR" sz="2400" dirty="0"/>
                  <a:t>π</a:t>
                </a:r>
                <a:r>
                  <a:rPr lang="en-US" sz="2400" dirty="0"/>
                  <a:t> = E(</a:t>
                </a:r>
                <a:r>
                  <a:rPr lang="el-GR" sz="2400" dirty="0"/>
                  <a:t>π</a:t>
                </a:r>
                <a:r>
                  <a:rPr lang="en-US" sz="2400" dirty="0"/>
                  <a:t>) – b(U-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) = [E(</a:t>
                </a:r>
                <a:r>
                  <a:rPr lang="el-GR" sz="2400" dirty="0"/>
                  <a:t>π</a:t>
                </a:r>
                <a:r>
                  <a:rPr lang="en-US" sz="2400" dirty="0"/>
                  <a:t>)+b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]- </a:t>
                </a:r>
                <a:r>
                  <a:rPr lang="en-US" sz="2400" dirty="0" err="1"/>
                  <a:t>bU</a:t>
                </a:r>
                <a:endParaRPr lang="en-US" sz="2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214885"/>
                <a:ext cx="9144000" cy="800099"/>
              </a:xfrm>
              <a:blipFill>
                <a:blip r:embed="rId2"/>
                <a:stretch>
                  <a:fillRect t="-378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97280"/>
            <a:ext cx="9144000" cy="5248656"/>
          </a:xfrm>
        </p:spPr>
        <p:txBody>
          <a:bodyPr vert="vert270"/>
          <a:lstStyle/>
          <a:p>
            <a:r>
              <a:rPr lang="en-US" dirty="0"/>
              <a:t>inflation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858768" y="1965960"/>
            <a:ext cx="0" cy="403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58768" y="6007608"/>
            <a:ext cx="593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29984" y="1856232"/>
            <a:ext cx="128016" cy="4151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8344" y="1819656"/>
            <a:ext cx="4005072" cy="264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941064" y="2624328"/>
            <a:ext cx="4306824" cy="304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434840" y="2962656"/>
            <a:ext cx="2295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87082" y="1353311"/>
            <a:ext cx="248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Run Phillips Curve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22008" y="4498848"/>
            <a:ext cx="15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09872" y="2447020"/>
            <a:ext cx="48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2715768"/>
            <a:ext cx="52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495544" y="3721608"/>
            <a:ext cx="1330452" cy="93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8745" y="2958084"/>
            <a:ext cx="1066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07224" y="6072616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Unemployment rate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41064" y="3840480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run move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78680" y="2542032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 run move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37575" y="5087635"/>
            <a:ext cx="175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Phillips curve 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95942" y="3747254"/>
            <a:ext cx="190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Phillips curve 2</a:t>
            </a:r>
          </a:p>
        </p:txBody>
      </p:sp>
    </p:spTree>
    <p:extLst>
      <p:ext uri="{BB962C8B-B14F-4D97-AF65-F5344CB8AC3E}">
        <p14:creationId xmlns:p14="http://schemas.microsoft.com/office/powerpoint/2010/main" val="148735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Phillips Curve movement when public’s inflation expectation increases π = E(π) – b(U-U_N) = [E(π)+b U_N]- 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Phillips Curve movement when public’s inflation expectation changes</dc:title>
  <dc:creator>OREN</dc:creator>
  <cp:lastModifiedBy>oren shmuel</cp:lastModifiedBy>
  <cp:revision>5</cp:revision>
  <dcterms:created xsi:type="dcterms:W3CDTF">2017-05-01T15:30:26Z</dcterms:created>
  <dcterms:modified xsi:type="dcterms:W3CDTF">2019-05-21T03:38:33Z</dcterms:modified>
</cp:coreProperties>
</file>