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166E-5348-4E67-BFA0-F04B7CFCF9B8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FD09-B730-4D12-B20A-CFCE3B9C9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</a:t>
            </a:r>
            <a:r>
              <a:rPr lang="en-US" dirty="0"/>
              <a:t>1: Title, student names with register number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2: Abstract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3: Problem Definition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4: Issue motivated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5: Literature survey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6: list of Modules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Slide7: 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8: Gantt Chart (week basis: Feb 1</a:t>
            </a:r>
            <a:r>
              <a:rPr lang="en-US" baseline="30000" dirty="0" smtClean="0"/>
              <a:t>st</a:t>
            </a:r>
            <a:r>
              <a:rPr lang="en-US" dirty="0" smtClean="0"/>
              <a:t> to April 30</a:t>
            </a:r>
            <a:r>
              <a:rPr lang="en-US" baseline="30000" dirty="0" smtClean="0"/>
              <a:t>th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9: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Slide 1: Title, student names with register number </vt:lpstr>
      <vt:lpstr>   Slide 2: Abstract    </vt:lpstr>
      <vt:lpstr>Slide 3: Problem Definition </vt:lpstr>
      <vt:lpstr>Slide 4: Issue motivated </vt:lpstr>
      <vt:lpstr>Slide 5: Literature survey </vt:lpstr>
      <vt:lpstr>Slide 6: list of Modules  </vt:lpstr>
      <vt:lpstr>Slide7: Conclusion </vt:lpstr>
      <vt:lpstr> Slide 8: Gantt Chart (week basis: Feb 1st to April 30th)  </vt:lpstr>
      <vt:lpstr>Slide 9: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Slide 1: Title, student names with register number </dc:title>
  <dc:creator>Administrator</dc:creator>
  <cp:lastModifiedBy>Administrator</cp:lastModifiedBy>
  <cp:revision>1</cp:revision>
  <dcterms:created xsi:type="dcterms:W3CDTF">2017-03-01T08:00:57Z</dcterms:created>
  <dcterms:modified xsi:type="dcterms:W3CDTF">2017-03-01T08:05:28Z</dcterms:modified>
</cp:coreProperties>
</file>