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CDEE-8547-47FF-9DA0-78E963623C74}" type="datetimeFigureOut">
              <a:rPr lang="en-IN" smtClean="0"/>
              <a:t>08-03-2017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2FED-92D0-458C-8EB1-07B5FA645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99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CDEE-8547-47FF-9DA0-78E963623C74}" type="datetimeFigureOut">
              <a:rPr lang="en-IN" smtClean="0"/>
              <a:t>08-03-2017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2FED-92D0-458C-8EB1-07B5FA645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02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CDEE-8547-47FF-9DA0-78E963623C74}" type="datetimeFigureOut">
              <a:rPr lang="en-IN" smtClean="0"/>
              <a:t>08-03-2017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2FED-92D0-458C-8EB1-07B5FA645B8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7655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CDEE-8547-47FF-9DA0-78E963623C74}" type="datetimeFigureOut">
              <a:rPr lang="en-IN" smtClean="0"/>
              <a:t>08-03-2017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2FED-92D0-458C-8EB1-07B5FA645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075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CDEE-8547-47FF-9DA0-78E963623C74}" type="datetimeFigureOut">
              <a:rPr lang="en-IN" smtClean="0"/>
              <a:t>08-03-2017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2FED-92D0-458C-8EB1-07B5FA645B8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713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CDEE-8547-47FF-9DA0-78E963623C74}" type="datetimeFigureOut">
              <a:rPr lang="en-IN" smtClean="0"/>
              <a:t>08-03-2017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2FED-92D0-458C-8EB1-07B5FA645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242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CDEE-8547-47FF-9DA0-78E963623C74}" type="datetimeFigureOut">
              <a:rPr lang="en-IN" smtClean="0"/>
              <a:t>08-03-2017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2FED-92D0-458C-8EB1-07B5FA645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9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CDEE-8547-47FF-9DA0-78E963623C74}" type="datetimeFigureOut">
              <a:rPr lang="en-IN" smtClean="0"/>
              <a:t>08-03-2017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2FED-92D0-458C-8EB1-07B5FA645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49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CDEE-8547-47FF-9DA0-78E963623C74}" type="datetimeFigureOut">
              <a:rPr lang="en-IN" smtClean="0"/>
              <a:t>08-03-2017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2FED-92D0-458C-8EB1-07B5FA645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6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CDEE-8547-47FF-9DA0-78E963623C74}" type="datetimeFigureOut">
              <a:rPr lang="en-IN" smtClean="0"/>
              <a:t>08-03-2017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2FED-92D0-458C-8EB1-07B5FA645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24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CDEE-8547-47FF-9DA0-78E963623C74}" type="datetimeFigureOut">
              <a:rPr lang="en-IN" smtClean="0"/>
              <a:t>08-03-2017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2FED-92D0-458C-8EB1-07B5FA645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06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CDEE-8547-47FF-9DA0-78E963623C74}" type="datetimeFigureOut">
              <a:rPr lang="en-IN" smtClean="0"/>
              <a:t>08-03-2017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2FED-92D0-458C-8EB1-07B5FA645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CDEE-8547-47FF-9DA0-78E963623C74}" type="datetimeFigureOut">
              <a:rPr lang="en-IN" smtClean="0"/>
              <a:t>08-03-2017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2FED-92D0-458C-8EB1-07B5FA645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91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CDEE-8547-47FF-9DA0-78E963623C74}" type="datetimeFigureOut">
              <a:rPr lang="en-IN" smtClean="0"/>
              <a:t>08-03-2017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2FED-92D0-458C-8EB1-07B5FA645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4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CDEE-8547-47FF-9DA0-78E963623C74}" type="datetimeFigureOut">
              <a:rPr lang="en-IN" smtClean="0"/>
              <a:t>08-03-2017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2FED-92D0-458C-8EB1-07B5FA645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75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CDEE-8547-47FF-9DA0-78E963623C74}" type="datetimeFigureOut">
              <a:rPr lang="en-IN" smtClean="0"/>
              <a:t>08-03-2017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2FED-92D0-458C-8EB1-07B5FA645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27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7CDEE-8547-47FF-9DA0-78E963623C74}" type="datetimeFigureOut">
              <a:rPr lang="en-IN" smtClean="0"/>
              <a:t>08-03-2017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A82FED-92D0-458C-8EB1-07B5FA645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28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40333" y="554307"/>
            <a:ext cx="716914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NETWORKS AND COMMUNICATION </a:t>
            </a:r>
          </a:p>
          <a:p>
            <a:pPr algn="ctr">
              <a:spcBef>
                <a:spcPct val="0"/>
              </a:spcBef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PROJECT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3649271" y="5087261"/>
            <a:ext cx="275126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Osho </a:t>
            </a:r>
            <a:r>
              <a:rPr lang="en-US" sz="3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Agyeya</a:t>
            </a:r>
            <a:endParaRPr 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15BCE1326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965" y="2113478"/>
            <a:ext cx="3286256" cy="281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83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 an edge with minimum cost that connects a reached node to an unreached node: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91" y="2414587"/>
            <a:ext cx="8057759" cy="269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5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edge is: (0,1).</a:t>
            </a:r>
          </a:p>
          <a:p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the edge (0,1) to the MST and mark the node 1 as reached: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29" y="2414587"/>
            <a:ext cx="7622721" cy="255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3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 think you get the "drift" by now.... So I will speed things up a little.</a:t>
            </a: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Next edge added is: (1,7):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897" y="2430629"/>
            <a:ext cx="7731253" cy="2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47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89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Next edge added is: (7,2):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82" y="2414587"/>
            <a:ext cx="7556268" cy="253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2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89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Next edge added is: (2,5):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33" y="2414587"/>
            <a:ext cx="8085617" cy="270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64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89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Next edge added is: (0,8):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100" y="2414587"/>
            <a:ext cx="7639850" cy="255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61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89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Next edge added is: (5,6):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14" y="2414587"/>
            <a:ext cx="8002036" cy="267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46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Now all nodes of the graph are reached</a:t>
            </a: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Done !!!</a:t>
            </a:r>
          </a:p>
          <a:p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Minimum cost Spanning Tree is: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162175"/>
            <a:ext cx="5572125" cy="400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7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535849" y="368967"/>
            <a:ext cx="3891646" cy="10908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dirty="0"/>
              <a:t>PSEUDO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1925053" y="145983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ReachSet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{0}; </a:t>
            </a:r>
          </a:p>
          <a:p>
            <a:r>
              <a:rPr lang="en-I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UnReachSet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{1, 2, ..., N-1};</a:t>
            </a: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I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SpanningTree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{};</a:t>
            </a:r>
          </a:p>
          <a:p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while ( </a:t>
            </a:r>
            <a:r>
              <a:rPr lang="en-I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UnReachSet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≠ empty )</a:t>
            </a: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Find edge e = (x, y) such that:</a:t>
            </a: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1. x ∈ </a:t>
            </a:r>
            <a:r>
              <a:rPr lang="en-I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ReachSet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   2. y ∈ </a:t>
            </a:r>
            <a:r>
              <a:rPr lang="en-I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UnReachSet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   3. e has smallest cost</a:t>
            </a:r>
          </a:p>
          <a:p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I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SpanningTree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SpanningTree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∪ {e};</a:t>
            </a:r>
          </a:p>
          <a:p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I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ReachSet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= </a:t>
            </a:r>
            <a:r>
              <a:rPr lang="en-I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ReachSet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∪ {y};</a:t>
            </a: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I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UnReachSet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UnReachSet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- {y};</a:t>
            </a: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239339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1787" y="384555"/>
            <a:ext cx="4230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SUBSEQUENT 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1660791" y="1967650"/>
            <a:ext cx="7229864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14350" indent="-514350">
              <a:buAutoNum type="arabicPeriod"/>
            </a:pPr>
            <a:r>
              <a:rPr lang="en-US" sz="4400" b="0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Optimization</a:t>
            </a:r>
          </a:p>
          <a:p>
            <a:pPr marL="514350" indent="-514350">
              <a:buAutoNum type="arabicPeriod"/>
            </a:pPr>
            <a:r>
              <a:rPr lang="en-US" sz="4400" b="0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Implementation in Java</a:t>
            </a:r>
          </a:p>
          <a:p>
            <a:pPr marL="514350" indent="-514350">
              <a:buAutoNum type="arabicPeriod"/>
            </a:pPr>
            <a:r>
              <a:rPr lang="en-US" sz="44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Implementation in SCILAB</a:t>
            </a:r>
          </a:p>
          <a:p>
            <a:pPr marL="514350" indent="-514350">
              <a:buAutoNum type="arabicPeriod"/>
            </a:pPr>
            <a:r>
              <a:rPr lang="en-US" sz="4400" b="0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Simulation on SCILAB</a:t>
            </a:r>
          </a:p>
        </p:txBody>
      </p:sp>
    </p:spTree>
    <p:extLst>
      <p:ext uri="{BB962C8B-B14F-4D97-AF65-F5344CB8AC3E}">
        <p14:creationId xmlns:p14="http://schemas.microsoft.com/office/powerpoint/2010/main" val="10085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5438" y="650560"/>
            <a:ext cx="59220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USES OF PRIM’S ALGORITHM</a:t>
            </a:r>
          </a:p>
        </p:txBody>
      </p:sp>
      <p:sp>
        <p:nvSpPr>
          <p:cNvPr id="3" name="Rectangle 2"/>
          <p:cNvSpPr/>
          <p:nvPr/>
        </p:nvSpPr>
        <p:spPr>
          <a:xfrm>
            <a:off x="397875" y="1908556"/>
            <a:ext cx="895713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PURPOSE: FINDING MINIMUM SPANNING TREE</a:t>
            </a:r>
          </a:p>
          <a:p>
            <a:endParaRPr lang="en-I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1.Distances between the cities for the minimum route calculation </a:t>
            </a:r>
          </a:p>
          <a:p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for transportation.</a:t>
            </a:r>
          </a:p>
          <a:p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2.For Establishing the network cables these play important role in finding</a:t>
            </a:r>
          </a:p>
          <a:p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the minimum cables required to cover the whole region.</a:t>
            </a:r>
          </a:p>
          <a:p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Prim Algorithm Approach to Improving Local Access Network in Rural Areas</a:t>
            </a:r>
          </a:p>
          <a:p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 AI (Artificial Intelligence)</a:t>
            </a:r>
          </a:p>
          <a:p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5. Game Development</a:t>
            </a:r>
          </a:p>
          <a:p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6. Cognitive Science</a:t>
            </a:r>
          </a:p>
        </p:txBody>
      </p:sp>
    </p:spTree>
    <p:extLst>
      <p:ext uri="{BB962C8B-B14F-4D97-AF65-F5344CB8AC3E}">
        <p14:creationId xmlns:p14="http://schemas.microsoft.com/office/powerpoint/2010/main" val="280807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112" y="529389"/>
            <a:ext cx="3400695" cy="930442"/>
          </a:xfrm>
        </p:spPr>
        <p:txBody>
          <a:bodyPr>
            <a:noAutofit/>
          </a:bodyPr>
          <a:lstStyle/>
          <a:p>
            <a:r>
              <a:rPr lang="en-IN" dirty="0"/>
              <a:t>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33" y="1668380"/>
            <a:ext cx="5988555" cy="434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0737" y="625188"/>
            <a:ext cx="552927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 a </a:t>
            </a:r>
            <a:r>
              <a:rPr lang="en-I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Minimum cost Spanning Tree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for this </a:t>
            </a:r>
            <a:r>
              <a:rPr lang="en-I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graph</a:t>
            </a:r>
            <a:endParaRPr lang="en-US" sz="54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738" y="2355182"/>
            <a:ext cx="5396146" cy="310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pick the starting node: node 0 and mark it as reached. </a:t>
            </a:r>
            <a:r>
              <a:rPr lang="en-IN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</a:t>
            </a:r>
            <a:r>
              <a:rPr lang="en-I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other nodes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are marked a </a:t>
            </a:r>
            <a:r>
              <a:rPr lang="en-IN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unreached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68" y="2419351"/>
            <a:ext cx="8053482" cy="268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1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41" y="2419349"/>
            <a:ext cx="7969509" cy="26565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 an edge with minimum cost that connects a reached node to an unreached node. </a:t>
            </a:r>
          </a:p>
          <a:p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11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19350"/>
            <a:ext cx="7829550" cy="2609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050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edge is: (0,3)</a:t>
            </a: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the edge (0,3) to the MST and mark the node 3 as reached:</a:t>
            </a:r>
          </a:p>
        </p:txBody>
      </p:sp>
    </p:spTree>
    <p:extLst>
      <p:ext uri="{BB962C8B-B14F-4D97-AF65-F5344CB8AC3E}">
        <p14:creationId xmlns:p14="http://schemas.microsoft.com/office/powerpoint/2010/main" val="4256387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 an edge with minimum cost that connects a reached node to an unreached node: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07" y="2419349"/>
            <a:ext cx="7857543" cy="261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9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edge is: (3,4).</a:t>
            </a:r>
          </a:p>
          <a:p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the edge (3,4) to the MST and mark the node 4 as reached: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635" y="2414587"/>
            <a:ext cx="7946315" cy="266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584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</TotalTime>
  <Words>357</Words>
  <Application>Microsoft Office PowerPoint</Application>
  <PresentationFormat>Widescreen</PresentationFormat>
  <Paragraphs>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Consolas</vt:lpstr>
      <vt:lpstr>Trebuchet MS</vt:lpstr>
      <vt:lpstr>Wingdings 3</vt:lpstr>
      <vt:lpstr>Facet</vt:lpstr>
      <vt:lpstr>PowerPoint Presentation</vt:lpstr>
      <vt:lpstr>PowerPoint Presentation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Osho</dc:creator>
  <cp:lastModifiedBy>Osho</cp:lastModifiedBy>
  <cp:revision>9</cp:revision>
  <dcterms:created xsi:type="dcterms:W3CDTF">2017-03-08T03:48:31Z</dcterms:created>
  <dcterms:modified xsi:type="dcterms:W3CDTF">2017-03-08T05:33:44Z</dcterms:modified>
</cp:coreProperties>
</file>