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8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8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8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8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1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5202F7-07CB-4711-82C5-302408378064}" type="datetimeFigureOut">
              <a:rPr lang="en-IN" smtClean="0"/>
              <a:t>03-08-2016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AA1912-0371-4DB0-8C5B-FFCA523270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Internet and web programming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FALL SEMESTER 2016-2017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6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4900" dirty="0" smtClean="0"/>
              <a:t>DEVELOP </a:t>
            </a:r>
            <a:r>
              <a:rPr lang="en-IN" sz="4900" dirty="0"/>
              <a:t>A COMPLETE </a:t>
            </a:r>
            <a:r>
              <a:rPr lang="en-IN" sz="4900" dirty="0" smtClean="0"/>
              <a:t>ALTERNATIVE TO AN EXISTING WEBSITE:FACEBOOK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63" y="2286000"/>
            <a:ext cx="4023360" cy="40233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5456446" cy="4023360"/>
          </a:xfrm>
        </p:spPr>
        <p:txBody>
          <a:bodyPr/>
          <a:lstStyle/>
          <a:p>
            <a:r>
              <a:rPr lang="en-IN" sz="28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Shubham</a:t>
            </a:r>
            <a:r>
              <a:rPr lang="en-IN" sz="2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8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Parashar</a:t>
            </a:r>
            <a:r>
              <a:rPr lang="en-IN" sz="2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(15BCE1318)</a:t>
            </a:r>
            <a:endParaRPr lang="en-IN" sz="2800" dirty="0"/>
          </a:p>
          <a:p>
            <a:r>
              <a:rPr lang="en-IN" sz="28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Ayush</a:t>
            </a:r>
            <a:r>
              <a:rPr lang="en-IN" sz="2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Sharma(15BCE1126)</a:t>
            </a:r>
            <a:endParaRPr lang="en-IN" sz="2800" dirty="0"/>
          </a:p>
          <a:p>
            <a:r>
              <a:rPr lang="en-IN" sz="2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Osho </a:t>
            </a:r>
            <a:r>
              <a:rPr lang="en-IN" sz="2800" dirty="0" err="1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Agyeya</a:t>
            </a:r>
            <a:r>
              <a:rPr lang="en-IN" sz="28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(15BCE1326)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8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C000"/>
                </a:solidFill>
              </a:rPr>
              <a:t>PROJECT SUMMARY</a:t>
            </a:r>
            <a:r>
              <a:rPr lang="en-IN" u="sng" dirty="0" smtClean="0">
                <a:solidFill>
                  <a:srgbClr val="FFC000"/>
                </a:solidFill>
              </a:rPr>
              <a:t>: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8179" y="2222938"/>
            <a:ext cx="102475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This project is aimed at developing a website having similar functionality to Facebook. The website will have options related to creating a Facebook </a:t>
            </a:r>
            <a:r>
              <a:rPr lang="en-IN" sz="4000" dirty="0" err="1"/>
              <a:t>account,profile</a:t>
            </a:r>
            <a:r>
              <a:rPr lang="en-IN" sz="4000" dirty="0"/>
              <a:t> management, texting a fellow Facebook mate as well as viewing other Facebook users’ profile.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Role of students</a:t>
            </a:r>
            <a:r>
              <a:rPr lang="en-IN" dirty="0" smtClean="0">
                <a:solidFill>
                  <a:srgbClr val="92D050"/>
                </a:solidFill>
              </a:rPr>
              <a:t>: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510" y="2364828"/>
            <a:ext cx="107520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err="1"/>
              <a:t>Ayush</a:t>
            </a:r>
            <a:r>
              <a:rPr lang="en-IN" sz="4000" u="sng" dirty="0"/>
              <a:t> </a:t>
            </a:r>
            <a:r>
              <a:rPr lang="en-IN" sz="4000" dirty="0" smtClean="0"/>
              <a:t>Sharma: Main </a:t>
            </a:r>
            <a:r>
              <a:rPr lang="en-IN" sz="4000" dirty="0"/>
              <a:t>page</a:t>
            </a:r>
            <a:r>
              <a:rPr lang="en-IN" sz="4000" dirty="0" smtClean="0"/>
              <a:t>, sign </a:t>
            </a:r>
            <a:r>
              <a:rPr lang="en-IN" sz="4000" dirty="0"/>
              <a:t>up and login facilities.</a:t>
            </a:r>
          </a:p>
          <a:p>
            <a:r>
              <a:rPr lang="en-IN" sz="4000" u="sng" dirty="0"/>
              <a:t>Osho </a:t>
            </a:r>
            <a:r>
              <a:rPr lang="en-IN" sz="4000" u="sng" dirty="0" err="1"/>
              <a:t>Agyeya</a:t>
            </a:r>
            <a:r>
              <a:rPr lang="en-IN" sz="4000" dirty="0" smtClean="0"/>
              <a:t>: Profile </a:t>
            </a:r>
            <a:r>
              <a:rPr lang="en-IN" sz="4000" dirty="0" err="1"/>
              <a:t>management,personal</a:t>
            </a:r>
            <a:r>
              <a:rPr lang="en-IN" sz="4000" dirty="0"/>
              <a:t> data manipulation and home page after login. </a:t>
            </a:r>
          </a:p>
          <a:p>
            <a:r>
              <a:rPr lang="en-IN" sz="4000" u="sng" dirty="0" err="1"/>
              <a:t>Shubham</a:t>
            </a:r>
            <a:r>
              <a:rPr lang="en-IN" sz="4000" u="sng" dirty="0"/>
              <a:t> </a:t>
            </a:r>
            <a:r>
              <a:rPr lang="en-IN" sz="4000" dirty="0" err="1" smtClean="0"/>
              <a:t>Parashar</a:t>
            </a:r>
            <a:r>
              <a:rPr lang="en-IN" sz="4000" dirty="0" smtClean="0"/>
              <a:t>: Messaging </a:t>
            </a:r>
            <a:r>
              <a:rPr lang="en-IN" sz="4000" dirty="0"/>
              <a:t>send/receive/save messages in Inbox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7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Resources used</a:t>
            </a:r>
            <a:r>
              <a:rPr lang="en-IN" u="sng" dirty="0" smtClean="0"/>
              <a:t>: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7" b="32417"/>
          <a:stretch>
            <a:fillRect/>
          </a:stretch>
        </p:blipFill>
        <p:spPr>
          <a:xfrm>
            <a:off x="3048" y="0"/>
            <a:ext cx="12188952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err="1" smtClean="0"/>
              <a:t>PHP,CSS,HTML,Javascript,MySQL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103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Internet and web programming PROJECT</vt:lpstr>
      <vt:lpstr> DEVELOP A COMPLETE ALTERNATIVE TO AN EXISTING WEBSITE:FACEBOOK </vt:lpstr>
      <vt:lpstr>PROJECT SUMMARY:</vt:lpstr>
      <vt:lpstr>Role of students:</vt:lpstr>
      <vt:lpstr>Resources used: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Osho</dc:creator>
  <cp:lastModifiedBy>Osho</cp:lastModifiedBy>
  <cp:revision>9</cp:revision>
  <dcterms:created xsi:type="dcterms:W3CDTF">2016-08-02T18:57:40Z</dcterms:created>
  <dcterms:modified xsi:type="dcterms:W3CDTF">2016-08-02T19:39:12Z</dcterms:modified>
</cp:coreProperties>
</file>