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6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9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1CF2-2C3E-4757-83C3-1C1B4F0EE01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30E6-4473-46EE-8521-3541D612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D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Let's get started with HTML!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first rule of writing HTML code is to surround text with tags.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Tags give a meaning, such as a heading or a </a:t>
            </a:r>
            <a:r>
              <a:rPr lang="en-US" dirty="0" smtClean="0">
                <a:solidFill>
                  <a:schemeClr val="tx1"/>
                </a:solidFill>
              </a:rPr>
              <a:t>link.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 : &lt;h1&gt;HEADING TAG&lt;/h1&gt;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&lt;t&gt;TITLE TAG &lt;/t1&gt;</a:t>
            </a:r>
          </a:p>
        </p:txBody>
      </p:sp>
    </p:spTree>
    <p:extLst>
      <p:ext uri="{BB962C8B-B14F-4D97-AF65-F5344CB8AC3E}">
        <p14:creationId xmlns:p14="http://schemas.microsoft.com/office/powerpoint/2010/main" val="793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D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u="sng" dirty="0" smtClean="0"/>
              <a:t>Paragraph </a:t>
            </a:r>
            <a:r>
              <a:rPr lang="en-US" u="sng" dirty="0"/>
              <a:t>Tag</a:t>
            </a:r>
          </a:p>
          <a:p>
            <a:pPr fontAlgn="base"/>
            <a:r>
              <a:rPr lang="en-US" dirty="0" smtClean="0"/>
              <a:t>The</a:t>
            </a:r>
            <a:r>
              <a:rPr lang="en-US" dirty="0"/>
              <a:t> &lt;p&gt; tag defines a paragraph (※ p stands for paragraph).</a:t>
            </a:r>
            <a:br>
              <a:rPr lang="en-US" dirty="0"/>
            </a:br>
            <a:r>
              <a:rPr lang="en-US" dirty="0"/>
              <a:t>The text enclosed by tags such as &lt;h2&gt; and &lt;p&gt; begin on a new line</a:t>
            </a:r>
            <a:r>
              <a:rPr lang="en-US" dirty="0" smtClean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u="sng" dirty="0"/>
          </a:p>
          <a:p>
            <a:pPr fontAlgn="base"/>
            <a:r>
              <a:rPr lang="en-US" u="sng" dirty="0" smtClean="0"/>
              <a:t>Using </a:t>
            </a:r>
            <a:r>
              <a:rPr lang="en-US" u="sng" dirty="0"/>
              <a:t>Headings and Paragraphs</a:t>
            </a:r>
          </a:p>
          <a:p>
            <a:pPr fontAlgn="base"/>
            <a:r>
              <a:rPr lang="en-US" dirty="0"/>
              <a:t>The &lt;h1&gt;...&lt;h6&gt; tags are used according to the size and importance of headings as shown below.</a:t>
            </a:r>
            <a:br>
              <a:rPr lang="en-US" dirty="0"/>
            </a:br>
            <a:r>
              <a:rPr lang="en-US" dirty="0"/>
              <a:t>For text that is not a heading, let's use the &lt;p&gt; tag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u="sng" dirty="0" smtClean="0"/>
              <a:t>Comments</a:t>
            </a:r>
            <a:endParaRPr lang="en-US" u="sng" dirty="0"/>
          </a:p>
          <a:p>
            <a:pPr fontAlgn="base"/>
            <a:r>
              <a:rPr lang="en-US" dirty="0"/>
              <a:t>The text surrounded by &lt;!-- --&gt; becomes a comment.</a:t>
            </a:r>
            <a:br>
              <a:rPr lang="en-US" dirty="0"/>
            </a:br>
            <a:r>
              <a:rPr lang="en-US" dirty="0"/>
              <a:t>Comments are not displayed in the browser, so they are useful for explaining your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2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D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b="1" i="1" u="sng" dirty="0">
                <a:solidFill>
                  <a:schemeClr val="tx1"/>
                </a:solidFill>
              </a:rPr>
              <a:t>JavaScript (ES6)?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JavaScript (abbreviated as JS) is a scripting language that is a staple of web development. Today, almost all websites use JS.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 ES2015 (ES6), which we'll learn in this lesson, is the new version of JS that is attracting attention in recent years for enabling people to write code more efficiently.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D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AS RITUTALS GOES!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/>
            <a:endParaRPr lang="en-US" b="1" u="sng" dirty="0" smtClean="0">
              <a:solidFill>
                <a:schemeClr val="tx1"/>
              </a:solidFill>
            </a:endParaRPr>
          </a:p>
          <a:p>
            <a:pPr fontAlgn="base"/>
            <a:endParaRPr lang="en-US" b="1" u="sng" dirty="0">
              <a:solidFill>
                <a:schemeClr val="tx1"/>
              </a:solidFill>
            </a:endParaRPr>
          </a:p>
          <a:p>
            <a:pPr fontAlgn="base"/>
            <a:endParaRPr lang="en-US" b="1" u="sng" dirty="0" smtClean="0">
              <a:solidFill>
                <a:schemeClr val="tx1"/>
              </a:solidFill>
            </a:endParaRPr>
          </a:p>
          <a:p>
            <a:pPr fontAlgn="base"/>
            <a:r>
              <a:rPr lang="en-US" b="1" u="sng" dirty="0" smtClean="0">
                <a:solidFill>
                  <a:schemeClr val="tx1"/>
                </a:solidFill>
              </a:rPr>
              <a:t>Running </a:t>
            </a:r>
            <a:r>
              <a:rPr lang="en-US" b="1" u="sng" dirty="0">
                <a:solidFill>
                  <a:schemeClr val="tx1"/>
                </a:solidFill>
              </a:rPr>
              <a:t>JS </a:t>
            </a:r>
            <a:r>
              <a:rPr lang="en-US" b="1" u="sng" dirty="0" smtClean="0">
                <a:solidFill>
                  <a:schemeClr val="tx1"/>
                </a:solidFill>
              </a:rPr>
              <a:t>Code-</a:t>
            </a:r>
            <a:endParaRPr lang="en-US" b="1" u="sng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First, we will see how to run (execute) ES6 code and print (display) the words in a screen called the console.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When you write the code console.log("Hello World");, the letters Hello World will be printed in the console.</a:t>
            </a:r>
          </a:p>
          <a:p>
            <a:pPr algn="ctr"/>
            <a:endParaRPr lang="en-US" dirty="0"/>
          </a:p>
          <a:p>
            <a:pPr algn="ctr"/>
            <a:r>
              <a:rPr lang="en-US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: console.log(“HELLO WORLD”);</a:t>
            </a:r>
          </a:p>
        </p:txBody>
      </p:sp>
    </p:spTree>
    <p:extLst>
      <p:ext uri="{BB962C8B-B14F-4D97-AF65-F5344CB8AC3E}">
        <p14:creationId xmlns:p14="http://schemas.microsoft.com/office/powerpoint/2010/main" val="358766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D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solidFill>
                  <a:schemeClr val="tx1"/>
                </a:solidFill>
              </a:rPr>
              <a:t>QUIZ TIME!!!!!!!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Now move on to quiz section…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2020-03-25T18:26:59Z</dcterms:created>
  <dcterms:modified xsi:type="dcterms:W3CDTF">2020-03-26T00:40:59Z</dcterms:modified>
</cp:coreProperties>
</file>