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EF8B2-8B61-4BC4-A387-C4792130CDA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4DFFB-AEE1-4750-BB54-8CC87F819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3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4DFFB-AEE1-4750-BB54-8CC87F819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6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260B-A9A4-4FF7-AE64-7D42B8BF4D8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0AE1-BE29-4542-8B19-D6EDA395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260B-A9A4-4FF7-AE64-7D42B8BF4D8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0AE1-BE29-4542-8B19-D6EDA395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260B-A9A4-4FF7-AE64-7D42B8BF4D8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0AE1-BE29-4542-8B19-D6EDA395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260B-A9A4-4FF7-AE64-7D42B8BF4D8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0AE1-BE29-4542-8B19-D6EDA395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260B-A9A4-4FF7-AE64-7D42B8BF4D8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0AE1-BE29-4542-8B19-D6EDA395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260B-A9A4-4FF7-AE64-7D42B8BF4D8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0AE1-BE29-4542-8B19-D6EDA395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3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260B-A9A4-4FF7-AE64-7D42B8BF4D8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0AE1-BE29-4542-8B19-D6EDA395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260B-A9A4-4FF7-AE64-7D42B8BF4D8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0AE1-BE29-4542-8B19-D6EDA395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260B-A9A4-4FF7-AE64-7D42B8BF4D8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0AE1-BE29-4542-8B19-D6EDA395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260B-A9A4-4FF7-AE64-7D42B8BF4D8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0AE1-BE29-4542-8B19-D6EDA395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260B-A9A4-4FF7-AE64-7D42B8BF4D8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0AE1-BE29-4542-8B19-D6EDA395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5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260B-A9A4-4FF7-AE64-7D42B8BF4D8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0AE1-BE29-4542-8B19-D6EDA395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601200" cy="71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934200"/>
          </a:xfrm>
          <a:prstGeom prst="rect">
            <a:avLst/>
          </a:prstGeom>
          <a:solidFill>
            <a:srgbClr val="F8D6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b="1" i="1" u="sng" dirty="0">
                <a:solidFill>
                  <a:schemeClr val="tx1"/>
                </a:solidFill>
              </a:rPr>
              <a:t>What is CSS</a:t>
            </a:r>
            <a:r>
              <a:rPr lang="en-US" b="1" i="1" u="sng" dirty="0" smtClean="0">
                <a:solidFill>
                  <a:schemeClr val="tx1"/>
                </a:solidFill>
              </a:rPr>
              <a:t>?</a:t>
            </a:r>
          </a:p>
          <a:p>
            <a:pPr fontAlgn="base"/>
            <a:endParaRPr lang="en-US" b="1" i="1" u="sng" dirty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CSS is used to design a website. With CSS, you can change things like the color, size, and spacing of HTML elements.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page on the left is comprised of only HTML.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By applying CSS, you can style it like the layout shown on the right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fontAlgn="base"/>
            <a:endParaRPr lang="en-US" dirty="0" smtClean="0">
              <a:solidFill>
                <a:schemeClr val="tx1"/>
              </a:solidFill>
            </a:endParaRPr>
          </a:p>
          <a:p>
            <a:pPr fontAlgn="base"/>
            <a:r>
              <a:rPr lang="en-US" b="1" i="1" u="sng" dirty="0">
                <a:solidFill>
                  <a:schemeClr val="tx1"/>
                </a:solidFill>
              </a:rPr>
              <a:t>How CSS </a:t>
            </a:r>
            <a:r>
              <a:rPr lang="en-US" b="1" i="1" u="sng" dirty="0" smtClean="0">
                <a:solidFill>
                  <a:schemeClr val="tx1"/>
                </a:solidFill>
              </a:rPr>
              <a:t>Works-</a:t>
            </a:r>
            <a:endParaRPr lang="en-US" b="1" i="1" u="sng" dirty="0">
              <a:solidFill>
                <a:schemeClr val="tx1"/>
              </a:solidFill>
            </a:endParaRPr>
          </a:p>
          <a:p>
            <a:pPr fontAlgn="t"/>
            <a:r>
              <a:rPr lang="en-US" b="1" u="sng" dirty="0" smtClean="0">
                <a:solidFill>
                  <a:schemeClr val="accent2"/>
                </a:solidFill>
              </a:rPr>
              <a:t>Color-:</a:t>
            </a:r>
            <a:endParaRPr lang="en-US" b="1" u="sng" dirty="0">
              <a:solidFill>
                <a:schemeClr val="accent2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CSS is written in a separate file from HTML.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You can apply CSS to HTML elements by specifying "where," "what," and "how" you want to change it.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the example below, CSS is applied to an &lt;h1&gt; element (the "where") and its color (the "what") is changed to red (the "how").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target HTML element is called the selector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en-US" dirty="0">
                <a:solidFill>
                  <a:schemeClr val="accent2"/>
                </a:solidFill>
              </a:rPr>
              <a:t>Let's learn about the color property!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In CSS, colors are specified by hexadecimal values like color: #ff0000;.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You don't need to remember the values, but you can search online for other colors if you're interested.</a:t>
            </a:r>
            <a:endParaRPr lang="en-US" dirty="0" smtClean="0">
              <a:solidFill>
                <a:schemeClr val="accent2"/>
              </a:solidFill>
            </a:endParaRPr>
          </a:p>
          <a:p>
            <a:pPr fontAlgn="base"/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fontAlgn="base"/>
            <a:r>
              <a:rPr lang="en-US" dirty="0" smtClean="0">
                <a:solidFill>
                  <a:schemeClr val="tx1"/>
                </a:solidFill>
              </a:rPr>
              <a:t>           h1{</a:t>
            </a:r>
          </a:p>
          <a:p>
            <a:pPr fontAlgn="base"/>
            <a:r>
              <a:rPr lang="en-US" dirty="0" smtClean="0">
                <a:solidFill>
                  <a:schemeClr val="tx1"/>
                </a:solidFill>
              </a:rPr>
              <a:t>             </a:t>
            </a:r>
            <a:r>
              <a:rPr lang="en-US" dirty="0" err="1" smtClean="0">
                <a:solidFill>
                  <a:schemeClr val="tx1"/>
                </a:solidFill>
              </a:rPr>
              <a:t>color:red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fontAlgn="base"/>
            <a:r>
              <a:rPr lang="en-US" dirty="0" smtClean="0">
                <a:solidFill>
                  <a:schemeClr val="tx1"/>
                </a:solidFill>
              </a:rPr>
              <a:t>                }</a:t>
            </a:r>
            <a:endParaRPr lang="en-US" dirty="0">
              <a:solidFill>
                <a:schemeClr val="tx1"/>
              </a:solidFill>
            </a:endParaRPr>
          </a:p>
          <a:p>
            <a:pPr fontAlgn="base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2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D6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411482"/>
            <a:ext cx="762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b="1" i="1" u="sng" dirty="0"/>
              <a:t>CSS </a:t>
            </a:r>
            <a:r>
              <a:rPr lang="en-US" b="1" i="1" u="sng" dirty="0" smtClean="0"/>
              <a:t>Syntax-</a:t>
            </a:r>
            <a:endParaRPr lang="en-US" b="1" i="1" u="sng" dirty="0"/>
          </a:p>
          <a:p>
            <a:pPr fontAlgn="base"/>
            <a:r>
              <a:rPr lang="en-US" dirty="0"/>
              <a:t>There are a few things to keep in mind when writing CSS.</a:t>
            </a:r>
            <a:br>
              <a:rPr lang="en-US" dirty="0"/>
            </a:br>
            <a:r>
              <a:rPr lang="en-US" dirty="0"/>
              <a:t>Just like HTML, you should always indent CSS code as shown below.</a:t>
            </a:r>
            <a:br>
              <a:rPr lang="en-US" dirty="0"/>
            </a:br>
            <a:r>
              <a:rPr lang="en-US" dirty="0"/>
              <a:t>Also, note that it is necessary to add a colon : at the end of a CSS property and a semicolon ; at the end of the line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i="1" u="sng" dirty="0"/>
              <a:t>CSS Comments</a:t>
            </a:r>
          </a:p>
          <a:p>
            <a:pPr fontAlgn="base"/>
            <a:r>
              <a:rPr lang="en-US" dirty="0"/>
              <a:t>Just as you did in HTML, you can write comments in a CSS file.</a:t>
            </a:r>
            <a:br>
              <a:rPr lang="en-US" dirty="0"/>
            </a:br>
            <a:r>
              <a:rPr lang="en-US" dirty="0"/>
              <a:t>In CSS, however, a comment should be surrounded by /* </a:t>
            </a:r>
            <a:r>
              <a:rPr lang="en-US" dirty="0" smtClean="0"/>
              <a:t>*/.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i="1" u="sng" dirty="0"/>
              <a:t>Font </a:t>
            </a:r>
            <a:r>
              <a:rPr lang="en-US" b="1" i="1" u="sng" dirty="0" smtClean="0"/>
              <a:t>Size</a:t>
            </a:r>
            <a:endParaRPr lang="en-US" b="1" i="1" u="sng" dirty="0"/>
          </a:p>
          <a:p>
            <a:pPr fontAlgn="base"/>
            <a:r>
              <a:rPr lang="en-US" dirty="0"/>
              <a:t>The size of a font can be set with the font-size property.</a:t>
            </a:r>
            <a:br>
              <a:rPr lang="en-US" dirty="0"/>
            </a:br>
            <a:r>
              <a:rPr lang="en-US" dirty="0"/>
              <a:t>A common unit for setting the font-size is </a:t>
            </a:r>
            <a:r>
              <a:rPr lang="en-US" dirty="0" err="1"/>
              <a:t>px</a:t>
            </a:r>
            <a:r>
              <a:rPr lang="en-US" dirty="0"/>
              <a:t> (pixel</a:t>
            </a:r>
            <a:r>
              <a:rPr lang="en-US" dirty="0" smtClean="0"/>
              <a:t>).</a:t>
            </a:r>
          </a:p>
          <a:p>
            <a:pPr fontAlgn="base"/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fontAlgn="base"/>
            <a:r>
              <a:rPr lang="en-US" dirty="0"/>
              <a:t>h</a:t>
            </a:r>
            <a:r>
              <a:rPr lang="en-US" dirty="0" smtClean="0"/>
              <a:t>1{</a:t>
            </a:r>
            <a:endParaRPr lang="en-US" dirty="0"/>
          </a:p>
          <a:p>
            <a:pPr fontAlgn="base"/>
            <a:r>
              <a:rPr lang="en-US" dirty="0" smtClean="0"/>
              <a:t>color: red;</a:t>
            </a:r>
          </a:p>
          <a:p>
            <a:pPr fontAlgn="base"/>
            <a:r>
              <a:rPr lang="en-US" dirty="0" smtClean="0"/>
              <a:t>font-size:35px;</a:t>
            </a:r>
          </a:p>
          <a:p>
            <a:pPr fontAlgn="base"/>
            <a:r>
              <a:rPr lang="en-US"/>
              <a:t>}</a:t>
            </a:r>
            <a:endParaRPr lang="en-US" dirty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49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</Words>
  <Application>Microsoft Office PowerPoint</Application>
  <PresentationFormat>On-screen Show (4:3)</PresentationFormat>
  <Paragraphs>27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2020-03-25T18:22:43Z</dcterms:created>
  <dcterms:modified xsi:type="dcterms:W3CDTF">2020-03-25T19:10:28Z</dcterms:modified>
</cp:coreProperties>
</file>