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B98-4092-8FD7-F61F-F4851E3AE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graftM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5963-F954-BC89-03DA-F5A91B1A7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9BBB00-141C-2C7E-144B-B49ACEC51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95556"/>
              </p:ext>
            </p:extLst>
          </p:nvPr>
        </p:nvGraphicFramePr>
        <p:xfrm>
          <a:off x="6393079" y="444505"/>
          <a:ext cx="5236948" cy="6278220"/>
        </p:xfrm>
        <a:graphic>
          <a:graphicData uri="http://schemas.openxmlformats.org/drawingml/2006/table">
            <a:tbl>
              <a:tblPr/>
              <a:tblGrid>
                <a:gridCol w="1309237">
                  <a:extLst>
                    <a:ext uri="{9D8B030D-6E8A-4147-A177-3AD203B41FA5}">
                      <a16:colId xmlns:a16="http://schemas.microsoft.com/office/drawing/2014/main" val="841469300"/>
                    </a:ext>
                  </a:extLst>
                </a:gridCol>
                <a:gridCol w="1309237">
                  <a:extLst>
                    <a:ext uri="{9D8B030D-6E8A-4147-A177-3AD203B41FA5}">
                      <a16:colId xmlns:a16="http://schemas.microsoft.com/office/drawing/2014/main" val="651321548"/>
                    </a:ext>
                  </a:extLst>
                </a:gridCol>
                <a:gridCol w="1309237">
                  <a:extLst>
                    <a:ext uri="{9D8B030D-6E8A-4147-A177-3AD203B41FA5}">
                      <a16:colId xmlns:a16="http://schemas.microsoft.com/office/drawing/2014/main" val="1618253524"/>
                    </a:ext>
                  </a:extLst>
                </a:gridCol>
                <a:gridCol w="1309237">
                  <a:extLst>
                    <a:ext uri="{9D8B030D-6E8A-4147-A177-3AD203B41FA5}">
                      <a16:colId xmlns:a16="http://schemas.microsoft.com/office/drawing/2014/main" val="2654586934"/>
                    </a:ext>
                  </a:extLst>
                </a:gridCol>
              </a:tblGrid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4487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421.63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2104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452.27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09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444.15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211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320.68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11544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242.76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7753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230.72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6840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206.85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02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229.16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3006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3189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0.8321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63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97.20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07179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12.26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7965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068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4439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88.42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82831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47.33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14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18.76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7836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109.56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4597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33.80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27323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11.60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75977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54.37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198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15.12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0.0765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37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77.93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7376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52833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581.44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46605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16.82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555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16.61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0931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6674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393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77391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37.55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96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0.5073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5254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2173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164.30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975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827.29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235166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44.32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57367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37.31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5709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188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01169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14.46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75237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1802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677.71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67787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346.81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5010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551.96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5210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178.71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4757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430.66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1198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969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3.85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0.0521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512910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24358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472.19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1651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0.2206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948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319.23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6056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7194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0.2303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511974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4.79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0.0307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451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441.27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42008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0.8199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32252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19.34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241123"/>
                  </a:ext>
                </a:extLst>
              </a:tr>
              <a:tr h="98714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6.89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0.0098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5025"/>
                  </a:ext>
                </a:extLst>
              </a:tr>
              <a:tr h="11845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3.54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AU" sz="7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7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7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171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8418963" y="6167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2354AB-C1F8-1212-9FA4-8B97C38E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0"/>
            <a:ext cx="5715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261</Words>
  <Application>Microsoft Office PowerPoint</Application>
  <PresentationFormat>Widescreen</PresentationFormat>
  <Paragraphs>251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graftM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2</cp:revision>
  <dcterms:created xsi:type="dcterms:W3CDTF">2024-02-08T04:27:47Z</dcterms:created>
  <dcterms:modified xsi:type="dcterms:W3CDTF">2024-02-08T05:49:26Z</dcterms:modified>
</cp:coreProperties>
</file>