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6533"/>
              </p:ext>
            </p:extLst>
          </p:nvPr>
        </p:nvGraphicFramePr>
        <p:xfrm>
          <a:off x="6393079" y="87889"/>
          <a:ext cx="2760064" cy="6708384"/>
        </p:xfrm>
        <a:graphic>
          <a:graphicData uri="http://schemas.openxmlformats.org/drawingml/2006/table">
            <a:tbl>
              <a:tblPr/>
              <a:tblGrid>
                <a:gridCol w="690016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232779" y="354282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85D41A2-7280-7B17-E83F-0810A694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" y="-9144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D1030-9CE9-0E7B-8DF6-37E8BCAC2688}"/>
              </a:ext>
            </a:extLst>
          </p:cNvPr>
          <p:cNvSpPr txBox="1"/>
          <p:nvPr/>
        </p:nvSpPr>
        <p:spPr>
          <a:xfrm>
            <a:off x="0" y="-49412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qPCR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8053A-17A2-D0C1-949B-8CADBDE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38"/>
              </p:ext>
            </p:extLst>
          </p:nvPr>
        </p:nvGraphicFramePr>
        <p:xfrm>
          <a:off x="6292596" y="207264"/>
          <a:ext cx="2769108" cy="6614160"/>
        </p:xfrm>
        <a:graphic>
          <a:graphicData uri="http://schemas.openxmlformats.org/drawingml/2006/table">
            <a:tbl>
              <a:tblPr/>
              <a:tblGrid>
                <a:gridCol w="692277">
                  <a:extLst>
                    <a:ext uri="{9D8B030D-6E8A-4147-A177-3AD203B41FA5}">
                      <a16:colId xmlns:a16="http://schemas.microsoft.com/office/drawing/2014/main" val="674487535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3098417127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2243582363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115802912"/>
                    </a:ext>
                  </a:extLst>
                </a:gridCol>
              </a:tblGrid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33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0.3367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299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0.2691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7047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9606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3077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879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60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368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0.1764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892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2114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0.1414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260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176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8774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1800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616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6175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4361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0.1836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413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53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0.7508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11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140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112.01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2666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42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9174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1319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0.1286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4541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759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05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0.0228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6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603.51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132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63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74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47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586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126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45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622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6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8296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334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9437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0609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574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458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058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9738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1604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863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8595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436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6848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0.3533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697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934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391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56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97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85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330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0444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517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398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92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20B283-207F-ED9C-9766-1A5A2D81AAC8}"/>
              </a:ext>
            </a:extLst>
          </p:cNvPr>
          <p:cNvSpPr txBox="1"/>
          <p:nvPr/>
        </p:nvSpPr>
        <p:spPr>
          <a:xfrm>
            <a:off x="9171432" y="104476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678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BBED1A2-B15F-2F04-8EC9-C736CB43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F2C25-53DA-02B7-A6AB-99B5156D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659"/>
              </p:ext>
            </p:extLst>
          </p:nvPr>
        </p:nvGraphicFramePr>
        <p:xfrm>
          <a:off x="6559970" y="192668"/>
          <a:ext cx="2739480" cy="6639765"/>
        </p:xfrm>
        <a:graphic>
          <a:graphicData uri="http://schemas.openxmlformats.org/drawingml/2006/table">
            <a:tbl>
              <a:tblPr/>
              <a:tblGrid>
                <a:gridCol w="684870">
                  <a:extLst>
                    <a:ext uri="{9D8B030D-6E8A-4147-A177-3AD203B41FA5}">
                      <a16:colId xmlns:a16="http://schemas.microsoft.com/office/drawing/2014/main" val="1443539240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1366258021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169995793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718383548"/>
                    </a:ext>
                  </a:extLst>
                </a:gridCol>
              </a:tblGrid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371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698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381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4430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3309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118.78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4484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41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302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888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06155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976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5745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65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92.94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7972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941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85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7159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207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922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72.62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5060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0991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85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0910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23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268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29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766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2596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0836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3684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1707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313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751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11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2564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970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5344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336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440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451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260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0220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49662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0.5935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435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635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811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971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172.48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4527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61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72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059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27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1731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6191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6118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152.03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187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811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1245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88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76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2218D-DCB5-2983-3A38-92F5CCB61DCA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qPCR estimation</a:t>
            </a:r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027CE8F-5BE8-3C14-41B8-C64501CA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1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1254F5C-8AF7-0FE4-4CCD-1A4E7C2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8F30D95-0C07-0FE3-5E6D-1632BA19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38" y="54900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074AA87-FB5C-722A-5FA5-B769F38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0" y="3608668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CFBE41F-8394-830A-9EC4-4B9C9BFE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40" y="3608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6" name="Picture 5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17E91B0-7E56-DE6E-1004-AE29247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" y="74066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CC536F52-397C-C5C6-130F-CE00758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3" y="74066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8234135-33A1-255A-6573-394FC118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7" y="74066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FCAD3B2-C797-72CC-7FC3-68A072C1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1" y="3694176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20B1A651-9AA2-F1CD-5498-3261083A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3" y="369417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2A85975-C51B-46FB-4BF0-E53A6FF3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53" y="27432"/>
            <a:ext cx="7559040" cy="68031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C9069-321D-A4CA-A105-FA8298E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8148"/>
              </p:ext>
            </p:extLst>
          </p:nvPr>
        </p:nvGraphicFramePr>
        <p:xfrm>
          <a:off x="353568" y="2352222"/>
          <a:ext cx="2636520" cy="967116"/>
        </p:xfrm>
        <a:graphic>
          <a:graphicData uri="http://schemas.openxmlformats.org/drawingml/2006/table">
            <a:tbl>
              <a:tblPr/>
              <a:tblGrid>
                <a:gridCol w="527304">
                  <a:extLst>
                    <a:ext uri="{9D8B030D-6E8A-4147-A177-3AD203B41FA5}">
                      <a16:colId xmlns:a16="http://schemas.microsoft.com/office/drawing/2014/main" val="3153819171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5960645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780094845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6079474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254467013"/>
                    </a:ext>
                  </a:extLst>
                </a:gridCol>
              </a:tblGrid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83687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0.2535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0.47195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104.573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751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0.52804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60152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0.5371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53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6" name="Picture 5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2DA562D-D0D0-9B32-428C-0F9E1D43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55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BAF1372-4114-B4A0-3956-18843EA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4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53" y="3665721"/>
            <a:ext cx="3600000" cy="2880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1447"/>
              </p:ext>
            </p:extLst>
          </p:nvPr>
        </p:nvGraphicFramePr>
        <p:xfrm>
          <a:off x="786327" y="4142755"/>
          <a:ext cx="3816096" cy="82064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sobs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47.76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3035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chao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5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844</Words>
  <Application>Microsoft Office PowerPoint</Application>
  <PresentationFormat>Widescreen</PresentationFormat>
  <Paragraphs>795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9</cp:revision>
  <dcterms:created xsi:type="dcterms:W3CDTF">2024-02-08T04:27:47Z</dcterms:created>
  <dcterms:modified xsi:type="dcterms:W3CDTF">2024-02-09T06:00:09Z</dcterms:modified>
</cp:coreProperties>
</file>