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EB98-4092-8FD7-F61F-F4851E3AE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graftM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C5963-F954-BC89-03DA-F5A91B1A7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4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9BBB00-141C-2C7E-144B-B49ACEC51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76533"/>
              </p:ext>
            </p:extLst>
          </p:nvPr>
        </p:nvGraphicFramePr>
        <p:xfrm>
          <a:off x="6393079" y="87889"/>
          <a:ext cx="2760064" cy="6708384"/>
        </p:xfrm>
        <a:graphic>
          <a:graphicData uri="http://schemas.openxmlformats.org/drawingml/2006/table">
            <a:tbl>
              <a:tblPr/>
              <a:tblGrid>
                <a:gridCol w="690016">
                  <a:extLst>
                    <a:ext uri="{9D8B030D-6E8A-4147-A177-3AD203B41FA5}">
                      <a16:colId xmlns:a16="http://schemas.microsoft.com/office/drawing/2014/main" val="841469300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651321548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1618253524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2654586934"/>
                    </a:ext>
                  </a:extLst>
                </a:gridCol>
              </a:tblGrid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4487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421.63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2104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452.27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09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444.15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11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320.68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1544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242.76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753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230.72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1684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206.85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0102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229.16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006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3189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0.8321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63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7179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12.26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57965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2068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64439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2831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47.33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14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7836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109.56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4597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33.80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7323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5977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68198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15.12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41536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0.0765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37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77.93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7376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52833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581.44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9466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555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16.61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093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91.95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6674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393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7391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37.55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94596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0.5073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254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9217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164.30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975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827.29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3516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44.32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5736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15709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188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011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14.46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752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222.85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01802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677.71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67787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5010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551.96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452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178.71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4757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119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31969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51291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6.74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2435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472.19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421651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3948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319.23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605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67194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1197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2445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94200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322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24112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89502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0.0625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171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9232779" y="354282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2354AB-C1F8-1212-9FA4-8B97C38E8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0"/>
            <a:ext cx="5715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185D41A2-7280-7B17-E83F-0810A694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8" y="-9144"/>
            <a:ext cx="5715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D1030-9CE9-0E7B-8DF6-37E8BCAC2688}"/>
              </a:ext>
            </a:extLst>
          </p:cNvPr>
          <p:cNvSpPr txBox="1"/>
          <p:nvPr/>
        </p:nvSpPr>
        <p:spPr>
          <a:xfrm>
            <a:off x="0" y="-49412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qPCR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C8053A-17A2-D0C1-949B-8CADBDE25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41138"/>
              </p:ext>
            </p:extLst>
          </p:nvPr>
        </p:nvGraphicFramePr>
        <p:xfrm>
          <a:off x="6292596" y="207264"/>
          <a:ext cx="2769108" cy="6614160"/>
        </p:xfrm>
        <a:graphic>
          <a:graphicData uri="http://schemas.openxmlformats.org/drawingml/2006/table">
            <a:tbl>
              <a:tblPr/>
              <a:tblGrid>
                <a:gridCol w="692277">
                  <a:extLst>
                    <a:ext uri="{9D8B030D-6E8A-4147-A177-3AD203B41FA5}">
                      <a16:colId xmlns:a16="http://schemas.microsoft.com/office/drawing/2014/main" val="674487535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3098417127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2243582363"/>
                    </a:ext>
                  </a:extLst>
                </a:gridCol>
                <a:gridCol w="692277">
                  <a:extLst>
                    <a:ext uri="{9D8B030D-6E8A-4147-A177-3AD203B41FA5}">
                      <a16:colId xmlns:a16="http://schemas.microsoft.com/office/drawing/2014/main" val="115802912"/>
                    </a:ext>
                  </a:extLst>
                </a:gridCol>
              </a:tblGrid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5433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0.3367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9299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0.2691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17047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49606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0.1291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03077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1879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0.1348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860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12.47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53688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0.1764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892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104.07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02114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0.1414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87260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84176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58.39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58774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1800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19.51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07616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10.24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6175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34361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0.1836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04139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7532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0.7508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4117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01409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112.01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62666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101.29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4421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9174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81319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0.1286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4541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7590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0.4473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052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0.0228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58860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603.51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61327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763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9740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0.2974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475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95861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31126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30.91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54451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6229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22.70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66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8296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14.14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23341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0.1699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9437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0.0491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20609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65749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5458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50585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50.17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797389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16.89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1604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58.04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28634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88595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4368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368483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0.3533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16971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0.0088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9340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13916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975600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71978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68508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330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0.4519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04445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651782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4.90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0.0287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23987"/>
                  </a:ext>
                </a:extLst>
              </a:tr>
              <a:tr h="10374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0.3135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583" marR="16583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3922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20B283-207F-ED9C-9766-1A5A2D81AAC8}"/>
              </a:ext>
            </a:extLst>
          </p:cNvPr>
          <p:cNvSpPr txBox="1"/>
          <p:nvPr/>
        </p:nvSpPr>
        <p:spPr>
          <a:xfrm>
            <a:off x="9171432" y="104476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396788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BBED1A2-B15F-2F04-8EC9-C736CB433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" y="0"/>
            <a:ext cx="5715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E2823-BF33-A885-710F-F5F651AF61A9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EF2C25-53DA-02B7-A6AB-99B5156D2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3659"/>
              </p:ext>
            </p:extLst>
          </p:nvPr>
        </p:nvGraphicFramePr>
        <p:xfrm>
          <a:off x="6559970" y="192668"/>
          <a:ext cx="2739480" cy="6639765"/>
        </p:xfrm>
        <a:graphic>
          <a:graphicData uri="http://schemas.openxmlformats.org/drawingml/2006/table">
            <a:tbl>
              <a:tblPr/>
              <a:tblGrid>
                <a:gridCol w="684870">
                  <a:extLst>
                    <a:ext uri="{9D8B030D-6E8A-4147-A177-3AD203B41FA5}">
                      <a16:colId xmlns:a16="http://schemas.microsoft.com/office/drawing/2014/main" val="1443539240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1366258021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2169995793"/>
                    </a:ext>
                  </a:extLst>
                </a:gridCol>
                <a:gridCol w="684870">
                  <a:extLst>
                    <a:ext uri="{9D8B030D-6E8A-4147-A177-3AD203B41FA5}">
                      <a16:colId xmlns:a16="http://schemas.microsoft.com/office/drawing/2014/main" val="2718383548"/>
                    </a:ext>
                  </a:extLst>
                </a:gridCol>
              </a:tblGrid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13716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140.44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6988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129.52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3381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125.25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4430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128.01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53309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118.78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04484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120.56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2415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103.97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3028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151.34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5888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89.80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906155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0.2758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99762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85745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57.10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1658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92.94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7972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40.72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69418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93.65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0853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79.77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7159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27.08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8207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9224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72.62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5060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0991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73585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40910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5234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526845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61292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3766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82.84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2596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0836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73684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17073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82.41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33136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99.11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3751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77.90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5117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35.18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2564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49.26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9700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45344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5336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4407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45136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92607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0220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121.43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849662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0.5935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14350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13.99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186358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0.0377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7811"/>
                  </a:ext>
                </a:extLst>
              </a:tr>
              <a:tr h="11521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0.0816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79717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172.48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545277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610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7720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28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165.01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70593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304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214.37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527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69.13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71731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761911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45.07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661189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152.03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91874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0.0039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481160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80.61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12452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8853"/>
                  </a:ext>
                </a:extLst>
              </a:tr>
              <a:tr h="10525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48.43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78" marR="17378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763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5F5FB7-7E78-D11E-1919-2973B1499D50}"/>
              </a:ext>
            </a:extLst>
          </p:cNvPr>
          <p:cNvSpPr txBox="1"/>
          <p:nvPr/>
        </p:nvSpPr>
        <p:spPr>
          <a:xfrm>
            <a:off x="9571107" y="19266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245302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2218D-DCB5-2983-3A38-92F5CCB61DCA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qPCR estimation</a:t>
            </a:r>
          </a:p>
        </p:txBody>
      </p:sp>
      <p:pic>
        <p:nvPicPr>
          <p:cNvPr id="6" name="Picture 5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4027CE8F-5BE8-3C14-41B8-C64501CA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1" y="549000"/>
            <a:ext cx="3600000" cy="2880000"/>
          </a:xfrm>
          <a:prstGeom prst="rect">
            <a:avLst/>
          </a:prstGeom>
        </p:spPr>
      </p:pic>
      <p:pic>
        <p:nvPicPr>
          <p:cNvPr id="8" name="Picture 7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01254F5C-8AF7-0FE4-4CCD-1A4E7C2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549000"/>
            <a:ext cx="3600000" cy="2880000"/>
          </a:xfrm>
          <a:prstGeom prst="rect">
            <a:avLst/>
          </a:prstGeom>
        </p:spPr>
      </p:pic>
      <p:pic>
        <p:nvPicPr>
          <p:cNvPr id="10" name="Picture 9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8F30D95-0C07-0FE3-5E6D-1632BA19F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38" y="549000"/>
            <a:ext cx="3600000" cy="2880000"/>
          </a:xfrm>
          <a:prstGeom prst="rect">
            <a:avLst/>
          </a:prstGeom>
        </p:spPr>
      </p:pic>
      <p:pic>
        <p:nvPicPr>
          <p:cNvPr id="12" name="Picture 11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D074AA87-FB5C-722A-5FA5-B769F3858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90" y="3608668"/>
            <a:ext cx="3600000" cy="2880000"/>
          </a:xfrm>
          <a:prstGeom prst="rect">
            <a:avLst/>
          </a:prstGeom>
        </p:spPr>
      </p:pic>
      <p:pic>
        <p:nvPicPr>
          <p:cNvPr id="14" name="Picture 13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5CFBE41F-8394-830A-9EC4-4B9C9BFEE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40" y="3608668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3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9D412-D079-4D90-6204-77E71E90AC6F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PLFA estimation</a:t>
            </a:r>
          </a:p>
        </p:txBody>
      </p:sp>
      <p:pic>
        <p:nvPicPr>
          <p:cNvPr id="6" name="Picture 5" descr="A graph of 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517E91B0-7E56-DE6E-1004-AE292476C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1" y="740660"/>
            <a:ext cx="3600000" cy="2880000"/>
          </a:xfrm>
          <a:prstGeom prst="rect">
            <a:avLst/>
          </a:prstGeom>
        </p:spPr>
      </p:pic>
      <p:pic>
        <p:nvPicPr>
          <p:cNvPr id="8" name="Picture 7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CC536F52-397C-C5C6-130F-CE00758C5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63" y="740660"/>
            <a:ext cx="3600000" cy="2880000"/>
          </a:xfrm>
          <a:prstGeom prst="rect">
            <a:avLst/>
          </a:prstGeom>
        </p:spPr>
      </p:pic>
      <p:pic>
        <p:nvPicPr>
          <p:cNvPr id="10" name="Picture 9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28234135-33A1-255A-6573-394FC118E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47" y="740660"/>
            <a:ext cx="3600000" cy="2880000"/>
          </a:xfrm>
          <a:prstGeom prst="rect">
            <a:avLst/>
          </a:prstGeom>
        </p:spPr>
      </p:pic>
      <p:pic>
        <p:nvPicPr>
          <p:cNvPr id="12" name="Picture 11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DFCAD3B2-C797-72CC-7FC3-68A072C11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31" y="3694176"/>
            <a:ext cx="3600000" cy="2880000"/>
          </a:xfrm>
          <a:prstGeom prst="rect">
            <a:avLst/>
          </a:prstGeom>
        </p:spPr>
      </p:pic>
      <p:pic>
        <p:nvPicPr>
          <p:cNvPr id="14" name="Picture 13" descr="A graph of a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20B1A651-9AA2-F1CD-5498-3261083A3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03" y="369417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0B4-0ACE-BE5C-84B8-CFD0F98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82096"/>
            <a:ext cx="5540829" cy="473075"/>
          </a:xfrm>
        </p:spPr>
        <p:txBody>
          <a:bodyPr>
            <a:normAutofit fontScale="90000"/>
          </a:bodyPr>
          <a:lstStyle/>
          <a:p>
            <a:r>
              <a:rPr lang="en-AU" dirty="0"/>
              <a:t>Biomass estimations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CDB0BF-175C-BD67-8BF6-29341A59A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EC6E-4C84-0BCE-5B45-6F2A19D6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9" y="727757"/>
            <a:ext cx="3455999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F70BC-EF18-CF0D-717E-E9C534A8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727757"/>
            <a:ext cx="3456000" cy="2880000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113E6F5-AC2B-A28F-1CBA-A47B71A2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C53BEB-B051-1082-A714-B2B47BBD6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800" y="3580178"/>
            <a:ext cx="3888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824-A18C-C0BD-37DC-90F4067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22A85975-C51B-46FB-4BF0-E53A6FF3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53" y="27432"/>
            <a:ext cx="7559040" cy="680313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4C9069-321D-A4CA-A105-FA8298ED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08148"/>
              </p:ext>
            </p:extLst>
          </p:nvPr>
        </p:nvGraphicFramePr>
        <p:xfrm>
          <a:off x="353568" y="2352222"/>
          <a:ext cx="2636520" cy="967116"/>
        </p:xfrm>
        <a:graphic>
          <a:graphicData uri="http://schemas.openxmlformats.org/drawingml/2006/table">
            <a:tbl>
              <a:tblPr/>
              <a:tblGrid>
                <a:gridCol w="527304">
                  <a:extLst>
                    <a:ext uri="{9D8B030D-6E8A-4147-A177-3AD203B41FA5}">
                      <a16:colId xmlns:a16="http://schemas.microsoft.com/office/drawing/2014/main" val="3153819171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596064520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780094845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2607947420"/>
                    </a:ext>
                  </a:extLst>
                </a:gridCol>
                <a:gridCol w="527304">
                  <a:extLst>
                    <a:ext uri="{9D8B030D-6E8A-4147-A177-3AD203B41FA5}">
                      <a16:colId xmlns:a16="http://schemas.microsoft.com/office/drawing/2014/main" val="2254467013"/>
                    </a:ext>
                  </a:extLst>
                </a:gridCol>
              </a:tblGrid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083687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0.2535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0.47195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104.573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751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0.2836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0.52804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760152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0.5371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8532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248D1B-8203-F68A-8D63-1CD528F43278}"/>
              </a:ext>
            </a:extLst>
          </p:cNvPr>
          <p:cNvSpPr txBox="1"/>
          <p:nvPr/>
        </p:nvSpPr>
        <p:spPr>
          <a:xfrm>
            <a:off x="1005989" y="1939172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</p:spTree>
    <p:extLst>
      <p:ext uri="{BB962C8B-B14F-4D97-AF65-F5344CB8AC3E}">
        <p14:creationId xmlns:p14="http://schemas.microsoft.com/office/powerpoint/2010/main" val="370875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pic>
        <p:nvPicPr>
          <p:cNvPr id="6" name="Picture 5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82DA562D-D0D0-9B32-428C-0F9E1D43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55" y="549000"/>
            <a:ext cx="3600000" cy="2880000"/>
          </a:xfrm>
          <a:prstGeom prst="rect">
            <a:avLst/>
          </a:prstGeom>
        </p:spPr>
      </p:pic>
      <p:pic>
        <p:nvPicPr>
          <p:cNvPr id="8" name="Picture 7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ABAF1372-4114-B4A0-3956-18843EADC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24" y="549000"/>
            <a:ext cx="3600000" cy="2880000"/>
          </a:xfrm>
          <a:prstGeom prst="rect">
            <a:avLst/>
          </a:prstGeom>
        </p:spPr>
      </p:pic>
      <p:pic>
        <p:nvPicPr>
          <p:cNvPr id="10" name="Picture 9" descr="A chart with colored dots&#10;&#10;Description automatically generated">
            <a:extLst>
              <a:ext uri="{FF2B5EF4-FFF2-40B4-BE49-F238E27FC236}">
                <a16:creationId xmlns:a16="http://schemas.microsoft.com/office/drawing/2014/main" id="{81A9F130-FA5C-9437-83F9-30F934776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53" y="3665721"/>
            <a:ext cx="3600000" cy="28800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7A67A-7D27-96E0-8954-C44A6D82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21447"/>
              </p:ext>
            </p:extLst>
          </p:nvPr>
        </p:nvGraphicFramePr>
        <p:xfrm>
          <a:off x="786327" y="4142755"/>
          <a:ext cx="3816096" cy="820640"/>
        </p:xfrm>
        <a:graphic>
          <a:graphicData uri="http://schemas.openxmlformats.org/drawingml/2006/table">
            <a:tbl>
              <a:tblPr/>
              <a:tblGrid>
                <a:gridCol w="954024">
                  <a:extLst>
                    <a:ext uri="{9D8B030D-6E8A-4147-A177-3AD203B41FA5}">
                      <a16:colId xmlns:a16="http://schemas.microsoft.com/office/drawing/2014/main" val="2746116667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175861655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10623790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863051539"/>
                    </a:ext>
                  </a:extLst>
                </a:gridCol>
              </a:tblGrid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21178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246.32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25450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sobs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47.76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203035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chao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28.61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65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50232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846</Words>
  <Application>Microsoft Office PowerPoint</Application>
  <PresentationFormat>Widescreen</PresentationFormat>
  <Paragraphs>796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graftM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Biomass estimations</vt:lpstr>
      <vt:lpstr>Hellinger distances</vt:lpstr>
      <vt:lpstr>Alpha diversity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10</cp:revision>
  <dcterms:created xsi:type="dcterms:W3CDTF">2024-02-08T04:27:47Z</dcterms:created>
  <dcterms:modified xsi:type="dcterms:W3CDTF">2024-02-13T01:17:29Z</dcterms:modified>
</cp:coreProperties>
</file>