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81" r:id="rId17"/>
    <p:sldId id="284" r:id="rId18"/>
    <p:sldId id="268" r:id="rId19"/>
    <p:sldId id="285" r:id="rId20"/>
    <p:sldId id="286" r:id="rId21"/>
    <p:sldId id="287" r:id="rId22"/>
    <p:sldId id="26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27/02/2024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FDC-7614-C0AC-A724-BDB572E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904"/>
          </a:xfrm>
        </p:spPr>
        <p:txBody>
          <a:bodyPr>
            <a:noAutofit/>
          </a:bodyPr>
          <a:lstStyle/>
          <a:p>
            <a:r>
              <a:rPr lang="en-AU" sz="3200" dirty="0"/>
              <a:t>Best cluster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296F-AE97-9B7D-C51F-163DB4C5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7" y="3583945"/>
            <a:ext cx="4840008" cy="3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30D8-08F5-4D9A-A0D7-10A240A4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57" y="402840"/>
            <a:ext cx="4840008" cy="311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B959B-E949-1DFE-7BD2-3F4F5C01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31" y="402840"/>
            <a:ext cx="4840603" cy="3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3DD-EC15-C653-4D93-1635EBF8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231" y="3583562"/>
            <a:ext cx="4840603" cy="3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EDF8C-3045-5F13-3FC4-5AC5D04F6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86830"/>
              </p:ext>
            </p:extLst>
          </p:nvPr>
        </p:nvGraphicFramePr>
        <p:xfrm>
          <a:off x="3364159" y="199294"/>
          <a:ext cx="1308876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3683389064"/>
                    </a:ext>
                  </a:extLst>
                </a:gridCol>
                <a:gridCol w="654438">
                  <a:extLst>
                    <a:ext uri="{9D8B030D-6E8A-4147-A177-3AD203B41FA5}">
                      <a16:colId xmlns:a16="http://schemas.microsoft.com/office/drawing/2014/main" val="869566937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4235338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232149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622318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5243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053606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97830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8939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729354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0818666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9142913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393896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9644117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770054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857109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4072961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6413357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21043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73725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192593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2272740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1726486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38147645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4505605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7080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738896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280735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4501914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2530515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15636240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130613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1544597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817498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113871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638783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5258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71479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8215622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9864822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931921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450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6656400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41688497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60302402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31274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183617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628502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395E06-D551-1AF5-98EA-D3B7EF3F7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89874"/>
              </p:ext>
            </p:extLst>
          </p:nvPr>
        </p:nvGraphicFramePr>
        <p:xfrm>
          <a:off x="7642097" y="199294"/>
          <a:ext cx="1203200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01600">
                  <a:extLst>
                    <a:ext uri="{9D8B030D-6E8A-4147-A177-3AD203B41FA5}">
                      <a16:colId xmlns:a16="http://schemas.microsoft.com/office/drawing/2014/main" val="2588442601"/>
                    </a:ext>
                  </a:extLst>
                </a:gridCol>
                <a:gridCol w="601600">
                  <a:extLst>
                    <a:ext uri="{9D8B030D-6E8A-4147-A177-3AD203B41FA5}">
                      <a16:colId xmlns:a16="http://schemas.microsoft.com/office/drawing/2014/main" val="367605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081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70111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7742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287901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46014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321212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97917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6199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1775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13440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701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08307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268461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02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180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523005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06285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05267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2754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6790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387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85222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09561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9265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84986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7488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4297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1083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83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668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27968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0038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928609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553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0717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7877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93900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523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37862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93020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481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78378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7756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5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7640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003358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1698A-3469-DF76-B393-1226B662354A}"/>
              </a:ext>
            </a:extLst>
          </p:cNvPr>
          <p:cNvSpPr txBox="1"/>
          <p:nvPr/>
        </p:nvSpPr>
        <p:spPr>
          <a:xfrm>
            <a:off x="941832" y="2761488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PERMANOVA + Alpha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B8A6A-FD5A-9DE4-762D-DEA86B75EBBD}"/>
              </a:ext>
            </a:extLst>
          </p:cNvPr>
          <p:cNvSpPr txBox="1"/>
          <p:nvPr/>
        </p:nvSpPr>
        <p:spPr>
          <a:xfrm>
            <a:off x="5806039" y="27614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Only Alpha</a:t>
            </a:r>
          </a:p>
        </p:txBody>
      </p:sp>
    </p:spTree>
    <p:extLst>
      <p:ext uri="{BB962C8B-B14F-4D97-AF65-F5344CB8AC3E}">
        <p14:creationId xmlns:p14="http://schemas.microsoft.com/office/powerpoint/2010/main" val="248876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5DE3844A-8D0B-6174-7F46-EF4F0F66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00" y="0"/>
            <a:ext cx="8550000" cy="68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0245C-190E-E690-0F1E-C1B05AB934F1}"/>
              </a:ext>
            </a:extLst>
          </p:cNvPr>
          <p:cNvSpPr txBox="1"/>
          <p:nvPr/>
        </p:nvSpPr>
        <p:spPr>
          <a:xfrm>
            <a:off x="557022" y="2221992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PERMANOVA + Alpha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98636-6612-BC68-51AD-7B26B746160D}"/>
              </a:ext>
            </a:extLst>
          </p:cNvPr>
          <p:cNvSpPr/>
          <p:nvPr/>
        </p:nvSpPr>
        <p:spPr>
          <a:xfrm>
            <a:off x="10991088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FB25B-1DF5-672E-C910-B35123C8C723}"/>
              </a:ext>
            </a:extLst>
          </p:cNvPr>
          <p:cNvSpPr/>
          <p:nvPr/>
        </p:nvSpPr>
        <p:spPr>
          <a:xfrm>
            <a:off x="10991088" y="4696968"/>
            <a:ext cx="1200912" cy="106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98FB6-44B7-2005-3FDA-4185BAC8BD73}"/>
              </a:ext>
            </a:extLst>
          </p:cNvPr>
          <p:cNvSpPr/>
          <p:nvPr/>
        </p:nvSpPr>
        <p:spPr>
          <a:xfrm>
            <a:off x="5007864" y="4693920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A3B09-2133-1771-16D4-7277D7455699}"/>
              </a:ext>
            </a:extLst>
          </p:cNvPr>
          <p:cNvSpPr/>
          <p:nvPr/>
        </p:nvSpPr>
        <p:spPr>
          <a:xfrm>
            <a:off x="7399020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0927E-34BF-7237-45ED-B9CBA0152FB0}"/>
              </a:ext>
            </a:extLst>
          </p:cNvPr>
          <p:cNvSpPr/>
          <p:nvPr/>
        </p:nvSpPr>
        <p:spPr>
          <a:xfrm>
            <a:off x="9790176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54D4F-0398-0D58-26D1-B010BC7E0D10}"/>
              </a:ext>
            </a:extLst>
          </p:cNvPr>
          <p:cNvSpPr txBox="1"/>
          <p:nvPr/>
        </p:nvSpPr>
        <p:spPr>
          <a:xfrm>
            <a:off x="795127" y="292250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Only Alpha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0FF2-5659-41A9-53E6-CCC43D3A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00" y="8856"/>
            <a:ext cx="8892000" cy="684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57F032-8BFA-374E-9209-7ADEEFF0E22B}"/>
              </a:ext>
            </a:extLst>
          </p:cNvPr>
          <p:cNvSpPr/>
          <p:nvPr/>
        </p:nvSpPr>
        <p:spPr>
          <a:xfrm>
            <a:off x="10963656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53EC0-A9E0-985E-77AD-45E7EBBFCE22}"/>
              </a:ext>
            </a:extLst>
          </p:cNvPr>
          <p:cNvSpPr/>
          <p:nvPr/>
        </p:nvSpPr>
        <p:spPr>
          <a:xfrm>
            <a:off x="10963656" y="4696968"/>
            <a:ext cx="1200912" cy="106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356E6-6B1A-6D35-071A-619620C26631}"/>
              </a:ext>
            </a:extLst>
          </p:cNvPr>
          <p:cNvSpPr/>
          <p:nvPr/>
        </p:nvSpPr>
        <p:spPr>
          <a:xfrm>
            <a:off x="4779264" y="4693920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F13FC5-0A38-5023-4325-BF44C79C68D6}"/>
              </a:ext>
            </a:extLst>
          </p:cNvPr>
          <p:cNvSpPr/>
          <p:nvPr/>
        </p:nvSpPr>
        <p:spPr>
          <a:xfrm>
            <a:off x="7201530" y="3774108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24795-80A5-5E19-33E8-419CC246AD3F}"/>
              </a:ext>
            </a:extLst>
          </p:cNvPr>
          <p:cNvSpPr/>
          <p:nvPr/>
        </p:nvSpPr>
        <p:spPr>
          <a:xfrm>
            <a:off x="9698330" y="3770376"/>
            <a:ext cx="1265326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2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ACF34F-CF54-B3CF-9BCC-65BFCE23313C}"/>
              </a:ext>
            </a:extLst>
          </p:cNvPr>
          <p:cNvSpPr txBox="1"/>
          <p:nvPr/>
        </p:nvSpPr>
        <p:spPr>
          <a:xfrm>
            <a:off x="557022" y="2221992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Clustering level 65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50E79-7F87-7896-9F08-5AE7F25D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36" y="0"/>
            <a:ext cx="89154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E2D618-93A6-16D9-BEAD-3F481831E0C6}"/>
              </a:ext>
            </a:extLst>
          </p:cNvPr>
          <p:cNvSpPr/>
          <p:nvPr/>
        </p:nvSpPr>
        <p:spPr>
          <a:xfrm>
            <a:off x="10814360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60DF3-E9F3-40DB-5DCB-58377F073604}"/>
              </a:ext>
            </a:extLst>
          </p:cNvPr>
          <p:cNvSpPr/>
          <p:nvPr/>
        </p:nvSpPr>
        <p:spPr>
          <a:xfrm>
            <a:off x="10814360" y="4696968"/>
            <a:ext cx="1200912" cy="106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69095-EA87-FB1A-8BEE-CA3F8C6761B3}"/>
              </a:ext>
            </a:extLst>
          </p:cNvPr>
          <p:cNvSpPr/>
          <p:nvPr/>
        </p:nvSpPr>
        <p:spPr>
          <a:xfrm>
            <a:off x="4629968" y="4693920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6772F-042D-2C41-759F-4592C37B1E46}"/>
              </a:ext>
            </a:extLst>
          </p:cNvPr>
          <p:cNvSpPr/>
          <p:nvPr/>
        </p:nvSpPr>
        <p:spPr>
          <a:xfrm>
            <a:off x="7052234" y="3774108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E101B-1297-5B5D-4E4F-88B3529D9899}"/>
              </a:ext>
            </a:extLst>
          </p:cNvPr>
          <p:cNvSpPr/>
          <p:nvPr/>
        </p:nvSpPr>
        <p:spPr>
          <a:xfrm>
            <a:off x="9549034" y="3770376"/>
            <a:ext cx="1265326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22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E7EC5-6652-1199-EC67-A1EAA5738DB1}"/>
              </a:ext>
            </a:extLst>
          </p:cNvPr>
          <p:cNvSpPr txBox="1"/>
          <p:nvPr/>
        </p:nvSpPr>
        <p:spPr>
          <a:xfrm>
            <a:off x="557022" y="2221992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Clustering level 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48C3F-BE2D-3EE4-F818-CBD70DCE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68" y="0"/>
            <a:ext cx="89154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21090C-08F1-4AFA-01BB-0B4E556E17F9}"/>
              </a:ext>
            </a:extLst>
          </p:cNvPr>
          <p:cNvSpPr/>
          <p:nvPr/>
        </p:nvSpPr>
        <p:spPr>
          <a:xfrm>
            <a:off x="10767705" y="3785803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1C085-1E18-278B-AE20-5373A34E67D8}"/>
              </a:ext>
            </a:extLst>
          </p:cNvPr>
          <p:cNvSpPr/>
          <p:nvPr/>
        </p:nvSpPr>
        <p:spPr>
          <a:xfrm>
            <a:off x="10767705" y="4706299"/>
            <a:ext cx="1200912" cy="106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B763E-9677-E518-B408-DCF35AEC1CFE}"/>
              </a:ext>
            </a:extLst>
          </p:cNvPr>
          <p:cNvSpPr/>
          <p:nvPr/>
        </p:nvSpPr>
        <p:spPr>
          <a:xfrm>
            <a:off x="4583313" y="4703251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4E6CE-0340-40B0-F401-42DBBADBA3B3}"/>
              </a:ext>
            </a:extLst>
          </p:cNvPr>
          <p:cNvSpPr/>
          <p:nvPr/>
        </p:nvSpPr>
        <p:spPr>
          <a:xfrm>
            <a:off x="7100555" y="3779707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61A357-5969-58B1-6400-C08A2EAE6EEC}"/>
              </a:ext>
            </a:extLst>
          </p:cNvPr>
          <p:cNvSpPr/>
          <p:nvPr/>
        </p:nvSpPr>
        <p:spPr>
          <a:xfrm>
            <a:off x="9502379" y="3779707"/>
            <a:ext cx="1265326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84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7"/>
            <a:ext cx="1934500" cy="470698"/>
          </a:xfrm>
        </p:spPr>
        <p:txBody>
          <a:bodyPr>
            <a:noAutofit/>
          </a:bodyPr>
          <a:lstStyle/>
          <a:p>
            <a:r>
              <a:rPr lang="en-AU" sz="1800" b="1" dirty="0"/>
              <a:t>Change point </a:t>
            </a:r>
            <a:br>
              <a:rPr lang="en-AU" sz="1800" b="1" dirty="0"/>
            </a:br>
            <a:r>
              <a:rPr lang="en-AU" sz="1800" b="1" dirty="0"/>
              <a:t>frequency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F4612-1CCD-BDCA-5758-20151E0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7" y="3428987"/>
            <a:ext cx="304826" cy="304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1CE34-EE9C-C704-DD27-1784DBBE3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52" y="9131"/>
            <a:ext cx="4788000" cy="68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2890D-C594-A2EA-1C28-2C2E4982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2" y="0"/>
            <a:ext cx="4788000" cy="68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C0CBE-1EBE-F92B-E000-21841305C168}"/>
              </a:ext>
            </a:extLst>
          </p:cNvPr>
          <p:cNvSpPr txBox="1"/>
          <p:nvPr/>
        </p:nvSpPr>
        <p:spPr>
          <a:xfrm rot="16200000">
            <a:off x="941832" y="2761488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PERMANOVA + Alpha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8FCFD-9178-85CC-3E92-16E370AE458C}"/>
              </a:ext>
            </a:extLst>
          </p:cNvPr>
          <p:cNvSpPr txBox="1"/>
          <p:nvPr/>
        </p:nvSpPr>
        <p:spPr>
          <a:xfrm rot="16200000">
            <a:off x="6521620" y="276148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Only Alpha</a:t>
            </a:r>
          </a:p>
        </p:txBody>
      </p:sp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B2052-B781-3D26-4EBA-D1912C8644AD}"/>
              </a:ext>
            </a:extLst>
          </p:cNvPr>
          <p:cNvSpPr txBox="1"/>
          <p:nvPr/>
        </p:nvSpPr>
        <p:spPr>
          <a:xfrm rot="16200000">
            <a:off x="547691" y="3059668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Clustering level 65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4F8AA-A7FB-73A7-DABC-4F8350A87A24}"/>
              </a:ext>
            </a:extLst>
          </p:cNvPr>
          <p:cNvSpPr txBox="1"/>
          <p:nvPr/>
        </p:nvSpPr>
        <p:spPr>
          <a:xfrm rot="16200000">
            <a:off x="5902291" y="2957031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Clustering level 85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5A145-7883-DA20-39F3-7F8D1BB7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74" y="0"/>
            <a:ext cx="48006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E8034B-FB32-3EC3-0A32-9B1039BA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74" y="14736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1597</Words>
  <Application>Microsoft Office PowerPoint</Application>
  <PresentationFormat>Widescreen</PresentationFormat>
  <Paragraphs>1302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Best cluster identification</vt:lpstr>
      <vt:lpstr>PowerPoint Presentation</vt:lpstr>
      <vt:lpstr>Alpha-diversity</vt:lpstr>
      <vt:lpstr>PowerPoint Presentation</vt:lpstr>
      <vt:lpstr>PowerPoint Presentation</vt:lpstr>
      <vt:lpstr>PowerPoint Presentation</vt:lpstr>
      <vt:lpstr>Change point  frequency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40</cp:revision>
  <dcterms:created xsi:type="dcterms:W3CDTF">2024-02-08T04:27:47Z</dcterms:created>
  <dcterms:modified xsi:type="dcterms:W3CDTF">2024-02-27T01:17:32Z</dcterms:modified>
</cp:coreProperties>
</file>