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B98-4092-8FD7-F61F-F4851E3AE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graftM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5963-F954-BC89-03DA-F5A91B1A7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43758-C474-7C65-1013-0C285144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1" y="192405"/>
            <a:ext cx="6303417" cy="653034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9BBB00-141C-2C7E-144B-B49ACEC51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95556"/>
              </p:ext>
            </p:extLst>
          </p:nvPr>
        </p:nvGraphicFramePr>
        <p:xfrm>
          <a:off x="6393079" y="444505"/>
          <a:ext cx="5236948" cy="6278220"/>
        </p:xfrm>
        <a:graphic>
          <a:graphicData uri="http://schemas.openxmlformats.org/drawingml/2006/table">
            <a:tbl>
              <a:tblPr/>
              <a:tblGrid>
                <a:gridCol w="1309237">
                  <a:extLst>
                    <a:ext uri="{9D8B030D-6E8A-4147-A177-3AD203B41FA5}">
                      <a16:colId xmlns:a16="http://schemas.microsoft.com/office/drawing/2014/main" val="841469300"/>
                    </a:ext>
                  </a:extLst>
                </a:gridCol>
                <a:gridCol w="1309237">
                  <a:extLst>
                    <a:ext uri="{9D8B030D-6E8A-4147-A177-3AD203B41FA5}">
                      <a16:colId xmlns:a16="http://schemas.microsoft.com/office/drawing/2014/main" val="651321548"/>
                    </a:ext>
                  </a:extLst>
                </a:gridCol>
                <a:gridCol w="1309237">
                  <a:extLst>
                    <a:ext uri="{9D8B030D-6E8A-4147-A177-3AD203B41FA5}">
                      <a16:colId xmlns:a16="http://schemas.microsoft.com/office/drawing/2014/main" val="1618253524"/>
                    </a:ext>
                  </a:extLst>
                </a:gridCol>
                <a:gridCol w="1309237">
                  <a:extLst>
                    <a:ext uri="{9D8B030D-6E8A-4147-A177-3AD203B41FA5}">
                      <a16:colId xmlns:a16="http://schemas.microsoft.com/office/drawing/2014/main" val="2654586934"/>
                    </a:ext>
                  </a:extLst>
                </a:gridCol>
              </a:tblGrid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4487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2104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09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444.15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11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320.68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1544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242.76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753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684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206.85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102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229.16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006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3189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0.8321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63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7179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57965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068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4439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2831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14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7836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4597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33.80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7323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5977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8198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15.12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536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0.0765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37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376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2833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581.44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66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555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093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91.95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6674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393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7391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37.55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4596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254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217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164.30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975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827.29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516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736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5709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188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011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14.46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752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1802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677.71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7787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5010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551.96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52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4757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119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969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1291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435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1651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948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319.23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605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7194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1197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2445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4200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322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4112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9502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71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1"/>
            <a:ext cx="20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8418963" y="6167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261</Words>
  <Application>Microsoft Office PowerPoint</Application>
  <PresentationFormat>Widescreen</PresentationFormat>
  <Paragraphs>251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graftM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1</cp:revision>
  <dcterms:created xsi:type="dcterms:W3CDTF">2024-02-08T04:27:47Z</dcterms:created>
  <dcterms:modified xsi:type="dcterms:W3CDTF">2024-02-08T04:38:19Z</dcterms:modified>
</cp:coreProperties>
</file>