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B98-4092-8FD7-F61F-F4851E3AE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graftM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5963-F954-BC89-03DA-F5A91B1A7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9BBB00-141C-2C7E-144B-B49ACEC51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76533"/>
              </p:ext>
            </p:extLst>
          </p:nvPr>
        </p:nvGraphicFramePr>
        <p:xfrm>
          <a:off x="6393079" y="87889"/>
          <a:ext cx="2760064" cy="6708384"/>
        </p:xfrm>
        <a:graphic>
          <a:graphicData uri="http://schemas.openxmlformats.org/drawingml/2006/table">
            <a:tbl>
              <a:tblPr/>
              <a:tblGrid>
                <a:gridCol w="690016">
                  <a:extLst>
                    <a:ext uri="{9D8B030D-6E8A-4147-A177-3AD203B41FA5}">
                      <a16:colId xmlns:a16="http://schemas.microsoft.com/office/drawing/2014/main" val="841469300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651321548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1618253524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2654586934"/>
                    </a:ext>
                  </a:extLst>
                </a:gridCol>
              </a:tblGrid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4487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2104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09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444.15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11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320.68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1544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242.76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753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684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206.85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0102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229.16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006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3189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0.8321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63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7179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57965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068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4439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2831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14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7836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4597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33.80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7323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5977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8198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15.12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1536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0.0765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37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376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52833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581.44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466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555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093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91.95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6674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393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7391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37.55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4596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254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217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164.30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975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827.29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3516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736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5709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188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011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14.46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752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1802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677.71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7787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5010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551.96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452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4757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119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969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1291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435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421651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948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319.23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605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67194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1197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2445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4200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322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4112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89502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171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232779" y="354282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2354AB-C1F8-1212-9FA4-8B97C38E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0"/>
            <a:ext cx="5715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185D41A2-7280-7B17-E83F-0810A694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8" y="-9144"/>
            <a:ext cx="5715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D1030-9CE9-0E7B-8DF6-37E8BCAC2688}"/>
              </a:ext>
            </a:extLst>
          </p:cNvPr>
          <p:cNvSpPr txBox="1"/>
          <p:nvPr/>
        </p:nvSpPr>
        <p:spPr>
          <a:xfrm>
            <a:off x="0" y="-49412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qPCR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C8053A-17A2-D0C1-949B-8CADBDE25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1138"/>
              </p:ext>
            </p:extLst>
          </p:nvPr>
        </p:nvGraphicFramePr>
        <p:xfrm>
          <a:off x="6292596" y="207264"/>
          <a:ext cx="2769108" cy="6614160"/>
        </p:xfrm>
        <a:graphic>
          <a:graphicData uri="http://schemas.openxmlformats.org/drawingml/2006/table">
            <a:tbl>
              <a:tblPr/>
              <a:tblGrid>
                <a:gridCol w="692277">
                  <a:extLst>
                    <a:ext uri="{9D8B030D-6E8A-4147-A177-3AD203B41FA5}">
                      <a16:colId xmlns:a16="http://schemas.microsoft.com/office/drawing/2014/main" val="674487535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3098417127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2243582363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115802912"/>
                    </a:ext>
                  </a:extLst>
                </a:gridCol>
              </a:tblGrid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433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0.3367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9299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0.2691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17047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49606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03077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1879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0.1348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860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5368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0.1764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892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2114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0.1414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87260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84176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58774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1800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07616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6175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34361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0.1836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0413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753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0.7508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411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0140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112.01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2666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442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9174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81319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0.1286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4541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759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05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0.0228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886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603.51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6132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763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974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47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9586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1126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445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622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22.70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66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8296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2334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9437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0.0491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0609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6574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5458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5058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50.17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9738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1604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863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88595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436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36848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0.3533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1697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0.0088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934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1391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756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197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685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330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0444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6517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2398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922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20B283-207F-ED9C-9766-1A5A2D81AAC8}"/>
              </a:ext>
            </a:extLst>
          </p:cNvPr>
          <p:cNvSpPr txBox="1"/>
          <p:nvPr/>
        </p:nvSpPr>
        <p:spPr>
          <a:xfrm>
            <a:off x="9171432" y="104476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396788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BBED1A2-B15F-2F04-8EC9-C736CB433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0"/>
            <a:ext cx="5715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EF2C25-53DA-02B7-A6AB-99B5156D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3659"/>
              </p:ext>
            </p:extLst>
          </p:nvPr>
        </p:nvGraphicFramePr>
        <p:xfrm>
          <a:off x="6559970" y="192668"/>
          <a:ext cx="2739480" cy="6639765"/>
        </p:xfrm>
        <a:graphic>
          <a:graphicData uri="http://schemas.openxmlformats.org/drawingml/2006/table">
            <a:tbl>
              <a:tblPr/>
              <a:tblGrid>
                <a:gridCol w="684870">
                  <a:extLst>
                    <a:ext uri="{9D8B030D-6E8A-4147-A177-3AD203B41FA5}">
                      <a16:colId xmlns:a16="http://schemas.microsoft.com/office/drawing/2014/main" val="1443539240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1366258021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169995793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718383548"/>
                    </a:ext>
                  </a:extLst>
                </a:gridCol>
              </a:tblGrid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371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698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129.52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381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4430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3309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118.78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4484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241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302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151.34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5888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906155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9976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85745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65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92.94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7972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6941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085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7159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8207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922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72.62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5060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0991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73585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40910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523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5268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129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3766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2596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0836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73684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1707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313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3751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511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2564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970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5344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5336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440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451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9260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0220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121.43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849662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0.5935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1435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8635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7811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7971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172.48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4527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61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72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28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7059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0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527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1731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76191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6118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152.03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9187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811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1245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88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763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2218D-DCB5-2983-3A38-92F5CCB61DCA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qPCR estimation</a:t>
            </a:r>
          </a:p>
        </p:txBody>
      </p:sp>
      <p:pic>
        <p:nvPicPr>
          <p:cNvPr id="6" name="Picture 5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027CE8F-5BE8-3C14-41B8-C64501CA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1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1254F5C-8AF7-0FE4-4CCD-1A4E7C2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8F30D95-0C07-0FE3-5E6D-1632BA19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38" y="54900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074AA87-FB5C-722A-5FA5-B769F3858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90" y="3608668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5CFBE41F-8394-830A-9EC4-4B9C9BFEE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40" y="3608668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3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6" name="Picture 5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517E91B0-7E56-DE6E-1004-AE292476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1" y="74066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CC536F52-397C-C5C6-130F-CE00758C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63" y="74066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8234135-33A1-255A-6573-394FC118E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47" y="74066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FCAD3B2-C797-72CC-7FC3-68A072C11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31" y="3694176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20B1A651-9AA2-F1CD-5498-3261083A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03" y="369417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F70BC-EF18-CF0D-717E-E9C534A8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727757"/>
            <a:ext cx="3456000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C53BEB-B051-1082-A714-B2B47BBD6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800" y="3580178"/>
            <a:ext cx="3888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22A85975-C51B-46FB-4BF0-E53A6FF3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53" y="27432"/>
            <a:ext cx="7559040" cy="68031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4C9069-321D-A4CA-A105-FA8298ED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08148"/>
              </p:ext>
            </p:extLst>
          </p:nvPr>
        </p:nvGraphicFramePr>
        <p:xfrm>
          <a:off x="353568" y="2352222"/>
          <a:ext cx="2636520" cy="967116"/>
        </p:xfrm>
        <a:graphic>
          <a:graphicData uri="http://schemas.openxmlformats.org/drawingml/2006/table">
            <a:tbl>
              <a:tblPr/>
              <a:tblGrid>
                <a:gridCol w="527304">
                  <a:extLst>
                    <a:ext uri="{9D8B030D-6E8A-4147-A177-3AD203B41FA5}">
                      <a16:colId xmlns:a16="http://schemas.microsoft.com/office/drawing/2014/main" val="3153819171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5960645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780094845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6079474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254467013"/>
                    </a:ext>
                  </a:extLst>
                </a:gridCol>
              </a:tblGrid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83687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0.2535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0.47195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104.573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751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0.2836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0.52804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60152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0.5371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532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6" name="Picture 5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82DA562D-D0D0-9B32-428C-0F9E1D43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55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ABAF1372-4114-B4A0-3956-18843EADC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24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53" y="3665721"/>
            <a:ext cx="3600000" cy="2880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21447"/>
              </p:ext>
            </p:extLst>
          </p:nvPr>
        </p:nvGraphicFramePr>
        <p:xfrm>
          <a:off x="786327" y="4142755"/>
          <a:ext cx="3816096" cy="82064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sobs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47.76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203035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chao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28.61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65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846</Words>
  <Application>Microsoft Office PowerPoint</Application>
  <PresentationFormat>Widescreen</PresentationFormat>
  <Paragraphs>796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graftM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Biomass estimations</vt:lpstr>
      <vt:lpstr>Hellinger distances</vt:lpstr>
      <vt:lpstr>Alpha diversity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10</cp:revision>
  <dcterms:created xsi:type="dcterms:W3CDTF">2024-02-08T04:27:47Z</dcterms:created>
  <dcterms:modified xsi:type="dcterms:W3CDTF">2024-02-13T01:16:59Z</dcterms:modified>
</cp:coreProperties>
</file>