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notesMasterIdLst>
    <p:notesMasterId r:id="rId24"/>
  </p:notesMasterIdLst>
  <p:sldIdLst>
    <p:sldId id="256" r:id="rId2"/>
    <p:sldId id="258" r:id="rId3"/>
    <p:sldId id="259" r:id="rId4"/>
    <p:sldId id="260" r:id="rId5"/>
    <p:sldId id="279"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80" r:id="rId22"/>
    <p:sldId id="278" r:id="rId23"/>
  </p:sldIdLst>
  <p:sldSz cx="14257338"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40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206" autoAdjust="0"/>
  </p:normalViewPr>
  <p:slideViewPr>
    <p:cSldViewPr>
      <p:cViewPr varScale="1">
        <p:scale>
          <a:sx n="44" d="100"/>
          <a:sy n="44" d="100"/>
        </p:scale>
        <p:origin x="1428" y="54"/>
      </p:cViewPr>
      <p:guideLst>
        <p:guide orient="horz" pos="2880"/>
        <p:guide pos="407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7601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86251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622985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704989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37638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794082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653777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33098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30732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0504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065468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118812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8114686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242480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6214906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501258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097847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546253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284551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468507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594169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646396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9105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6759034" y="1824226"/>
            <a:ext cx="7507298" cy="778663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831679" y="831710"/>
            <a:ext cx="9596437" cy="4871439"/>
          </a:xfrm>
        </p:spPr>
        <p:txBody>
          <a:bodyPr anchor="b">
            <a:normAutofit/>
          </a:bodyPr>
          <a:lstStyle>
            <a:lvl1pPr algn="l">
              <a:defRPr sz="6860">
                <a:effectLst/>
              </a:defRPr>
            </a:lvl1pPr>
          </a:lstStyle>
          <a:p>
            <a:r>
              <a:rPr lang="en-US"/>
              <a:t>Click to edit Master title style</a:t>
            </a:r>
            <a:endParaRPr lang="en-US" dirty="0"/>
          </a:p>
        </p:txBody>
      </p:sp>
      <p:sp>
        <p:nvSpPr>
          <p:cNvPr id="3" name="Subtitle 2"/>
          <p:cNvSpPr>
            <a:spLocks noGrp="1"/>
          </p:cNvSpPr>
          <p:nvPr>
            <p:ph type="subTitle" idx="1"/>
          </p:nvPr>
        </p:nvSpPr>
        <p:spPr>
          <a:xfrm>
            <a:off x="831678" y="5993587"/>
            <a:ext cx="7724674" cy="2983590"/>
          </a:xfrm>
        </p:spPr>
        <p:txBody>
          <a:bodyPr anchor="t">
            <a:normAutofit/>
          </a:bodyPr>
          <a:lstStyle>
            <a:lvl1pPr marL="0" indent="0" algn="l">
              <a:buNone/>
              <a:defRPr sz="3118">
                <a:solidFill>
                  <a:schemeClr val="bg2">
                    <a:lumMod val="75000"/>
                  </a:schemeClr>
                </a:solidFill>
              </a:defRPr>
            </a:lvl1pPr>
            <a:lvl2pPr marL="712866" indent="0" algn="ctr">
              <a:buNone/>
              <a:defRPr>
                <a:solidFill>
                  <a:schemeClr val="tx1">
                    <a:tint val="75000"/>
                  </a:schemeClr>
                </a:solidFill>
              </a:defRPr>
            </a:lvl2pPr>
            <a:lvl3pPr marL="1425732" indent="0" algn="ctr">
              <a:buNone/>
              <a:defRPr>
                <a:solidFill>
                  <a:schemeClr val="tx1">
                    <a:tint val="75000"/>
                  </a:schemeClr>
                </a:solidFill>
              </a:defRPr>
            </a:lvl3pPr>
            <a:lvl4pPr marL="2138599" indent="0" algn="ctr">
              <a:buNone/>
              <a:defRPr>
                <a:solidFill>
                  <a:schemeClr val="tx1">
                    <a:tint val="75000"/>
                  </a:schemeClr>
                </a:solidFill>
              </a:defRPr>
            </a:lvl4pPr>
            <a:lvl5pPr marL="2851465" indent="0" algn="ctr">
              <a:buNone/>
              <a:defRPr>
                <a:solidFill>
                  <a:schemeClr val="tx1">
                    <a:tint val="75000"/>
                  </a:schemeClr>
                </a:solidFill>
              </a:defRPr>
            </a:lvl5pPr>
            <a:lvl6pPr marL="3564331" indent="0" algn="ctr">
              <a:buNone/>
              <a:defRPr>
                <a:solidFill>
                  <a:schemeClr val="tx1">
                    <a:tint val="75000"/>
                  </a:schemeClr>
                </a:solidFill>
              </a:defRPr>
            </a:lvl6pPr>
            <a:lvl7pPr marL="4277197" indent="0" algn="ctr">
              <a:buNone/>
              <a:defRPr>
                <a:solidFill>
                  <a:schemeClr val="tx1">
                    <a:tint val="75000"/>
                  </a:schemeClr>
                </a:solidFill>
              </a:defRPr>
            </a:lvl7pPr>
            <a:lvl8pPr marL="4990064" indent="0" algn="ctr">
              <a:buNone/>
              <a:defRPr>
                <a:solidFill>
                  <a:schemeClr val="tx1">
                    <a:tint val="75000"/>
                  </a:schemeClr>
                </a:solidFill>
              </a:defRPr>
            </a:lvl8pPr>
            <a:lvl9pPr marL="570293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43301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1679" y="7010118"/>
            <a:ext cx="10220358" cy="2376311"/>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831678" y="831709"/>
            <a:ext cx="12593982" cy="4871438"/>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n-US"/>
              <a:t>Click icon to add picture</a:t>
            </a:r>
            <a:endParaRPr lang="en-US" dirty="0"/>
          </a:p>
        </p:txBody>
      </p:sp>
      <p:sp>
        <p:nvSpPr>
          <p:cNvPr id="9" name="Text Placeholder 9"/>
          <p:cNvSpPr>
            <a:spLocks noGrp="1"/>
          </p:cNvSpPr>
          <p:nvPr>
            <p:ph type="body" sz="quarter" idx="14"/>
          </p:nvPr>
        </p:nvSpPr>
        <p:spPr>
          <a:xfrm>
            <a:off x="1188115" y="5993585"/>
            <a:ext cx="11353063" cy="712893"/>
          </a:xfrm>
        </p:spPr>
        <p:txBody>
          <a:bodyPr anchor="t">
            <a:normAutofit/>
          </a:bodyPr>
          <a:lstStyle>
            <a:lvl1pPr marL="0" indent="0">
              <a:buFontTx/>
              <a:buNone/>
              <a:defRPr sz="2495"/>
            </a:lvl1pPr>
            <a:lvl2pPr marL="712866" indent="0">
              <a:buFontTx/>
              <a:buNone/>
              <a:defRPr/>
            </a:lvl2pPr>
            <a:lvl3pPr marL="1425732" indent="0">
              <a:buFontTx/>
              <a:buNone/>
              <a:defRPr/>
            </a:lvl3pPr>
            <a:lvl4pPr marL="2138599" indent="0">
              <a:buFontTx/>
              <a:buNone/>
              <a:defRPr/>
            </a:lvl4pPr>
            <a:lvl5pPr marL="2851465"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10/10/2022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4350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1678" y="831709"/>
            <a:ext cx="12593982" cy="4514991"/>
          </a:xfrm>
        </p:spPr>
        <p:txBody>
          <a:bodyPr anchor="ctr">
            <a:normAutofit/>
          </a:bodyPr>
          <a:lstStyle>
            <a:lvl1pPr algn="l">
              <a:defRPr sz="4366" b="0" cap="all"/>
            </a:lvl1pPr>
          </a:lstStyle>
          <a:p>
            <a:r>
              <a:rPr lang="en-US"/>
              <a:t>Click to edit Master title style</a:t>
            </a:r>
            <a:endParaRPr lang="en-US" dirty="0"/>
          </a:p>
        </p:txBody>
      </p:sp>
      <p:sp>
        <p:nvSpPr>
          <p:cNvPr id="3" name="Text Placeholder 2"/>
          <p:cNvSpPr>
            <a:spLocks noGrp="1"/>
          </p:cNvSpPr>
          <p:nvPr>
            <p:ph type="body" idx="1"/>
          </p:nvPr>
        </p:nvSpPr>
        <p:spPr>
          <a:xfrm>
            <a:off x="831678" y="6416040"/>
            <a:ext cx="9953243" cy="2970389"/>
          </a:xfrm>
        </p:spPr>
        <p:txBody>
          <a:bodyPr anchor="ctr">
            <a:normAutofit/>
          </a:bodyPr>
          <a:lstStyle>
            <a:lvl1pPr marL="0" indent="0" algn="l">
              <a:buNone/>
              <a:defRPr sz="2807">
                <a:solidFill>
                  <a:schemeClr val="bg2">
                    <a:lumMod val="7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66524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5118" y="831709"/>
            <a:ext cx="10695790" cy="4514991"/>
          </a:xfrm>
        </p:spPr>
        <p:txBody>
          <a:bodyPr anchor="ctr">
            <a:normAutofit/>
          </a:bodyPr>
          <a:lstStyle>
            <a:lvl1pPr algn="l">
              <a:defRPr sz="4366"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63357" y="5346700"/>
            <a:ext cx="9982736" cy="752499"/>
          </a:xfrm>
        </p:spPr>
        <p:txBody>
          <a:bodyPr anchor="ctr"/>
          <a:lstStyle>
            <a:lvl1pPr marL="0" indent="0">
              <a:buFontTx/>
              <a:buNone/>
              <a:defRPr/>
            </a:lvl1pPr>
            <a:lvl2pPr marL="712866" indent="0">
              <a:buFontTx/>
              <a:buNone/>
              <a:defRPr/>
            </a:lvl2pPr>
            <a:lvl3pPr marL="1425732" indent="0">
              <a:buFontTx/>
              <a:buNone/>
              <a:defRPr/>
            </a:lvl3pPr>
            <a:lvl4pPr marL="2138599" indent="0">
              <a:buFontTx/>
              <a:buNone/>
              <a:defRPr/>
            </a:lvl4pPr>
            <a:lvl5pPr marL="2851465" indent="0">
              <a:buFontTx/>
              <a:buNone/>
              <a:defRPr/>
            </a:lvl5pPr>
          </a:lstStyle>
          <a:p>
            <a:pPr lvl="0"/>
            <a:r>
              <a:rPr lang="en-US"/>
              <a:t>Click to edit Master text styles</a:t>
            </a:r>
          </a:p>
        </p:txBody>
      </p:sp>
      <p:sp>
        <p:nvSpPr>
          <p:cNvPr id="3" name="Text Placeholder 2"/>
          <p:cNvSpPr>
            <a:spLocks noGrp="1"/>
          </p:cNvSpPr>
          <p:nvPr>
            <p:ph type="body" idx="1"/>
          </p:nvPr>
        </p:nvSpPr>
        <p:spPr>
          <a:xfrm>
            <a:off x="831679" y="6706483"/>
            <a:ext cx="9951386" cy="2679946"/>
          </a:xfrm>
        </p:spPr>
        <p:txBody>
          <a:bodyPr anchor="ctr">
            <a:normAutofit/>
          </a:bodyPr>
          <a:lstStyle>
            <a:lvl1pPr marL="0" indent="0" algn="l">
              <a:buNone/>
              <a:defRPr sz="3118">
                <a:solidFill>
                  <a:schemeClr val="bg2">
                    <a:lumMod val="7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14" name="TextBox 13"/>
          <p:cNvSpPr txBox="1"/>
          <p:nvPr/>
        </p:nvSpPr>
        <p:spPr>
          <a:xfrm>
            <a:off x="356434" y="1108047"/>
            <a:ext cx="713052" cy="911817"/>
          </a:xfrm>
          <a:prstGeom prst="rect">
            <a:avLst/>
          </a:prstGeom>
        </p:spPr>
        <p:txBody>
          <a:bodyPr vert="horz" lIns="142573" tIns="71287" rIns="142573" bIns="71287" rtlCol="0" anchor="ctr">
            <a:noAutofit/>
          </a:bodyPr>
          <a:lstStyle/>
          <a:p>
            <a:pPr lvl="0"/>
            <a:r>
              <a:rPr lang="en-US" sz="12474" dirty="0">
                <a:solidFill>
                  <a:schemeClr val="tx1"/>
                </a:solidFill>
                <a:effectLst/>
              </a:rPr>
              <a:t>“</a:t>
            </a:r>
          </a:p>
        </p:txBody>
      </p:sp>
      <p:sp>
        <p:nvSpPr>
          <p:cNvPr id="15" name="TextBox 14"/>
          <p:cNvSpPr txBox="1"/>
          <p:nvPr/>
        </p:nvSpPr>
        <p:spPr>
          <a:xfrm>
            <a:off x="11999927" y="4316967"/>
            <a:ext cx="713052" cy="911817"/>
          </a:xfrm>
          <a:prstGeom prst="rect">
            <a:avLst/>
          </a:prstGeom>
        </p:spPr>
        <p:txBody>
          <a:bodyPr vert="horz" lIns="142573" tIns="71287" rIns="142573" bIns="71287" rtlCol="0" anchor="ctr">
            <a:noAutofit/>
          </a:bodyPr>
          <a:lstStyle/>
          <a:p>
            <a:pPr lvl="0" algn="r"/>
            <a:r>
              <a:rPr lang="en-US" sz="12474" dirty="0">
                <a:solidFill>
                  <a:schemeClr val="tx1"/>
                </a:solidFill>
                <a:effectLst/>
              </a:rPr>
              <a:t>”</a:t>
            </a:r>
          </a:p>
        </p:txBody>
      </p:sp>
    </p:spTree>
    <p:extLst>
      <p:ext uri="{BB962C8B-B14F-4D97-AF65-F5344CB8AC3E}">
        <p14:creationId xmlns:p14="http://schemas.microsoft.com/office/powerpoint/2010/main" val="1796684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1679" y="5346700"/>
            <a:ext cx="9951386" cy="2646687"/>
          </a:xfrm>
        </p:spPr>
        <p:txBody>
          <a:bodyPr anchor="b">
            <a:normAutofit/>
          </a:bodyPr>
          <a:lstStyle>
            <a:lvl1pPr algn="l">
              <a:defRPr sz="4366" b="0" cap="all"/>
            </a:lvl1pPr>
          </a:lstStyle>
          <a:p>
            <a:r>
              <a:rPr lang="en-US"/>
              <a:t>Click to edit Master title style</a:t>
            </a:r>
            <a:endParaRPr lang="en-US" dirty="0"/>
          </a:p>
        </p:txBody>
      </p:sp>
      <p:sp>
        <p:nvSpPr>
          <p:cNvPr id="3" name="Text Placeholder 2"/>
          <p:cNvSpPr>
            <a:spLocks noGrp="1"/>
          </p:cNvSpPr>
          <p:nvPr>
            <p:ph type="body" idx="1"/>
          </p:nvPr>
        </p:nvSpPr>
        <p:spPr>
          <a:xfrm>
            <a:off x="831678" y="8003647"/>
            <a:ext cx="9953243" cy="1382781"/>
          </a:xfrm>
        </p:spPr>
        <p:txBody>
          <a:bodyPr anchor="t">
            <a:normAutofit/>
          </a:bodyPr>
          <a:lstStyle>
            <a:lvl1pPr marL="0" indent="0" algn="l">
              <a:buNone/>
              <a:defRPr sz="2807">
                <a:solidFill>
                  <a:schemeClr val="bg2">
                    <a:lumMod val="7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52192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335119" y="831709"/>
            <a:ext cx="10695788" cy="4514991"/>
          </a:xfrm>
        </p:spPr>
        <p:txBody>
          <a:bodyPr anchor="ctr">
            <a:normAutofit/>
          </a:bodyPr>
          <a:lstStyle>
            <a:lvl1pPr algn="l">
              <a:defRPr sz="4366"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31679" y="6059593"/>
            <a:ext cx="9951386" cy="1637013"/>
          </a:xfrm>
        </p:spPr>
        <p:txBody>
          <a:bodyPr vert="horz" lIns="91440" tIns="45720" rIns="91440" bIns="45720" rtlCol="0" anchor="b">
            <a:normAutofit/>
          </a:bodyPr>
          <a:lstStyle>
            <a:lvl1pPr>
              <a:buNone/>
              <a:defRPr lang="en-US" sz="3118"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31678" y="7723011"/>
            <a:ext cx="9951385" cy="1663418"/>
          </a:xfrm>
        </p:spPr>
        <p:txBody>
          <a:bodyPr anchor="t">
            <a:normAutofit/>
          </a:bodyPr>
          <a:lstStyle>
            <a:lvl1pPr marL="0" indent="0" algn="l">
              <a:buNone/>
              <a:defRPr sz="2807">
                <a:solidFill>
                  <a:schemeClr val="bg2">
                    <a:lumMod val="7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14" name="TextBox 13"/>
          <p:cNvSpPr txBox="1"/>
          <p:nvPr/>
        </p:nvSpPr>
        <p:spPr>
          <a:xfrm>
            <a:off x="356434" y="1108047"/>
            <a:ext cx="713052" cy="911817"/>
          </a:xfrm>
          <a:prstGeom prst="rect">
            <a:avLst/>
          </a:prstGeom>
        </p:spPr>
        <p:txBody>
          <a:bodyPr vert="horz" lIns="142573" tIns="71287" rIns="142573" bIns="71287" rtlCol="0" anchor="ctr">
            <a:noAutofit/>
          </a:bodyPr>
          <a:lstStyle/>
          <a:p>
            <a:pPr lvl="0"/>
            <a:r>
              <a:rPr lang="en-US" sz="12474" dirty="0">
                <a:solidFill>
                  <a:schemeClr val="tx1"/>
                </a:solidFill>
                <a:effectLst/>
              </a:rPr>
              <a:t>“</a:t>
            </a:r>
          </a:p>
        </p:txBody>
      </p:sp>
      <p:sp>
        <p:nvSpPr>
          <p:cNvPr id="15" name="TextBox 14"/>
          <p:cNvSpPr txBox="1"/>
          <p:nvPr/>
        </p:nvSpPr>
        <p:spPr>
          <a:xfrm>
            <a:off x="11999927" y="4316967"/>
            <a:ext cx="713052" cy="911817"/>
          </a:xfrm>
          <a:prstGeom prst="rect">
            <a:avLst/>
          </a:prstGeom>
        </p:spPr>
        <p:txBody>
          <a:bodyPr vert="horz" lIns="142573" tIns="71287" rIns="142573" bIns="71287" rtlCol="0" anchor="ctr">
            <a:noAutofit/>
          </a:bodyPr>
          <a:lstStyle/>
          <a:p>
            <a:pPr lvl="0" algn="r"/>
            <a:r>
              <a:rPr lang="en-US" sz="12474" dirty="0">
                <a:solidFill>
                  <a:schemeClr val="tx1"/>
                </a:solidFill>
                <a:effectLst/>
              </a:rPr>
              <a:t>”</a:t>
            </a:r>
          </a:p>
        </p:txBody>
      </p:sp>
    </p:spTree>
    <p:extLst>
      <p:ext uri="{BB962C8B-B14F-4D97-AF65-F5344CB8AC3E}">
        <p14:creationId xmlns:p14="http://schemas.microsoft.com/office/powerpoint/2010/main" val="2548264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31678" y="831709"/>
            <a:ext cx="11734017" cy="4514991"/>
          </a:xfrm>
        </p:spPr>
        <p:txBody>
          <a:bodyPr vert="horz" lIns="91440" tIns="45720" rIns="91440" bIns="45720" rtlCol="0" anchor="ctr">
            <a:normAutofit/>
          </a:bodyPr>
          <a:lstStyle>
            <a:lvl1pPr>
              <a:defRPr lang="en-US" sz="4366"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31679" y="6125603"/>
            <a:ext cx="9951386" cy="1306971"/>
          </a:xfrm>
        </p:spPr>
        <p:txBody>
          <a:bodyPr vert="horz" lIns="91440" tIns="45720" rIns="91440" bIns="45720" rtlCol="0" anchor="b">
            <a:normAutofit/>
          </a:bodyPr>
          <a:lstStyle>
            <a:lvl1pPr>
              <a:buNone/>
              <a:defRPr lang="en-US" sz="3118"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31678" y="7432577"/>
            <a:ext cx="9951385" cy="1953853"/>
          </a:xfrm>
        </p:spPr>
        <p:txBody>
          <a:bodyPr anchor="t">
            <a:normAutofit/>
          </a:bodyPr>
          <a:lstStyle>
            <a:lvl1pPr marL="0" indent="0" algn="l">
              <a:buNone/>
              <a:defRPr sz="2807">
                <a:solidFill>
                  <a:schemeClr val="bg2">
                    <a:lumMod val="7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11848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1679" y="7010118"/>
            <a:ext cx="10220358" cy="2376311"/>
          </a:xfrm>
        </p:spPr>
        <p:txBody>
          <a:bodyPr>
            <a:normAutofit/>
          </a:bodyPr>
          <a:lstStyle>
            <a:lvl1pPr algn="l">
              <a:defRPr sz="4366"/>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1679" y="831711"/>
            <a:ext cx="10220358" cy="587477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1951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38350" y="831709"/>
            <a:ext cx="3187310" cy="6891302"/>
          </a:xfrm>
        </p:spPr>
        <p:txBody>
          <a:bodyPr vert="eaVert">
            <a:normAutofit/>
          </a:bodyPr>
          <a:lstStyle>
            <a:lvl1pPr>
              <a:defRPr sz="4366"/>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1678" y="831709"/>
            <a:ext cx="9121347" cy="855472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9412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1679" y="7010118"/>
            <a:ext cx="10220358" cy="2376311"/>
          </a:xfrm>
        </p:spPr>
        <p:txBody>
          <a:bodyPr/>
          <a:lstStyle/>
          <a:p>
            <a:r>
              <a:rPr lang="en-US"/>
              <a:t>Click to edit Master title style</a:t>
            </a:r>
            <a:endParaRPr lang="en-US" dirty="0"/>
          </a:p>
        </p:txBody>
      </p:sp>
      <p:sp>
        <p:nvSpPr>
          <p:cNvPr id="3" name="Content Placeholder 2"/>
          <p:cNvSpPr>
            <a:spLocks noGrp="1"/>
          </p:cNvSpPr>
          <p:nvPr>
            <p:ph idx="1"/>
          </p:nvPr>
        </p:nvSpPr>
        <p:spPr>
          <a:xfrm>
            <a:off x="831679" y="831709"/>
            <a:ext cx="10220358" cy="587477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52648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78" y="3089204"/>
            <a:ext cx="9982737" cy="3617274"/>
          </a:xfrm>
        </p:spPr>
        <p:txBody>
          <a:bodyPr anchor="b">
            <a:normAutofit/>
          </a:bodyPr>
          <a:lstStyle>
            <a:lvl1pPr algn="l">
              <a:defRPr sz="4989" b="0" cap="all"/>
            </a:lvl1pPr>
          </a:lstStyle>
          <a:p>
            <a:r>
              <a:rPr lang="en-US"/>
              <a:t>Click to edit Master title style</a:t>
            </a:r>
            <a:endParaRPr lang="en-US" dirty="0"/>
          </a:p>
        </p:txBody>
      </p:sp>
      <p:sp>
        <p:nvSpPr>
          <p:cNvPr id="3" name="Text Placeholder 2"/>
          <p:cNvSpPr>
            <a:spLocks noGrp="1"/>
          </p:cNvSpPr>
          <p:nvPr>
            <p:ph type="body" idx="1"/>
          </p:nvPr>
        </p:nvSpPr>
        <p:spPr>
          <a:xfrm>
            <a:off x="831679" y="6996916"/>
            <a:ext cx="9982736" cy="2389513"/>
          </a:xfrm>
        </p:spPr>
        <p:txBody>
          <a:bodyPr anchor="t">
            <a:normAutofit/>
          </a:bodyPr>
          <a:lstStyle>
            <a:lvl1pPr marL="0" indent="0" algn="l">
              <a:buNone/>
              <a:defRPr sz="2807">
                <a:solidFill>
                  <a:schemeClr val="bg2">
                    <a:lumMod val="7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41742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1679" y="7010118"/>
            <a:ext cx="10220358" cy="2376311"/>
          </a:xfrm>
        </p:spPr>
        <p:txBody>
          <a:bodyPr>
            <a:normAutofit/>
          </a:bodyPr>
          <a:lstStyle>
            <a:lvl1pPr>
              <a:defRPr sz="4989"/>
            </a:lvl1pPr>
          </a:lstStyle>
          <a:p>
            <a:r>
              <a:rPr lang="en-US"/>
              <a:t>Click to edit Master title style</a:t>
            </a:r>
            <a:endParaRPr lang="en-US" dirty="0"/>
          </a:p>
        </p:txBody>
      </p:sp>
      <p:sp>
        <p:nvSpPr>
          <p:cNvPr id="11" name="Content Placeholder 3"/>
          <p:cNvSpPr>
            <a:spLocks noGrp="1"/>
          </p:cNvSpPr>
          <p:nvPr>
            <p:ph sz="half" idx="13"/>
          </p:nvPr>
        </p:nvSpPr>
        <p:spPr>
          <a:xfrm>
            <a:off x="831679" y="831709"/>
            <a:ext cx="6158794" cy="587477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7269562" y="831709"/>
            <a:ext cx="6156098" cy="58615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46914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679" y="7010118"/>
            <a:ext cx="10220358" cy="2376311"/>
          </a:xfrm>
        </p:spPr>
        <p:txBody>
          <a:bodyPr>
            <a:normAutofit/>
          </a:bodyPr>
          <a:lstStyle>
            <a:lvl1pPr>
              <a:defRPr sz="4989"/>
            </a:lvl1pPr>
          </a:lstStyle>
          <a:p>
            <a:r>
              <a:rPr lang="en-US"/>
              <a:t>Click to edit Master title style</a:t>
            </a:r>
            <a:endParaRPr lang="en-US" dirty="0"/>
          </a:p>
        </p:txBody>
      </p:sp>
      <p:sp>
        <p:nvSpPr>
          <p:cNvPr id="3" name="Text Placeholder 2"/>
          <p:cNvSpPr>
            <a:spLocks noGrp="1"/>
          </p:cNvSpPr>
          <p:nvPr>
            <p:ph type="body" idx="1"/>
          </p:nvPr>
        </p:nvSpPr>
        <p:spPr>
          <a:xfrm>
            <a:off x="1188113" y="831709"/>
            <a:ext cx="5795343" cy="950524"/>
          </a:xfrm>
        </p:spPr>
        <p:txBody>
          <a:bodyPr anchor="b">
            <a:noAutofit/>
          </a:bodyPr>
          <a:lstStyle>
            <a:lvl1pPr marL="0" indent="0">
              <a:buNone/>
              <a:defRPr sz="3742" b="0" cap="all">
                <a:solidFill>
                  <a:schemeClr val="tx1"/>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831677" y="1782234"/>
            <a:ext cx="6151778" cy="492424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69949" y="883691"/>
            <a:ext cx="5868914" cy="898542"/>
          </a:xfrm>
        </p:spPr>
        <p:txBody>
          <a:bodyPr anchor="b">
            <a:noAutofit/>
          </a:bodyPr>
          <a:lstStyle>
            <a:lvl1pPr marL="0" indent="0">
              <a:buNone/>
              <a:defRPr sz="3742" b="0" cap="all">
                <a:solidFill>
                  <a:schemeClr val="tx1"/>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7269562" y="1782233"/>
            <a:ext cx="6169300" cy="491104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10/10/2022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9797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1679" y="7010118"/>
            <a:ext cx="10220358" cy="2376311"/>
          </a:xfrm>
        </p:spPr>
        <p:txBody>
          <a:bodyPr>
            <a:normAutofit/>
          </a:bodyPr>
          <a:lstStyle>
            <a:lvl1pPr>
              <a:defRPr sz="4989"/>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10/10/2022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0230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42831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48794" y="831709"/>
            <a:ext cx="4990068" cy="2376311"/>
          </a:xfrm>
        </p:spPr>
        <p:txBody>
          <a:bodyPr anchor="b">
            <a:normAutofit/>
          </a:bodyPr>
          <a:lstStyle>
            <a:lvl1pPr algn="l">
              <a:defRPr sz="3118" b="0"/>
            </a:lvl1pPr>
          </a:lstStyle>
          <a:p>
            <a:r>
              <a:rPr lang="en-US"/>
              <a:t>Click to edit Master title style</a:t>
            </a:r>
            <a:endParaRPr lang="en-US" dirty="0"/>
          </a:p>
        </p:txBody>
      </p:sp>
      <p:sp>
        <p:nvSpPr>
          <p:cNvPr id="3" name="Content Placeholder 2"/>
          <p:cNvSpPr>
            <a:spLocks noGrp="1"/>
          </p:cNvSpPr>
          <p:nvPr>
            <p:ph idx="1"/>
          </p:nvPr>
        </p:nvSpPr>
        <p:spPr>
          <a:xfrm>
            <a:off x="831677" y="831709"/>
            <a:ext cx="6920913" cy="855472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48794" y="3445655"/>
            <a:ext cx="4990068" cy="3260827"/>
          </a:xfrm>
        </p:spPr>
        <p:txBody>
          <a:bodyPr anchor="t">
            <a:normAutofit/>
          </a:bodyPr>
          <a:lstStyle>
            <a:lvl1pPr marL="0" indent="0">
              <a:buNone/>
              <a:defRPr sz="2495"/>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61314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9858" y="2257496"/>
            <a:ext cx="5555837" cy="1782233"/>
          </a:xfrm>
        </p:spPr>
        <p:txBody>
          <a:bodyPr anchor="b">
            <a:normAutofit/>
          </a:bodyPr>
          <a:lstStyle>
            <a:lvl1pPr algn="l">
              <a:defRPr sz="3742"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1188112" y="1425787"/>
            <a:ext cx="5115699" cy="748538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n-US"/>
              <a:t>Click icon to add picture</a:t>
            </a:r>
            <a:endParaRPr lang="en-US" dirty="0"/>
          </a:p>
        </p:txBody>
      </p:sp>
      <p:sp>
        <p:nvSpPr>
          <p:cNvPr id="4" name="Text Placeholder 3"/>
          <p:cNvSpPr>
            <a:spLocks noGrp="1"/>
          </p:cNvSpPr>
          <p:nvPr>
            <p:ph type="body" sz="half" idx="2"/>
          </p:nvPr>
        </p:nvSpPr>
        <p:spPr>
          <a:xfrm>
            <a:off x="7010212" y="4277360"/>
            <a:ext cx="5557342" cy="3247625"/>
          </a:xfrm>
        </p:spPr>
        <p:txBody>
          <a:bodyPr anchor="t">
            <a:normAutofit/>
          </a:bodyPr>
          <a:lstStyle>
            <a:lvl1pPr marL="0" indent="0">
              <a:buNone/>
              <a:defRPr sz="2807"/>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10/10/2022</a:t>
            </a:fld>
            <a:endParaRPr lang="en-US"/>
          </a:p>
        </p:txBody>
      </p:sp>
      <p:sp>
        <p:nvSpPr>
          <p:cNvPr id="6" name="Footer Placeholder 5"/>
          <p:cNvSpPr>
            <a:spLocks noGrp="1"/>
          </p:cNvSpPr>
          <p:nvPr>
            <p:ph type="ftr" sz="quarter" idx="11"/>
          </p:nvPr>
        </p:nvSpPr>
        <p:spPr>
          <a:xfrm>
            <a:off x="831678" y="9624061"/>
            <a:ext cx="9061648" cy="569325"/>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73279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0400926" y="6072796"/>
            <a:ext cx="3851939" cy="4145342"/>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831679" y="7010118"/>
            <a:ext cx="10220358" cy="237631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1679" y="831711"/>
            <a:ext cx="10220358" cy="587477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585249" y="9624065"/>
            <a:ext cx="1871764" cy="569325"/>
          </a:xfrm>
          <a:prstGeom prst="rect">
            <a:avLst/>
          </a:prstGeom>
        </p:spPr>
        <p:txBody>
          <a:bodyPr vert="horz" lIns="91440" tIns="45720" rIns="91440" bIns="45720" rtlCol="0" anchor="t"/>
          <a:lstStyle>
            <a:lvl1pPr algn="r">
              <a:defRPr sz="1559" b="0" i="0">
                <a:solidFill>
                  <a:schemeClr val="bg2">
                    <a:lumMod val="50000"/>
                  </a:schemeClr>
                </a:solidFill>
                <a:effectLst/>
                <a:latin typeface="+mn-lt"/>
              </a:defRPr>
            </a:lvl1pPr>
          </a:lstStyle>
          <a:p>
            <a:fld id="{1D8BD707-D9CF-40AE-B4C6-C98DA3205C09}" type="datetimeFigureOut">
              <a:rPr lang="en-US" smtClean="0"/>
              <a:t>10/10/2022</a:t>
            </a:fld>
            <a:endParaRPr lang="en-US"/>
          </a:p>
        </p:txBody>
      </p:sp>
      <p:sp>
        <p:nvSpPr>
          <p:cNvPr id="5" name="Footer Placeholder 4"/>
          <p:cNvSpPr>
            <a:spLocks noGrp="1"/>
          </p:cNvSpPr>
          <p:nvPr>
            <p:ph type="ftr" sz="quarter" idx="3"/>
          </p:nvPr>
        </p:nvSpPr>
        <p:spPr>
          <a:xfrm>
            <a:off x="831678" y="9624061"/>
            <a:ext cx="9061648" cy="569325"/>
          </a:xfrm>
          <a:prstGeom prst="rect">
            <a:avLst/>
          </a:prstGeom>
        </p:spPr>
        <p:txBody>
          <a:bodyPr vert="horz" lIns="91440" tIns="45720" rIns="91440" bIns="45720" rtlCol="0" anchor="t"/>
          <a:lstStyle>
            <a:lvl1pPr algn="l">
              <a:defRPr sz="1559"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2121897" y="8698294"/>
            <a:ext cx="1336091" cy="1044587"/>
          </a:xfrm>
          <a:prstGeom prst="rect">
            <a:avLst/>
          </a:prstGeom>
        </p:spPr>
        <p:txBody>
          <a:bodyPr vert="horz" lIns="91440" tIns="45720" rIns="91440" bIns="45720" rtlCol="0" anchor="b"/>
          <a:lstStyle>
            <a:lvl1pPr algn="r">
              <a:defRPr sz="4366" b="0" i="0">
                <a:solidFill>
                  <a:schemeClr val="bg2">
                    <a:lumMod val="50000"/>
                  </a:schemeClr>
                </a:solidFill>
                <a:effectLst/>
                <a:latin typeface="+mn-lt"/>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337747078"/>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l" defTabSz="712866" rtl="0" eaLnBrk="1" latinLnBrk="0" hangingPunct="1">
        <a:spcBef>
          <a:spcPct val="0"/>
        </a:spcBef>
        <a:buNone/>
        <a:defRPr sz="4989"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45541" indent="-445541" algn="l" defTabSz="712866" rtl="0" eaLnBrk="1" latinLnBrk="0" hangingPunct="1">
        <a:spcBef>
          <a:spcPct val="20000"/>
        </a:spcBef>
        <a:spcAft>
          <a:spcPts val="936"/>
        </a:spcAft>
        <a:buClr>
          <a:schemeClr val="tx1"/>
        </a:buClr>
        <a:buSzPct val="80000"/>
        <a:buFont typeface="Wingdings 3" panose="05040102010807070707" pitchFamily="18" charset="2"/>
        <a:buChar char=""/>
        <a:defRPr sz="3118" kern="1200" cap="none">
          <a:solidFill>
            <a:schemeClr val="bg2">
              <a:lumMod val="75000"/>
            </a:schemeClr>
          </a:solidFill>
          <a:effectLst/>
          <a:latin typeface="+mn-lt"/>
          <a:ea typeface="+mn-ea"/>
          <a:cs typeface="+mn-cs"/>
        </a:defRPr>
      </a:lvl1pPr>
      <a:lvl2pPr marL="1158408" indent="-445541" algn="l" defTabSz="712866" rtl="0" eaLnBrk="1" latinLnBrk="0" hangingPunct="1">
        <a:spcBef>
          <a:spcPct val="20000"/>
        </a:spcBef>
        <a:spcAft>
          <a:spcPts val="936"/>
        </a:spcAft>
        <a:buClr>
          <a:schemeClr val="tx1"/>
        </a:buClr>
        <a:buSzPct val="80000"/>
        <a:buFont typeface="Wingdings 3" panose="05040102010807070707" pitchFamily="18" charset="2"/>
        <a:buChar char=""/>
        <a:defRPr sz="2807" kern="1200" cap="none">
          <a:solidFill>
            <a:schemeClr val="bg2">
              <a:lumMod val="75000"/>
            </a:schemeClr>
          </a:solidFill>
          <a:effectLst/>
          <a:latin typeface="+mn-lt"/>
          <a:ea typeface="+mn-ea"/>
          <a:cs typeface="+mn-cs"/>
        </a:defRPr>
      </a:lvl2pPr>
      <a:lvl3pPr marL="1871274" indent="-445541" algn="l" defTabSz="712866" rtl="0" eaLnBrk="1" latinLnBrk="0" hangingPunct="1">
        <a:spcBef>
          <a:spcPct val="20000"/>
        </a:spcBef>
        <a:spcAft>
          <a:spcPts val="936"/>
        </a:spcAft>
        <a:buClr>
          <a:schemeClr val="tx1"/>
        </a:buClr>
        <a:buSzPct val="80000"/>
        <a:buFont typeface="Wingdings 3" panose="05040102010807070707" pitchFamily="18" charset="2"/>
        <a:buChar char=""/>
        <a:defRPr sz="2495" kern="1200" cap="none">
          <a:solidFill>
            <a:schemeClr val="bg2">
              <a:lumMod val="75000"/>
            </a:schemeClr>
          </a:solidFill>
          <a:effectLst/>
          <a:latin typeface="+mn-lt"/>
          <a:ea typeface="+mn-ea"/>
          <a:cs typeface="+mn-cs"/>
        </a:defRPr>
      </a:lvl3pPr>
      <a:lvl4pPr marL="2405924" indent="-267325" algn="l" defTabSz="712866" rtl="0" eaLnBrk="1" latinLnBrk="0" hangingPunct="1">
        <a:spcBef>
          <a:spcPct val="20000"/>
        </a:spcBef>
        <a:spcAft>
          <a:spcPts val="936"/>
        </a:spcAft>
        <a:buClr>
          <a:schemeClr val="tx1"/>
        </a:buClr>
        <a:buSzPct val="80000"/>
        <a:buFont typeface="Wingdings 3" panose="05040102010807070707" pitchFamily="18" charset="2"/>
        <a:buChar char=""/>
        <a:defRPr sz="2183" kern="1200" cap="none">
          <a:solidFill>
            <a:schemeClr val="bg2">
              <a:lumMod val="75000"/>
            </a:schemeClr>
          </a:solidFill>
          <a:effectLst/>
          <a:latin typeface="+mn-lt"/>
          <a:ea typeface="+mn-ea"/>
          <a:cs typeface="+mn-cs"/>
        </a:defRPr>
      </a:lvl4pPr>
      <a:lvl5pPr marL="3118790" indent="-267325" algn="l" defTabSz="712866" rtl="0" eaLnBrk="1" latinLnBrk="0" hangingPunct="1">
        <a:spcBef>
          <a:spcPct val="20000"/>
        </a:spcBef>
        <a:spcAft>
          <a:spcPts val="936"/>
        </a:spcAft>
        <a:buClr>
          <a:schemeClr val="tx1"/>
        </a:buClr>
        <a:buSzPct val="80000"/>
        <a:buFont typeface="Wingdings 3" panose="05040102010807070707" pitchFamily="18" charset="2"/>
        <a:buChar char=""/>
        <a:defRPr sz="2183" kern="1200" cap="none">
          <a:solidFill>
            <a:schemeClr val="bg2">
              <a:lumMod val="75000"/>
            </a:schemeClr>
          </a:solidFill>
          <a:effectLst/>
          <a:latin typeface="+mn-lt"/>
          <a:ea typeface="+mn-ea"/>
          <a:cs typeface="+mn-cs"/>
        </a:defRPr>
      </a:lvl5pPr>
      <a:lvl6pPr marL="3920764" indent="-356433" algn="l" defTabSz="712866" rtl="0" eaLnBrk="1" latinLnBrk="0" hangingPunct="1">
        <a:spcBef>
          <a:spcPct val="20000"/>
        </a:spcBef>
        <a:spcAft>
          <a:spcPts val="936"/>
        </a:spcAft>
        <a:buClr>
          <a:schemeClr val="tx1"/>
        </a:buClr>
        <a:buSzPct val="80000"/>
        <a:buFont typeface="Wingdings 3" panose="05040102010807070707" pitchFamily="18" charset="2"/>
        <a:buChar char=""/>
        <a:defRPr sz="2183" kern="1200" cap="none">
          <a:solidFill>
            <a:schemeClr val="bg2">
              <a:lumMod val="75000"/>
            </a:schemeClr>
          </a:solidFill>
          <a:effectLst/>
          <a:latin typeface="+mn-lt"/>
          <a:ea typeface="+mn-ea"/>
          <a:cs typeface="+mn-cs"/>
        </a:defRPr>
      </a:lvl6pPr>
      <a:lvl7pPr marL="4633631" indent="-356433" algn="l" defTabSz="712866" rtl="0" eaLnBrk="1" latinLnBrk="0" hangingPunct="1">
        <a:spcBef>
          <a:spcPct val="20000"/>
        </a:spcBef>
        <a:spcAft>
          <a:spcPts val="936"/>
        </a:spcAft>
        <a:buClr>
          <a:schemeClr val="tx1"/>
        </a:buClr>
        <a:buSzPct val="80000"/>
        <a:buFont typeface="Wingdings 3" panose="05040102010807070707" pitchFamily="18" charset="2"/>
        <a:buChar char=""/>
        <a:defRPr sz="2183" kern="1200" cap="none">
          <a:solidFill>
            <a:schemeClr val="bg2">
              <a:lumMod val="75000"/>
            </a:schemeClr>
          </a:solidFill>
          <a:effectLst/>
          <a:latin typeface="+mn-lt"/>
          <a:ea typeface="+mn-ea"/>
          <a:cs typeface="+mn-cs"/>
        </a:defRPr>
      </a:lvl7pPr>
      <a:lvl8pPr marL="5346497" indent="-356433" algn="l" defTabSz="712866" rtl="0" eaLnBrk="1" latinLnBrk="0" hangingPunct="1">
        <a:spcBef>
          <a:spcPct val="20000"/>
        </a:spcBef>
        <a:spcAft>
          <a:spcPts val="936"/>
        </a:spcAft>
        <a:buClr>
          <a:schemeClr val="tx1"/>
        </a:buClr>
        <a:buSzPct val="80000"/>
        <a:buFont typeface="Wingdings 3" panose="05040102010807070707" pitchFamily="18" charset="2"/>
        <a:buChar char=""/>
        <a:defRPr sz="2183" kern="1200" cap="none">
          <a:solidFill>
            <a:schemeClr val="bg2">
              <a:lumMod val="75000"/>
            </a:schemeClr>
          </a:solidFill>
          <a:effectLst/>
          <a:latin typeface="+mn-lt"/>
          <a:ea typeface="+mn-ea"/>
          <a:cs typeface="+mn-cs"/>
        </a:defRPr>
      </a:lvl8pPr>
      <a:lvl9pPr marL="6059363" indent="-356433" algn="l" defTabSz="712866" rtl="0" eaLnBrk="1" latinLnBrk="0" hangingPunct="1">
        <a:spcBef>
          <a:spcPct val="20000"/>
        </a:spcBef>
        <a:spcAft>
          <a:spcPts val="936"/>
        </a:spcAft>
        <a:buClr>
          <a:schemeClr val="tx1"/>
        </a:buClr>
        <a:buSzPct val="80000"/>
        <a:buFont typeface="Wingdings 3" panose="05040102010807070707" pitchFamily="18" charset="2"/>
        <a:buChar char=""/>
        <a:defRPr sz="2183" kern="1200" cap="none">
          <a:solidFill>
            <a:schemeClr val="bg2">
              <a:lumMod val="75000"/>
            </a:schemeClr>
          </a:solidFill>
          <a:effectLst/>
          <a:latin typeface="+mn-lt"/>
          <a:ea typeface="+mn-ea"/>
          <a:cs typeface="+mn-cs"/>
        </a:defRPr>
      </a:lvl9pPr>
    </p:bodyStyle>
    <p:otherStyle>
      <a:defPPr>
        <a:defRPr lang="en-US"/>
      </a:defPPr>
      <a:lvl1pPr marL="0" algn="l" defTabSz="712866" rtl="0" eaLnBrk="1" latinLnBrk="0" hangingPunct="1">
        <a:defRPr sz="2807" kern="1200">
          <a:solidFill>
            <a:schemeClr val="tx1"/>
          </a:solidFill>
          <a:latin typeface="+mn-lt"/>
          <a:ea typeface="+mn-ea"/>
          <a:cs typeface="+mn-cs"/>
        </a:defRPr>
      </a:lvl1pPr>
      <a:lvl2pPr marL="712866" algn="l" defTabSz="712866" rtl="0" eaLnBrk="1" latinLnBrk="0" hangingPunct="1">
        <a:defRPr sz="2807" kern="1200">
          <a:solidFill>
            <a:schemeClr val="tx1"/>
          </a:solidFill>
          <a:latin typeface="+mn-lt"/>
          <a:ea typeface="+mn-ea"/>
          <a:cs typeface="+mn-cs"/>
        </a:defRPr>
      </a:lvl2pPr>
      <a:lvl3pPr marL="1425732" algn="l" defTabSz="712866" rtl="0" eaLnBrk="1" latinLnBrk="0" hangingPunct="1">
        <a:defRPr sz="2807" kern="1200">
          <a:solidFill>
            <a:schemeClr val="tx1"/>
          </a:solidFill>
          <a:latin typeface="+mn-lt"/>
          <a:ea typeface="+mn-ea"/>
          <a:cs typeface="+mn-cs"/>
        </a:defRPr>
      </a:lvl3pPr>
      <a:lvl4pPr marL="2138599" algn="l" defTabSz="712866" rtl="0" eaLnBrk="1" latinLnBrk="0" hangingPunct="1">
        <a:defRPr sz="2807" kern="1200">
          <a:solidFill>
            <a:schemeClr val="tx1"/>
          </a:solidFill>
          <a:latin typeface="+mn-lt"/>
          <a:ea typeface="+mn-ea"/>
          <a:cs typeface="+mn-cs"/>
        </a:defRPr>
      </a:lvl4pPr>
      <a:lvl5pPr marL="2851465" algn="l" defTabSz="712866" rtl="0" eaLnBrk="1" latinLnBrk="0" hangingPunct="1">
        <a:defRPr sz="2807" kern="1200">
          <a:solidFill>
            <a:schemeClr val="tx1"/>
          </a:solidFill>
          <a:latin typeface="+mn-lt"/>
          <a:ea typeface="+mn-ea"/>
          <a:cs typeface="+mn-cs"/>
        </a:defRPr>
      </a:lvl5pPr>
      <a:lvl6pPr marL="3564331" algn="l" defTabSz="712866" rtl="0" eaLnBrk="1" latinLnBrk="0" hangingPunct="1">
        <a:defRPr sz="2807" kern="1200">
          <a:solidFill>
            <a:schemeClr val="tx1"/>
          </a:solidFill>
          <a:latin typeface="+mn-lt"/>
          <a:ea typeface="+mn-ea"/>
          <a:cs typeface="+mn-cs"/>
        </a:defRPr>
      </a:lvl6pPr>
      <a:lvl7pPr marL="4277197" algn="l" defTabSz="712866" rtl="0" eaLnBrk="1" latinLnBrk="0" hangingPunct="1">
        <a:defRPr sz="2807" kern="1200">
          <a:solidFill>
            <a:schemeClr val="tx1"/>
          </a:solidFill>
          <a:latin typeface="+mn-lt"/>
          <a:ea typeface="+mn-ea"/>
          <a:cs typeface="+mn-cs"/>
        </a:defRPr>
      </a:lvl7pPr>
      <a:lvl8pPr marL="4990064" algn="l" defTabSz="712866" rtl="0" eaLnBrk="1" latinLnBrk="0" hangingPunct="1">
        <a:defRPr sz="2807" kern="1200">
          <a:solidFill>
            <a:schemeClr val="tx1"/>
          </a:solidFill>
          <a:latin typeface="+mn-lt"/>
          <a:ea typeface="+mn-ea"/>
          <a:cs typeface="+mn-cs"/>
        </a:defRPr>
      </a:lvl8pPr>
      <a:lvl9pPr marL="5702930" algn="l" defTabSz="712866"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notesSlide" Target="../notesSlides/notesSlide12.xml"/><Relationship Id="rId7" Type="http://schemas.openxmlformats.org/officeDocument/2006/relationships/image" Target="../media/image34.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jpg"/><Relationship Id="rId4" Type="http://schemas.openxmlformats.org/officeDocument/2006/relationships/image" Target="../media/image40.png"/><Relationship Id="rId9" Type="http://schemas.openxmlformats.org/officeDocument/2006/relationships/image" Target="../media/image45.jpg"/></Relationships>
</file>

<file path=ppt/slides/_rels/slide14.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jp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jpg"/><Relationship Id="rId10" Type="http://schemas.openxmlformats.org/officeDocument/2006/relationships/image" Target="../media/image54.jpg"/><Relationship Id="rId4" Type="http://schemas.openxmlformats.org/officeDocument/2006/relationships/image" Target="../media/image48.png"/><Relationship Id="rId9" Type="http://schemas.openxmlformats.org/officeDocument/2006/relationships/image" Target="../media/image53.png"/></Relationships>
</file>

<file path=ppt/slides/_rels/slide15.xml.rels><?xml version="1.0" encoding="UTF-8" standalone="yes"?>
<Relationships xmlns="http://schemas.openxmlformats.org/package/2006/relationships"><Relationship Id="rId8" Type="http://schemas.openxmlformats.org/officeDocument/2006/relationships/image" Target="../media/image60.jpg"/><Relationship Id="rId3" Type="http://schemas.openxmlformats.org/officeDocument/2006/relationships/image" Target="../media/image55.png"/><Relationship Id="rId7" Type="http://schemas.openxmlformats.org/officeDocument/2006/relationships/image" Target="../media/image59.jp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58.jpg"/><Relationship Id="rId5" Type="http://schemas.openxmlformats.org/officeDocument/2006/relationships/image" Target="../media/image57.jpg"/><Relationship Id="rId10" Type="http://schemas.openxmlformats.org/officeDocument/2006/relationships/image" Target="../media/image62.jpg"/><Relationship Id="rId4" Type="http://schemas.openxmlformats.org/officeDocument/2006/relationships/image" Target="../media/image56.jpg"/><Relationship Id="rId9" Type="http://schemas.openxmlformats.org/officeDocument/2006/relationships/image" Target="../media/image61.jpg"/></Relationships>
</file>

<file path=ppt/slides/_rels/slide16.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jpg"/><Relationship Id="rId7" Type="http://schemas.openxmlformats.org/officeDocument/2006/relationships/image" Target="../media/image67.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17.xml.rels><?xml version="1.0" encoding="UTF-8" standalone="yes"?>
<Relationships xmlns="http://schemas.openxmlformats.org/package/2006/relationships"><Relationship Id="rId8" Type="http://schemas.openxmlformats.org/officeDocument/2006/relationships/image" Target="../media/image76.jp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18.xml.rels><?xml version="1.0" encoding="UTF-8" standalone="yes"?>
<Relationships xmlns="http://schemas.openxmlformats.org/package/2006/relationships"><Relationship Id="rId3" Type="http://schemas.openxmlformats.org/officeDocument/2006/relationships/image" Target="../media/image77.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8.jpg"/><Relationship Id="rId7" Type="http://schemas.openxmlformats.org/officeDocument/2006/relationships/image" Target="../media/image82.jp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81.jpg"/><Relationship Id="rId5" Type="http://schemas.openxmlformats.org/officeDocument/2006/relationships/image" Target="../media/image80.jpg"/><Relationship Id="rId4" Type="http://schemas.openxmlformats.org/officeDocument/2006/relationships/image" Target="../media/image79.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3.jp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84.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94081" y="1841500"/>
            <a:ext cx="9022896" cy="1231106"/>
          </a:xfrm>
          <a:prstGeom prst="rect">
            <a:avLst/>
          </a:prstGeom>
        </p:spPr>
        <p:txBody>
          <a:bodyPr vert="horz" wrap="square" lIns="0" tIns="0" rIns="0" bIns="0" rtlCol="0">
            <a:spAutoFit/>
          </a:bodyPr>
          <a:lstStyle/>
          <a:p>
            <a:pPr marL="12700" algn="ctr"/>
            <a:r>
              <a:rPr sz="8000" dirty="0">
                <a:solidFill>
                  <a:srgbClr val="7030A0"/>
                </a:solidFill>
                <a:latin typeface="Algerian" panose="04020705040A02060702" pitchFamily="82" charset="0"/>
                <a:cs typeface="Calibri"/>
              </a:rPr>
              <a:t>Hous</a:t>
            </a:r>
            <a:r>
              <a:rPr sz="8000" spc="-5" dirty="0">
                <a:solidFill>
                  <a:srgbClr val="7030A0"/>
                </a:solidFill>
                <a:latin typeface="Algerian" panose="04020705040A02060702" pitchFamily="82" charset="0"/>
                <a:cs typeface="Calibri"/>
              </a:rPr>
              <a:t>in</a:t>
            </a:r>
            <a:r>
              <a:rPr sz="8000" dirty="0">
                <a:solidFill>
                  <a:srgbClr val="7030A0"/>
                </a:solidFill>
                <a:latin typeface="Algerian" panose="04020705040A02060702" pitchFamily="82" charset="0"/>
                <a:cs typeface="Calibri"/>
              </a:rPr>
              <a:t>g</a:t>
            </a:r>
            <a:r>
              <a:rPr sz="8000" spc="-60" dirty="0">
                <a:solidFill>
                  <a:srgbClr val="7030A0"/>
                </a:solidFill>
                <a:latin typeface="Algerian" panose="04020705040A02060702" pitchFamily="82" charset="0"/>
                <a:cs typeface="Times New Roman"/>
              </a:rPr>
              <a:t> </a:t>
            </a:r>
            <a:r>
              <a:rPr sz="8000" dirty="0">
                <a:solidFill>
                  <a:srgbClr val="7030A0"/>
                </a:solidFill>
                <a:latin typeface="Algerian" panose="04020705040A02060702" pitchFamily="82" charset="0"/>
                <a:cs typeface="Calibri"/>
              </a:rPr>
              <a:t>Proje</a:t>
            </a:r>
            <a:r>
              <a:rPr sz="8000" spc="-20" dirty="0">
                <a:solidFill>
                  <a:srgbClr val="7030A0"/>
                </a:solidFill>
                <a:latin typeface="Algerian" panose="04020705040A02060702" pitchFamily="82" charset="0"/>
                <a:cs typeface="Calibri"/>
              </a:rPr>
              <a:t>c</a:t>
            </a:r>
            <a:r>
              <a:rPr sz="8000" dirty="0">
                <a:solidFill>
                  <a:srgbClr val="7030A0"/>
                </a:solidFill>
                <a:latin typeface="Algerian" panose="04020705040A02060702" pitchFamily="82" charset="0"/>
                <a:cs typeface="Calibri"/>
              </a:rPr>
              <a:t>t</a:t>
            </a:r>
          </a:p>
        </p:txBody>
      </p:sp>
      <p:sp>
        <p:nvSpPr>
          <p:cNvPr id="4" name="object 4"/>
          <p:cNvSpPr/>
          <p:nvPr/>
        </p:nvSpPr>
        <p:spPr>
          <a:xfrm>
            <a:off x="4847749" y="3746500"/>
            <a:ext cx="4561840" cy="1905000"/>
          </a:xfrm>
          <a:prstGeom prst="rect">
            <a:avLst/>
          </a:prstGeom>
          <a:blipFill>
            <a:blip r:embed="rId3" cstate="print"/>
            <a:stretch>
              <a:fillRect l="-13043" t="-145402" r="-33334" b="-137932"/>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1296193" y="1689100"/>
            <a:ext cx="3505200" cy="25146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223669" y="1689100"/>
            <a:ext cx="3505200" cy="26670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296193" y="5041900"/>
            <a:ext cx="3505200" cy="274320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9151145" y="1689100"/>
            <a:ext cx="3879848" cy="266700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5232943" y="5041900"/>
            <a:ext cx="3495926" cy="2743200"/>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9160419" y="5033380"/>
            <a:ext cx="3870574" cy="2666999"/>
          </a:xfrm>
          <a:prstGeom prst="rect">
            <a:avLst/>
          </a:prstGeom>
          <a:blipFill>
            <a:blip r:embed="rId8"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32669" y="1940690"/>
            <a:ext cx="3048000" cy="2667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4233069" y="1940690"/>
            <a:ext cx="2895600" cy="266700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7281069" y="1917700"/>
            <a:ext cx="3048000" cy="2689989"/>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10481469" y="1917700"/>
            <a:ext cx="3048000" cy="268998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1032669" y="5217290"/>
            <a:ext cx="3048000" cy="2667000"/>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4249095" y="5220344"/>
            <a:ext cx="2895600" cy="2689989"/>
          </a:xfrm>
          <a:prstGeom prst="rect">
            <a:avLst/>
          </a:prstGeom>
          <a:blipFill>
            <a:blip r:embed="rId8" cstate="print"/>
            <a:stretch>
              <a:fillRect/>
            </a:stretch>
          </a:blipFill>
        </p:spPr>
        <p:txBody>
          <a:bodyPr wrap="square" lIns="0" tIns="0" rIns="0" bIns="0" rtlCol="0"/>
          <a:lstStyle/>
          <a:p>
            <a:endParaRPr/>
          </a:p>
        </p:txBody>
      </p:sp>
      <p:sp>
        <p:nvSpPr>
          <p:cNvPr id="8" name="object 8"/>
          <p:cNvSpPr/>
          <p:nvPr/>
        </p:nvSpPr>
        <p:spPr>
          <a:xfrm>
            <a:off x="7313121" y="5256999"/>
            <a:ext cx="3015948" cy="2627291"/>
          </a:xfrm>
          <a:prstGeom prst="rect">
            <a:avLst/>
          </a:prstGeom>
          <a:blipFill>
            <a:blip r:embed="rId9" cstate="print"/>
            <a:stretch>
              <a:fillRect/>
            </a:stretch>
          </a:blipFill>
        </p:spPr>
        <p:txBody>
          <a:bodyPr wrap="square" lIns="0" tIns="0" rIns="0" bIns="0" rtlCol="0"/>
          <a:lstStyle/>
          <a:p>
            <a:endParaRPr/>
          </a:p>
        </p:txBody>
      </p:sp>
      <p:sp>
        <p:nvSpPr>
          <p:cNvPr id="9" name="object 9"/>
          <p:cNvSpPr/>
          <p:nvPr/>
        </p:nvSpPr>
        <p:spPr>
          <a:xfrm>
            <a:off x="10497495" y="5256999"/>
            <a:ext cx="3108174" cy="2653334"/>
          </a:xfrm>
          <a:prstGeom prst="rect">
            <a:avLst/>
          </a:prstGeom>
          <a:blipFill>
            <a:blip r:embed="rId10"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Ref idx="1002">
        <a:schemeClr val="bg2"/>
      </p:bgRef>
    </p:bg>
    <p:spTree>
      <p:nvGrpSpPr>
        <p:cNvPr id="1" name=""/>
        <p:cNvGrpSpPr/>
        <p:nvPr/>
      </p:nvGrpSpPr>
      <p:grpSpPr>
        <a:xfrm>
          <a:off x="0" y="0"/>
          <a:ext cx="0" cy="0"/>
          <a:chOff x="0" y="0"/>
          <a:chExt cx="0" cy="0"/>
        </a:xfrm>
      </p:grpSpPr>
      <p:sp>
        <p:nvSpPr>
          <p:cNvPr id="2" name="object 2"/>
          <p:cNvSpPr/>
          <p:nvPr/>
        </p:nvSpPr>
        <p:spPr>
          <a:xfrm>
            <a:off x="207537" y="1612900"/>
            <a:ext cx="3429000" cy="3196531"/>
          </a:xfrm>
          <a:prstGeom prst="rect">
            <a:avLst/>
          </a:prstGeom>
          <a:blipFill>
            <a:blip r:embed="rId4" cstate="print"/>
            <a:stretch>
              <a:fillRect/>
            </a:stretch>
          </a:blipFill>
        </p:spPr>
        <p:txBody>
          <a:bodyPr wrap="square" lIns="0" tIns="0" rIns="0" bIns="0" rtlCol="0"/>
          <a:lstStyle/>
          <a:p>
            <a:endParaRPr/>
          </a:p>
        </p:txBody>
      </p:sp>
      <p:sp>
        <p:nvSpPr>
          <p:cNvPr id="3" name="object 3"/>
          <p:cNvSpPr/>
          <p:nvPr/>
        </p:nvSpPr>
        <p:spPr>
          <a:xfrm>
            <a:off x="3862503" y="1612900"/>
            <a:ext cx="3206224" cy="3196531"/>
          </a:xfrm>
          <a:prstGeom prst="rect">
            <a:avLst/>
          </a:prstGeom>
          <a:blipFill>
            <a:blip r:embed="rId5" cstate="print"/>
            <a:stretch>
              <a:fillRect/>
            </a:stretch>
          </a:blipFill>
        </p:spPr>
        <p:txBody>
          <a:bodyPr wrap="square" lIns="0" tIns="0" rIns="0" bIns="0" rtlCol="0"/>
          <a:lstStyle/>
          <a:p>
            <a:endParaRPr/>
          </a:p>
        </p:txBody>
      </p:sp>
      <p:sp>
        <p:nvSpPr>
          <p:cNvPr id="4" name="object 4"/>
          <p:cNvSpPr/>
          <p:nvPr/>
        </p:nvSpPr>
        <p:spPr>
          <a:xfrm>
            <a:off x="7294693" y="1612900"/>
            <a:ext cx="3230958" cy="3196531"/>
          </a:xfrm>
          <a:prstGeom prst="rect">
            <a:avLst/>
          </a:prstGeom>
          <a:blipFill>
            <a:blip r:embed="rId6" cstate="print"/>
            <a:stretch>
              <a:fillRect/>
            </a:stretch>
          </a:blipFill>
        </p:spPr>
        <p:txBody>
          <a:bodyPr wrap="square" lIns="0" tIns="0" rIns="0" bIns="0" rtlCol="0"/>
          <a:lstStyle/>
          <a:p>
            <a:endParaRPr/>
          </a:p>
        </p:txBody>
      </p:sp>
      <p:sp>
        <p:nvSpPr>
          <p:cNvPr id="5" name="object 5"/>
          <p:cNvSpPr/>
          <p:nvPr/>
        </p:nvSpPr>
        <p:spPr>
          <a:xfrm>
            <a:off x="10751617" y="1612900"/>
            <a:ext cx="3082652" cy="3196530"/>
          </a:xfrm>
          <a:prstGeom prst="rect">
            <a:avLst/>
          </a:prstGeom>
          <a:blipFill>
            <a:blip r:embed="rId7" cstate="print"/>
            <a:stretch>
              <a:fillRect/>
            </a:stretch>
          </a:blipFill>
        </p:spPr>
        <p:txBody>
          <a:bodyPr wrap="square" lIns="0" tIns="0" rIns="0" bIns="0" rtlCol="0"/>
          <a:lstStyle/>
          <a:p>
            <a:endParaRPr/>
          </a:p>
        </p:txBody>
      </p:sp>
      <p:sp>
        <p:nvSpPr>
          <p:cNvPr id="6" name="object 6"/>
          <p:cNvSpPr/>
          <p:nvPr/>
        </p:nvSpPr>
        <p:spPr>
          <a:xfrm>
            <a:off x="207537" y="5344160"/>
            <a:ext cx="3429000" cy="3355340"/>
          </a:xfrm>
          <a:prstGeom prst="rect">
            <a:avLst/>
          </a:prstGeom>
          <a:blipFill>
            <a:blip r:embed="rId8" cstate="print"/>
            <a:stretch>
              <a:fillRect/>
            </a:stretch>
          </a:blipFill>
        </p:spPr>
        <p:txBody>
          <a:bodyPr wrap="square" lIns="0" tIns="0" rIns="0" bIns="0" rtlCol="0"/>
          <a:lstStyle/>
          <a:p>
            <a:endParaRPr/>
          </a:p>
        </p:txBody>
      </p:sp>
      <p:sp>
        <p:nvSpPr>
          <p:cNvPr id="7" name="object 7"/>
          <p:cNvSpPr/>
          <p:nvPr/>
        </p:nvSpPr>
        <p:spPr>
          <a:xfrm>
            <a:off x="3862503" y="5367275"/>
            <a:ext cx="3266166" cy="3355340"/>
          </a:xfrm>
          <a:prstGeom prst="rect">
            <a:avLst/>
          </a:prstGeom>
          <a:blipFill>
            <a:blip r:embed="rId9" cstate="print"/>
            <a:stretch>
              <a:fillRect/>
            </a:stretch>
          </a:blipFill>
        </p:spPr>
        <p:txBody>
          <a:bodyPr wrap="square" lIns="0" tIns="0" rIns="0" bIns="0" rtlCol="0"/>
          <a:lstStyle/>
          <a:p>
            <a:endParaRPr/>
          </a:p>
        </p:txBody>
      </p:sp>
      <p:sp>
        <p:nvSpPr>
          <p:cNvPr id="8" name="object 8"/>
          <p:cNvSpPr/>
          <p:nvPr/>
        </p:nvSpPr>
        <p:spPr>
          <a:xfrm>
            <a:off x="7405539" y="5367275"/>
            <a:ext cx="3230957" cy="3355340"/>
          </a:xfrm>
          <a:prstGeom prst="rect">
            <a:avLst/>
          </a:prstGeom>
          <a:blipFill>
            <a:blip r:embed="rId10" cstate="print"/>
            <a:stretch>
              <a:fillRect/>
            </a:stretch>
          </a:blipFill>
        </p:spPr>
        <p:txBody>
          <a:bodyPr wrap="square" lIns="0" tIns="0" rIns="0" bIns="0" rtlCol="0"/>
          <a:lstStyle/>
          <a:p>
            <a:endParaRPr/>
          </a:p>
        </p:txBody>
      </p:sp>
      <p:sp>
        <p:nvSpPr>
          <p:cNvPr id="9" name="object 9"/>
          <p:cNvSpPr/>
          <p:nvPr/>
        </p:nvSpPr>
        <p:spPr>
          <a:xfrm>
            <a:off x="10879235" y="5367274"/>
            <a:ext cx="3082652" cy="3355339"/>
          </a:xfrm>
          <a:prstGeom prst="rect">
            <a:avLst/>
          </a:prstGeom>
          <a:blipFill>
            <a:blip r:embed="rId11" cstate="print"/>
            <a:stretch>
              <a:fillRect/>
            </a:stretch>
          </a:blipFill>
        </p:spPr>
        <p:txBody>
          <a:bodyPr wrap="square" lIns="0" tIns="0" rIns="0" bIns="0" rtlCol="0"/>
          <a:lstStyle/>
          <a:p>
            <a:endParaRPr/>
          </a:p>
        </p:txBody>
      </p:sp>
    </p:spTree>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0669" y="1610360"/>
            <a:ext cx="3503613" cy="2931278"/>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3988914" y="1610360"/>
            <a:ext cx="3323653" cy="2931278"/>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7527199" y="1617100"/>
            <a:ext cx="3106670" cy="2924538"/>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10814370" y="1610360"/>
            <a:ext cx="2867499" cy="2931277"/>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270669" y="5291713"/>
            <a:ext cx="3503612" cy="2931278"/>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3988914" y="5346697"/>
            <a:ext cx="2987355" cy="2931277"/>
          </a:xfrm>
          <a:prstGeom prst="rect">
            <a:avLst/>
          </a:prstGeom>
          <a:blipFill>
            <a:blip r:embed="rId8" cstate="print"/>
            <a:stretch>
              <a:fillRect/>
            </a:stretch>
          </a:blipFill>
        </p:spPr>
        <p:txBody>
          <a:bodyPr wrap="square" lIns="0" tIns="0" rIns="0" bIns="0" rtlCol="0"/>
          <a:lstStyle/>
          <a:p>
            <a:endParaRPr/>
          </a:p>
        </p:txBody>
      </p:sp>
      <p:sp>
        <p:nvSpPr>
          <p:cNvPr id="8" name="object 8"/>
          <p:cNvSpPr/>
          <p:nvPr/>
        </p:nvSpPr>
        <p:spPr>
          <a:xfrm>
            <a:off x="7209796" y="5346697"/>
            <a:ext cx="2987355" cy="2931277"/>
          </a:xfrm>
          <a:prstGeom prst="rect">
            <a:avLst/>
          </a:prstGeom>
          <a:blipFill>
            <a:blip r:embed="rId9" cstate="print"/>
            <a:stretch>
              <a:fillRect/>
            </a:stretch>
          </a:blipFill>
        </p:spPr>
        <p:txBody>
          <a:bodyPr wrap="square" lIns="0" tIns="0" rIns="0" bIns="0" rtlCol="0"/>
          <a:lstStyle/>
          <a:p>
            <a:endParaRPr/>
          </a:p>
        </p:txBody>
      </p:sp>
      <p:sp>
        <p:nvSpPr>
          <p:cNvPr id="9" name="object 9"/>
          <p:cNvSpPr/>
          <p:nvPr/>
        </p:nvSpPr>
        <p:spPr>
          <a:xfrm>
            <a:off x="10430677" y="5344156"/>
            <a:ext cx="3503611" cy="2931277"/>
          </a:xfrm>
          <a:prstGeom prst="rect">
            <a:avLst/>
          </a:prstGeom>
          <a:blipFill>
            <a:blip r:embed="rId10"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4067" y="150494"/>
            <a:ext cx="4322402" cy="3200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4965525" y="191768"/>
            <a:ext cx="4068144" cy="317246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5858870" y="3949129"/>
            <a:ext cx="4137089" cy="3093832"/>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9198594" y="191768"/>
            <a:ext cx="4483275" cy="3159126"/>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44067" y="3949129"/>
            <a:ext cx="5236802" cy="3093833"/>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0173960" y="3949129"/>
            <a:ext cx="3812709" cy="3093832"/>
          </a:xfrm>
          <a:prstGeom prst="rect">
            <a:avLst/>
          </a:prstGeom>
          <a:blipFill>
            <a:blip r:embed="rId8" cstate="print"/>
            <a:stretch>
              <a:fillRect/>
            </a:stretch>
          </a:blipFill>
        </p:spPr>
        <p:txBody>
          <a:bodyPr wrap="square" lIns="0" tIns="0" rIns="0" bIns="0" rtlCol="0"/>
          <a:lstStyle/>
          <a:p>
            <a:endParaRPr/>
          </a:p>
        </p:txBody>
      </p:sp>
      <p:sp>
        <p:nvSpPr>
          <p:cNvPr id="8" name="object 8"/>
          <p:cNvSpPr/>
          <p:nvPr/>
        </p:nvSpPr>
        <p:spPr>
          <a:xfrm>
            <a:off x="1908693" y="7480300"/>
            <a:ext cx="4457976" cy="2895600"/>
          </a:xfrm>
          <a:prstGeom prst="rect">
            <a:avLst/>
          </a:prstGeom>
          <a:blipFill>
            <a:blip r:embed="rId9" cstate="print"/>
            <a:stretch>
              <a:fillRect/>
            </a:stretch>
          </a:blipFill>
        </p:spPr>
        <p:txBody>
          <a:bodyPr wrap="square" lIns="0" tIns="0" rIns="0" bIns="0" rtlCol="0"/>
          <a:lstStyle/>
          <a:p>
            <a:endParaRPr/>
          </a:p>
        </p:txBody>
      </p:sp>
      <p:sp>
        <p:nvSpPr>
          <p:cNvPr id="9" name="object 9"/>
          <p:cNvSpPr/>
          <p:nvPr/>
        </p:nvSpPr>
        <p:spPr>
          <a:xfrm>
            <a:off x="6747669" y="7447280"/>
            <a:ext cx="4483275" cy="2776220"/>
          </a:xfrm>
          <a:prstGeom prst="rect">
            <a:avLst/>
          </a:prstGeom>
          <a:blipFill>
            <a:blip r:embed="rId10"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4069" y="308380"/>
            <a:ext cx="5638800" cy="343811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6671469" y="308379"/>
            <a:ext cx="6019800" cy="343812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476453" y="3898900"/>
            <a:ext cx="3722475" cy="3169142"/>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4385469" y="3898900"/>
            <a:ext cx="4572000" cy="3169142"/>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9262269" y="3911600"/>
            <a:ext cx="4114800" cy="3156442"/>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472802" y="7436079"/>
            <a:ext cx="3722475" cy="2948941"/>
          </a:xfrm>
          <a:prstGeom prst="rect">
            <a:avLst/>
          </a:prstGeom>
          <a:blipFill>
            <a:blip r:embed="rId8" cstate="print"/>
            <a:stretch>
              <a:fillRect/>
            </a:stretch>
          </a:blipFill>
        </p:spPr>
        <p:txBody>
          <a:bodyPr wrap="square" lIns="0" tIns="0" rIns="0" bIns="0" rtlCol="0"/>
          <a:lstStyle/>
          <a:p>
            <a:endParaRPr/>
          </a:p>
        </p:txBody>
      </p:sp>
      <p:sp>
        <p:nvSpPr>
          <p:cNvPr id="8" name="object 8"/>
          <p:cNvSpPr/>
          <p:nvPr/>
        </p:nvSpPr>
        <p:spPr>
          <a:xfrm>
            <a:off x="4448337" y="7472881"/>
            <a:ext cx="4572000" cy="2912139"/>
          </a:xfrm>
          <a:prstGeom prst="rect">
            <a:avLst/>
          </a:prstGeom>
          <a:blipFill>
            <a:blip r:embed="rId9" cstate="print"/>
            <a:stretch>
              <a:fillRect/>
            </a:stretch>
          </a:blipFill>
        </p:spPr>
        <p:txBody>
          <a:bodyPr wrap="square" lIns="0" tIns="0" rIns="0" bIns="0" rtlCol="0"/>
          <a:lstStyle/>
          <a:p>
            <a:endParaRPr/>
          </a:p>
        </p:txBody>
      </p:sp>
      <p:sp>
        <p:nvSpPr>
          <p:cNvPr id="9" name="object 9"/>
          <p:cNvSpPr/>
          <p:nvPr/>
        </p:nvSpPr>
        <p:spPr>
          <a:xfrm>
            <a:off x="9273397" y="7472881"/>
            <a:ext cx="4103672" cy="2912138"/>
          </a:xfrm>
          <a:prstGeom prst="rect">
            <a:avLst/>
          </a:prstGeom>
          <a:blipFill>
            <a:blip r:embed="rId10"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77349" y="589280"/>
            <a:ext cx="4572000" cy="3200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394323" y="645287"/>
            <a:ext cx="3563939" cy="320040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9403235" y="645286"/>
            <a:ext cx="3973833" cy="3144393"/>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435482" y="4169456"/>
            <a:ext cx="4513867" cy="3089356"/>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5405912" y="4166916"/>
            <a:ext cx="3563938" cy="3089356"/>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9426413" y="4166916"/>
            <a:ext cx="3950655" cy="3089356"/>
          </a:xfrm>
          <a:prstGeom prst="rect">
            <a:avLst/>
          </a:prstGeom>
          <a:blipFill>
            <a:blip r:embed="rId8" cstate="print"/>
            <a:stretch>
              <a:fillRect/>
            </a:stretch>
          </a:blipFill>
        </p:spPr>
        <p:txBody>
          <a:bodyPr wrap="square" lIns="0" tIns="0" rIns="0" bIns="0" rtlCol="0"/>
          <a:lstStyle/>
          <a:p>
            <a:endParaRPr/>
          </a:p>
        </p:txBody>
      </p:sp>
      <p:sp>
        <p:nvSpPr>
          <p:cNvPr id="8" name="object 8"/>
          <p:cNvSpPr/>
          <p:nvPr/>
        </p:nvSpPr>
        <p:spPr>
          <a:xfrm>
            <a:off x="2844165" y="7577501"/>
            <a:ext cx="4100193" cy="2880742"/>
          </a:xfrm>
          <a:prstGeom prst="rect">
            <a:avLst/>
          </a:prstGeom>
          <a:blipFill>
            <a:blip r:embed="rId9" cstate="print"/>
            <a:stretch>
              <a:fillRect/>
            </a:stretch>
          </a:blipFill>
        </p:spPr>
        <p:txBody>
          <a:bodyPr wrap="square" lIns="0" tIns="0" rIns="0" bIns="0" rtlCol="0"/>
          <a:lstStyle/>
          <a:p>
            <a:endParaRPr/>
          </a:p>
        </p:txBody>
      </p:sp>
      <p:sp>
        <p:nvSpPr>
          <p:cNvPr id="9" name="object 9"/>
          <p:cNvSpPr/>
          <p:nvPr/>
        </p:nvSpPr>
        <p:spPr>
          <a:xfrm>
            <a:off x="7312982" y="7574960"/>
            <a:ext cx="3778087" cy="2880741"/>
          </a:xfrm>
          <a:prstGeom prst="rect">
            <a:avLst/>
          </a:prstGeom>
          <a:blipFill>
            <a:blip r:embed="rId10"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51669" y="698500"/>
            <a:ext cx="3841750" cy="28956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4753520" y="698500"/>
            <a:ext cx="3581649" cy="289560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2217136" y="3874453"/>
            <a:ext cx="4327208" cy="3224848"/>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8728869" y="711200"/>
            <a:ext cx="3886200" cy="2895600"/>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7128669" y="3874453"/>
            <a:ext cx="4043299" cy="3224848"/>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70869" y="7251700"/>
            <a:ext cx="9793321" cy="3224848"/>
          </a:xfrm>
          <a:prstGeom prst="rect">
            <a:avLst/>
          </a:prstGeom>
          <a:blipFill>
            <a:blip r:embed="rId8"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270669" y="165100"/>
            <a:ext cx="13563600" cy="101346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80669" y="86360"/>
            <a:ext cx="5257800" cy="430887"/>
          </a:xfrm>
          <a:prstGeom prst="rect">
            <a:avLst/>
          </a:prstGeom>
        </p:spPr>
        <p:txBody>
          <a:bodyPr vert="horz" wrap="square" lIns="0" tIns="0" rIns="0" bIns="0" rtlCol="0">
            <a:spAutoFit/>
          </a:bodyPr>
          <a:lstStyle/>
          <a:p>
            <a:pPr marL="12700">
              <a:spcBef>
                <a:spcPts val="1065"/>
              </a:spcBef>
              <a:tabLst>
                <a:tab pos="241300" algn="l"/>
              </a:tabLst>
            </a:pPr>
            <a:r>
              <a:rPr sz="2800" b="1" spc="-10" dirty="0">
                <a:latin typeface="Comic Sans MS" panose="030F0702030302020204" pitchFamily="66" charset="0"/>
                <a:cs typeface="Calibri"/>
              </a:rPr>
              <a:t>Int</a:t>
            </a:r>
            <a:r>
              <a:rPr sz="2800" b="1" spc="-5" dirty="0">
                <a:latin typeface="Comic Sans MS" panose="030F0702030302020204" pitchFamily="66" charset="0"/>
                <a:cs typeface="Calibri"/>
              </a:rPr>
              <a:t>erpr</a:t>
            </a:r>
            <a:r>
              <a:rPr sz="2800" b="1" dirty="0">
                <a:latin typeface="Comic Sans MS" panose="030F0702030302020204" pitchFamily="66" charset="0"/>
                <a:cs typeface="Calibri"/>
              </a:rPr>
              <a:t>e</a:t>
            </a:r>
            <a:r>
              <a:rPr sz="2800" b="1" spc="-10" dirty="0">
                <a:latin typeface="Comic Sans MS" panose="030F0702030302020204" pitchFamily="66" charset="0"/>
                <a:cs typeface="Calibri"/>
              </a:rPr>
              <a:t>tat</a:t>
            </a:r>
            <a:r>
              <a:rPr sz="2800" b="1" spc="-20" dirty="0">
                <a:latin typeface="Comic Sans MS" panose="030F0702030302020204" pitchFamily="66" charset="0"/>
                <a:cs typeface="Calibri"/>
              </a:rPr>
              <a:t>i</a:t>
            </a:r>
            <a:r>
              <a:rPr sz="2800" b="1" spc="-10" dirty="0">
                <a:latin typeface="Comic Sans MS" panose="030F0702030302020204" pitchFamily="66" charset="0"/>
                <a:cs typeface="Calibri"/>
              </a:rPr>
              <a:t>on</a:t>
            </a:r>
            <a:r>
              <a:rPr sz="2800" b="1" spc="-50" dirty="0">
                <a:latin typeface="Comic Sans MS" panose="030F0702030302020204" pitchFamily="66" charset="0"/>
                <a:cs typeface="Times New Roman"/>
              </a:rPr>
              <a:t> </a:t>
            </a:r>
            <a:r>
              <a:rPr sz="2800" b="1" spc="-20" dirty="0">
                <a:latin typeface="Comic Sans MS" panose="030F0702030302020204" pitchFamily="66" charset="0"/>
                <a:cs typeface="Calibri"/>
              </a:rPr>
              <a:t>o</a:t>
            </a:r>
            <a:r>
              <a:rPr sz="2800" b="1" dirty="0">
                <a:latin typeface="Comic Sans MS" panose="030F0702030302020204" pitchFamily="66" charset="0"/>
                <a:cs typeface="Calibri"/>
              </a:rPr>
              <a:t>f</a:t>
            </a:r>
            <a:r>
              <a:rPr sz="2800" b="1" spc="-45" dirty="0">
                <a:latin typeface="Comic Sans MS" panose="030F0702030302020204" pitchFamily="66" charset="0"/>
                <a:cs typeface="Times New Roman"/>
              </a:rPr>
              <a:t> </a:t>
            </a:r>
            <a:r>
              <a:rPr sz="2800" b="1" spc="-10" dirty="0">
                <a:latin typeface="Comic Sans MS" panose="030F0702030302020204" pitchFamily="66" charset="0"/>
                <a:cs typeface="Calibri"/>
              </a:rPr>
              <a:t>the</a:t>
            </a:r>
            <a:r>
              <a:rPr sz="2800" b="1" spc="-40" dirty="0">
                <a:latin typeface="Comic Sans MS" panose="030F0702030302020204" pitchFamily="66" charset="0"/>
                <a:cs typeface="Times New Roman"/>
              </a:rPr>
              <a:t> </a:t>
            </a:r>
            <a:r>
              <a:rPr sz="2800" b="1" spc="-10" dirty="0">
                <a:latin typeface="Comic Sans MS" panose="030F0702030302020204" pitchFamily="66" charset="0"/>
                <a:cs typeface="Calibri"/>
              </a:rPr>
              <a:t>Results</a:t>
            </a:r>
            <a:endParaRPr sz="2800" dirty="0">
              <a:latin typeface="Comic Sans MS" panose="030F0702030302020204" pitchFamily="66" charset="0"/>
              <a:cs typeface="Calibri"/>
            </a:endParaRPr>
          </a:p>
        </p:txBody>
      </p:sp>
      <p:sp>
        <p:nvSpPr>
          <p:cNvPr id="4" name="object 4"/>
          <p:cNvSpPr/>
          <p:nvPr/>
        </p:nvSpPr>
        <p:spPr>
          <a:xfrm>
            <a:off x="270669" y="672187"/>
            <a:ext cx="4267200" cy="32766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749642" y="672187"/>
            <a:ext cx="3919854" cy="3276600"/>
          </a:xfrm>
          <a:prstGeom prst="rect">
            <a:avLst/>
          </a:prstGeom>
          <a:blipFill>
            <a:blip r:embed="rId4" cstate="print"/>
            <a:stretch>
              <a:fillRect/>
            </a:stretch>
          </a:blipFill>
        </p:spPr>
        <p:txBody>
          <a:bodyPr wrap="square" lIns="0" tIns="0" rIns="0" bIns="0" rtlCol="0"/>
          <a:lstStyle/>
          <a:p>
            <a:endParaRPr/>
          </a:p>
        </p:txBody>
      </p:sp>
      <p:sp>
        <p:nvSpPr>
          <p:cNvPr id="6" name="object 2">
            <a:extLst>
              <a:ext uri="{FF2B5EF4-FFF2-40B4-BE49-F238E27FC236}">
                <a16:creationId xmlns:a16="http://schemas.microsoft.com/office/drawing/2014/main" xmlns="" id="{0B2F6FBB-FAD9-48C8-C1AD-CC73EDC3BF1C}"/>
              </a:ext>
            </a:extLst>
          </p:cNvPr>
          <p:cNvSpPr/>
          <p:nvPr/>
        </p:nvSpPr>
        <p:spPr>
          <a:xfrm>
            <a:off x="270669" y="5106314"/>
            <a:ext cx="10028560" cy="3276600"/>
          </a:xfrm>
          <a:prstGeom prst="rect">
            <a:avLst/>
          </a:prstGeom>
          <a:blipFill>
            <a:blip r:embed="rId5" cstate="print"/>
            <a:stretch>
              <a:fillRect/>
            </a:stretch>
          </a:blipFill>
        </p:spPr>
        <p:txBody>
          <a:bodyPr wrap="square" lIns="0" tIns="0" rIns="0" bIns="0" rtlCol="0"/>
          <a:lstStyle/>
          <a:p>
            <a:endParaRPr/>
          </a:p>
        </p:txBody>
      </p:sp>
      <p:sp>
        <p:nvSpPr>
          <p:cNvPr id="8" name="object 4">
            <a:extLst>
              <a:ext uri="{FF2B5EF4-FFF2-40B4-BE49-F238E27FC236}">
                <a16:creationId xmlns:a16="http://schemas.microsoft.com/office/drawing/2014/main" xmlns="" id="{BAEDBED7-7FCA-F406-034A-DA140841CB9F}"/>
              </a:ext>
            </a:extLst>
          </p:cNvPr>
          <p:cNvSpPr/>
          <p:nvPr/>
        </p:nvSpPr>
        <p:spPr>
          <a:xfrm>
            <a:off x="9567069" y="774700"/>
            <a:ext cx="3919853" cy="3374746"/>
          </a:xfrm>
          <a:prstGeom prst="rect">
            <a:avLst/>
          </a:prstGeom>
          <a:blipFill>
            <a:blip r:embed="rId6" cstate="print"/>
            <a:stretch>
              <a:fillRect/>
            </a:stretch>
          </a:blipFill>
        </p:spPr>
        <p:txBody>
          <a:bodyPr wrap="square" lIns="0" tIns="0" rIns="0" bIns="0" rtlCol="0"/>
          <a:lstStyle/>
          <a:p>
            <a:endParaRPr/>
          </a:p>
        </p:txBody>
      </p:sp>
      <p:sp>
        <p:nvSpPr>
          <p:cNvPr id="9" name="object 5">
            <a:extLst>
              <a:ext uri="{FF2B5EF4-FFF2-40B4-BE49-F238E27FC236}">
                <a16:creationId xmlns:a16="http://schemas.microsoft.com/office/drawing/2014/main" xmlns="" id="{5454FF72-6226-60A9-F5B3-61E3A77B611C}"/>
              </a:ext>
            </a:extLst>
          </p:cNvPr>
          <p:cNvSpPr/>
          <p:nvPr/>
        </p:nvSpPr>
        <p:spPr>
          <a:xfrm>
            <a:off x="10439400" y="4959908"/>
            <a:ext cx="3760790" cy="3374746"/>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08869" y="622300"/>
            <a:ext cx="11429999" cy="4137030"/>
          </a:xfrm>
          <a:prstGeom prst="rect">
            <a:avLst/>
          </a:prstGeom>
        </p:spPr>
        <p:txBody>
          <a:bodyPr vert="horz" wrap="square" lIns="0" tIns="0" rIns="0" bIns="0" rtlCol="0">
            <a:spAutoFit/>
          </a:bodyPr>
          <a:lstStyle/>
          <a:p>
            <a:pPr marL="299085" algn="ctr"/>
            <a:r>
              <a:rPr sz="3600" b="1" dirty="0">
                <a:latin typeface="Comic Sans MS" panose="030F0702030302020204" pitchFamily="66" charset="0"/>
                <a:cs typeface="Calibri"/>
              </a:rPr>
              <a:t>I</a:t>
            </a:r>
            <a:r>
              <a:rPr sz="3600" b="1" spc="-10" dirty="0">
                <a:latin typeface="Comic Sans MS" panose="030F0702030302020204" pitchFamily="66" charset="0"/>
                <a:cs typeface="Calibri"/>
              </a:rPr>
              <a:t>N</a:t>
            </a:r>
            <a:r>
              <a:rPr sz="3600" b="1" spc="-5" dirty="0">
                <a:latin typeface="Comic Sans MS" panose="030F0702030302020204" pitchFamily="66" charset="0"/>
                <a:cs typeface="Calibri"/>
              </a:rPr>
              <a:t>TRODUC</a:t>
            </a:r>
            <a:r>
              <a:rPr sz="3600" b="1" spc="-15" dirty="0">
                <a:latin typeface="Comic Sans MS" panose="030F0702030302020204" pitchFamily="66" charset="0"/>
                <a:cs typeface="Calibri"/>
              </a:rPr>
              <a:t>T</a:t>
            </a:r>
            <a:r>
              <a:rPr sz="3600" b="1" dirty="0">
                <a:latin typeface="Comic Sans MS" panose="030F0702030302020204" pitchFamily="66" charset="0"/>
                <a:cs typeface="Calibri"/>
              </a:rPr>
              <a:t>ION</a:t>
            </a:r>
            <a:endParaRPr sz="3600" dirty="0">
              <a:latin typeface="Comic Sans MS" panose="030F0702030302020204" pitchFamily="66" charset="0"/>
              <a:cs typeface="Calibri"/>
            </a:endParaRPr>
          </a:p>
          <a:p>
            <a:pPr algn="just">
              <a:spcBef>
                <a:spcPts val="51"/>
              </a:spcBef>
            </a:pPr>
            <a:endParaRPr sz="4000" dirty="0">
              <a:latin typeface="Comic Sans MS" panose="030F0702030302020204" pitchFamily="66" charset="0"/>
              <a:cs typeface="Times New Roman"/>
            </a:endParaRPr>
          </a:p>
          <a:p>
            <a:pPr marL="240665" indent="-227965" algn="just">
              <a:buFont typeface="Symbol"/>
              <a:buChar char=""/>
              <a:tabLst>
                <a:tab pos="241300" algn="l"/>
              </a:tabLst>
            </a:pPr>
            <a:r>
              <a:rPr sz="3200" b="1" spc="-10" dirty="0">
                <a:latin typeface="Comic Sans MS" panose="030F0702030302020204" pitchFamily="66" charset="0"/>
                <a:cs typeface="Calibri"/>
              </a:rPr>
              <a:t>Business</a:t>
            </a:r>
            <a:r>
              <a:rPr sz="3200" b="1" spc="-45" dirty="0">
                <a:latin typeface="Comic Sans MS" panose="030F0702030302020204" pitchFamily="66" charset="0"/>
                <a:cs typeface="Times New Roman"/>
              </a:rPr>
              <a:t> </a:t>
            </a:r>
            <a:r>
              <a:rPr sz="3200" b="1" spc="-5" dirty="0">
                <a:latin typeface="Comic Sans MS" panose="030F0702030302020204" pitchFamily="66" charset="0"/>
                <a:cs typeface="Calibri"/>
              </a:rPr>
              <a:t>Pr</a:t>
            </a:r>
            <a:r>
              <a:rPr sz="3200" b="1" spc="-10" dirty="0">
                <a:latin typeface="Comic Sans MS" panose="030F0702030302020204" pitchFamily="66" charset="0"/>
                <a:cs typeface="Calibri"/>
              </a:rPr>
              <a:t>ob</a:t>
            </a:r>
            <a:r>
              <a:rPr sz="3200" b="1" dirty="0">
                <a:latin typeface="Comic Sans MS" panose="030F0702030302020204" pitchFamily="66" charset="0"/>
                <a:cs typeface="Calibri"/>
              </a:rPr>
              <a:t>lem</a:t>
            </a:r>
            <a:endParaRPr lang="en-US" sz="3200" b="1" dirty="0">
              <a:latin typeface="Comic Sans MS" panose="030F0702030302020204" pitchFamily="66" charset="0"/>
              <a:cs typeface="Calibri"/>
            </a:endParaRPr>
          </a:p>
          <a:p>
            <a:pPr marL="12700" algn="just">
              <a:tabLst>
                <a:tab pos="241300" algn="l"/>
              </a:tabLst>
            </a:pPr>
            <a:endParaRPr lang="en-US" sz="3200" b="0" i="0" u="none" strike="noStrike" baseline="0" dirty="0">
              <a:solidFill>
                <a:srgbClr val="000000"/>
              </a:solidFill>
              <a:latin typeface="Comic Sans MS" panose="030F0702030302020204" pitchFamily="66" charset="0"/>
            </a:endParaRPr>
          </a:p>
          <a:p>
            <a:pPr algn="just"/>
            <a:r>
              <a:rPr lang="en-US" sz="3200" b="0" i="0" u="none" strike="noStrike" baseline="0" dirty="0">
                <a:solidFill>
                  <a:srgbClr val="000000"/>
                </a:solidFill>
                <a:latin typeface="Comic Sans MS" panose="030F0702030302020204" pitchFamily="66" charset="0"/>
              </a:rPr>
              <a:t> A US-based housing company named </a:t>
            </a:r>
            <a:r>
              <a:rPr lang="en-US" sz="3200" b="1" i="0" u="none" strike="noStrike" baseline="0" dirty="0">
                <a:solidFill>
                  <a:srgbClr val="000000"/>
                </a:solidFill>
                <a:latin typeface="Comic Sans MS" panose="030F0702030302020204" pitchFamily="66" charset="0"/>
              </a:rPr>
              <a:t>Surprise Housing </a:t>
            </a:r>
            <a:r>
              <a:rPr lang="en-US" sz="3200" b="0" i="0" u="none" strike="noStrike" baseline="0" dirty="0">
                <a:solidFill>
                  <a:srgbClr val="000000"/>
                </a:solidFill>
                <a:latin typeface="Comic Sans MS" panose="030F0702030302020204" pitchFamily="66" charset="0"/>
              </a:rPr>
              <a:t>has decided to enter the Australian market. The company uses data analytics to purchase houses at a price below their actual values and flip them at a higher price. </a:t>
            </a:r>
            <a:endParaRPr sz="2400" dirty="0">
              <a:latin typeface="Comic Sans MS" panose="030F0702030302020204" pitchFamily="66" charset="0"/>
              <a:cs typeface="Calibri"/>
            </a:endParaRPr>
          </a:p>
        </p:txBody>
      </p:sp>
      <p:sp>
        <p:nvSpPr>
          <p:cNvPr id="4" name="TextBox 3">
            <a:extLst>
              <a:ext uri="{FF2B5EF4-FFF2-40B4-BE49-F238E27FC236}">
                <a16:creationId xmlns:a16="http://schemas.microsoft.com/office/drawing/2014/main" xmlns="" id="{C3720674-F210-618C-5D27-CB234121F847}"/>
              </a:ext>
            </a:extLst>
          </p:cNvPr>
          <p:cNvSpPr txBox="1"/>
          <p:nvPr/>
        </p:nvSpPr>
        <p:spPr>
          <a:xfrm>
            <a:off x="1108869" y="5422900"/>
            <a:ext cx="11429999" cy="4524315"/>
          </a:xfrm>
          <a:prstGeom prst="rect">
            <a:avLst/>
          </a:prstGeom>
          <a:noFill/>
        </p:spPr>
        <p:txBody>
          <a:bodyPr wrap="square">
            <a:spAutoFit/>
          </a:bodyPr>
          <a:lstStyle/>
          <a:p>
            <a:pPr algn="just"/>
            <a:r>
              <a:rPr lang="en-US" sz="3200" dirty="0">
                <a:solidFill>
                  <a:srgbClr val="000000"/>
                </a:solidFill>
                <a:latin typeface="Comic Sans MS" panose="030F0702030302020204" pitchFamily="66"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p>
          <a:p>
            <a:pPr algn="just"/>
            <a:r>
              <a:rPr lang="en-US" sz="3200" dirty="0">
                <a:solidFill>
                  <a:srgbClr val="000000"/>
                </a:solidFill>
                <a:latin typeface="Comic Sans MS" panose="030F0702030302020204" pitchFamily="66" charset="0"/>
              </a:rPr>
              <a:t>• Which variables are important to predict the price of variable?</a:t>
            </a:r>
          </a:p>
          <a:p>
            <a:pPr algn="just"/>
            <a:r>
              <a:rPr lang="en-US" sz="3200" dirty="0">
                <a:solidFill>
                  <a:srgbClr val="000000"/>
                </a:solidFill>
                <a:latin typeface="Comic Sans MS" panose="030F0702030302020204" pitchFamily="66" charset="0"/>
              </a:rPr>
              <a:t>• How do these variables describe the price of the house?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46870" y="4127500"/>
            <a:ext cx="13335000" cy="3429000"/>
          </a:xfrm>
          <a:prstGeom prst="rect">
            <a:avLst/>
          </a:prstGeom>
          <a:blipFill>
            <a:blip r:embed="rId3" cstate="print"/>
            <a:stretch>
              <a:fillRect/>
            </a:stretch>
          </a:blipFill>
        </p:spPr>
        <p:txBody>
          <a:bodyPr wrap="square" lIns="0" tIns="0" rIns="0" bIns="0" rtlCol="0"/>
          <a:lstStyle/>
          <a:p>
            <a:endParaRPr/>
          </a:p>
        </p:txBody>
      </p:sp>
      <p:sp>
        <p:nvSpPr>
          <p:cNvPr id="4" name="object 3">
            <a:extLst>
              <a:ext uri="{FF2B5EF4-FFF2-40B4-BE49-F238E27FC236}">
                <a16:creationId xmlns:a16="http://schemas.microsoft.com/office/drawing/2014/main" xmlns="" id="{0913E7AE-B834-8B66-B0FD-5335B8E27ACC}"/>
              </a:ext>
            </a:extLst>
          </p:cNvPr>
          <p:cNvSpPr/>
          <p:nvPr/>
        </p:nvSpPr>
        <p:spPr>
          <a:xfrm>
            <a:off x="373697" y="337079"/>
            <a:ext cx="13334999" cy="34290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3D79C37E-8EFA-EB9C-8D25-5D1A20B28A01}"/>
              </a:ext>
            </a:extLst>
          </p:cNvPr>
          <p:cNvSpPr txBox="1"/>
          <p:nvPr/>
        </p:nvSpPr>
        <p:spPr>
          <a:xfrm>
            <a:off x="42068" y="407600"/>
            <a:ext cx="13487401" cy="10366941"/>
          </a:xfrm>
          <a:prstGeom prst="rect">
            <a:avLst/>
          </a:prstGeom>
        </p:spPr>
        <p:txBody>
          <a:bodyPr vert="horz" wrap="square" lIns="0" tIns="0" rIns="0" bIns="0" rtlCol="0">
            <a:spAutoFit/>
          </a:bodyPr>
          <a:lstStyle/>
          <a:p>
            <a:pPr algn="just"/>
            <a:endParaRPr sz="2400" dirty="0">
              <a:latin typeface="Comic Sans MS" panose="030F0702030302020204" pitchFamily="66" charset="0"/>
              <a:cs typeface="Times New Roman"/>
            </a:endParaRPr>
          </a:p>
          <a:p>
            <a:pPr marL="926465" marR="9525" lvl="1" indent="-228600" algn="just">
              <a:spcBef>
                <a:spcPts val="45"/>
              </a:spcBef>
              <a:buFont typeface="Wingdings"/>
              <a:buChar char=""/>
              <a:tabLst>
                <a:tab pos="927100" algn="l"/>
              </a:tabLst>
            </a:pPr>
            <a:r>
              <a:rPr sz="2400" dirty="0">
                <a:latin typeface="Comic Sans MS" panose="030F0702030302020204" pitchFamily="66" charset="0"/>
                <a:cs typeface="Calibri"/>
              </a:rPr>
              <a:t>C</a:t>
            </a:r>
            <a:r>
              <a:rPr sz="2400" spc="-5" dirty="0">
                <a:latin typeface="Comic Sans MS" panose="030F0702030302020204" pitchFamily="66" charset="0"/>
                <a:cs typeface="Calibri"/>
              </a:rPr>
              <a:t>o</a:t>
            </a:r>
            <a:r>
              <a:rPr sz="2400" dirty="0">
                <a:latin typeface="Comic Sans MS" panose="030F0702030302020204" pitchFamily="66" charset="0"/>
                <a:cs typeface="Calibri"/>
              </a:rPr>
              <a:t>un</a:t>
            </a:r>
            <a:r>
              <a:rPr sz="2400" spc="-5" dirty="0">
                <a:latin typeface="Comic Sans MS" panose="030F0702030302020204" pitchFamily="66" charset="0"/>
                <a:cs typeface="Calibri"/>
              </a:rPr>
              <a:t>t</a:t>
            </a:r>
            <a:r>
              <a:rPr sz="2400" dirty="0">
                <a:latin typeface="Comic Sans MS" panose="030F0702030302020204" pitchFamily="66" charset="0"/>
                <a:cs typeface="Times New Roman"/>
              </a:rPr>
              <a:t> </a:t>
            </a:r>
            <a:r>
              <a:rPr sz="2400" spc="90" dirty="0">
                <a:latin typeface="Comic Sans MS" panose="030F0702030302020204" pitchFamily="66" charset="0"/>
                <a:cs typeface="Times New Roman"/>
              </a:rPr>
              <a:t> </a:t>
            </a:r>
            <a:r>
              <a:rPr sz="2400" dirty="0">
                <a:latin typeface="Comic Sans MS" panose="030F0702030302020204" pitchFamily="66" charset="0"/>
                <a:cs typeface="Calibri"/>
              </a:rPr>
              <a:t>pl</a:t>
            </a:r>
            <a:r>
              <a:rPr sz="2400" spc="-5" dirty="0">
                <a:latin typeface="Comic Sans MS" panose="030F0702030302020204" pitchFamily="66" charset="0"/>
                <a:cs typeface="Calibri"/>
              </a:rPr>
              <a:t>o</a:t>
            </a:r>
            <a:r>
              <a:rPr sz="2400" dirty="0">
                <a:latin typeface="Comic Sans MS" panose="030F0702030302020204" pitchFamily="66" charset="0"/>
                <a:cs typeface="Calibri"/>
              </a:rPr>
              <a:t>t</a:t>
            </a:r>
            <a:r>
              <a:rPr sz="2400" dirty="0">
                <a:latin typeface="Comic Sans MS" panose="030F0702030302020204" pitchFamily="66" charset="0"/>
                <a:cs typeface="Times New Roman"/>
              </a:rPr>
              <a:t> </a:t>
            </a:r>
            <a:r>
              <a:rPr sz="2400" spc="90" dirty="0">
                <a:latin typeface="Comic Sans MS" panose="030F0702030302020204" pitchFamily="66" charset="0"/>
                <a:cs typeface="Times New Roman"/>
              </a:rPr>
              <a:t> </a:t>
            </a:r>
            <a:r>
              <a:rPr sz="2400" spc="-10" dirty="0">
                <a:latin typeface="Comic Sans MS" panose="030F0702030302020204" pitchFamily="66" charset="0"/>
                <a:cs typeface="Calibri"/>
              </a:rPr>
              <a:t>pro</a:t>
            </a:r>
            <a:r>
              <a:rPr sz="2400" spc="-20" dirty="0">
                <a:latin typeface="Comic Sans MS" panose="030F0702030302020204" pitchFamily="66" charset="0"/>
                <a:cs typeface="Calibri"/>
              </a:rPr>
              <a:t>v</a:t>
            </a:r>
            <a:r>
              <a:rPr sz="2400" dirty="0">
                <a:latin typeface="Comic Sans MS" panose="030F0702030302020204" pitchFamily="66" charset="0"/>
                <a:cs typeface="Calibri"/>
              </a:rPr>
              <a:t>i</a:t>
            </a:r>
            <a:r>
              <a:rPr sz="2400" spc="-15" dirty="0">
                <a:latin typeface="Comic Sans MS" panose="030F0702030302020204" pitchFamily="66" charset="0"/>
                <a:cs typeface="Calibri"/>
              </a:rPr>
              <a:t>d</a:t>
            </a:r>
            <a:r>
              <a:rPr sz="2400" spc="-20" dirty="0">
                <a:latin typeface="Comic Sans MS" panose="030F0702030302020204" pitchFamily="66" charset="0"/>
                <a:cs typeface="Calibri"/>
              </a:rPr>
              <a:t>e</a:t>
            </a:r>
            <a:r>
              <a:rPr sz="2400" dirty="0">
                <a:latin typeface="Comic Sans MS" panose="030F0702030302020204" pitchFamily="66" charset="0"/>
                <a:cs typeface="Calibri"/>
              </a:rPr>
              <a:t>d</a:t>
            </a:r>
            <a:r>
              <a:rPr sz="2400" dirty="0">
                <a:latin typeface="Comic Sans MS" panose="030F0702030302020204" pitchFamily="66" charset="0"/>
                <a:cs typeface="Times New Roman"/>
              </a:rPr>
              <a:t> </a:t>
            </a:r>
            <a:r>
              <a:rPr sz="2400" spc="100" dirty="0">
                <a:latin typeface="Comic Sans MS" panose="030F0702030302020204" pitchFamily="66" charset="0"/>
                <a:cs typeface="Times New Roman"/>
              </a:rPr>
              <a:t> </a:t>
            </a:r>
            <a:r>
              <a:rPr sz="2400" dirty="0">
                <a:latin typeface="Comic Sans MS" panose="030F0702030302020204" pitchFamily="66" charset="0"/>
                <a:cs typeface="Calibri"/>
              </a:rPr>
              <a:t>th</a:t>
            </a:r>
            <a:r>
              <a:rPr sz="2400" spc="-10" dirty="0">
                <a:latin typeface="Comic Sans MS" panose="030F0702030302020204" pitchFamily="66" charset="0"/>
                <a:cs typeface="Calibri"/>
              </a:rPr>
              <a:t>e</a:t>
            </a:r>
            <a:r>
              <a:rPr sz="2400" dirty="0">
                <a:latin typeface="Comic Sans MS" panose="030F0702030302020204" pitchFamily="66" charset="0"/>
                <a:cs typeface="Times New Roman"/>
              </a:rPr>
              <a:t> </a:t>
            </a:r>
            <a:r>
              <a:rPr sz="2400" spc="95" dirty="0">
                <a:latin typeface="Comic Sans MS" panose="030F0702030302020204" pitchFamily="66" charset="0"/>
                <a:cs typeface="Times New Roman"/>
              </a:rPr>
              <a:t> </a:t>
            </a:r>
            <a:r>
              <a:rPr sz="2400" dirty="0">
                <a:latin typeface="Comic Sans MS" panose="030F0702030302020204" pitchFamily="66" charset="0"/>
                <a:cs typeface="Calibri"/>
              </a:rPr>
              <a:t>c</a:t>
            </a:r>
            <a:r>
              <a:rPr sz="2400" spc="-10" dirty="0">
                <a:latin typeface="Comic Sans MS" panose="030F0702030302020204" pitchFamily="66" charset="0"/>
                <a:cs typeface="Calibri"/>
              </a:rPr>
              <a:t>o</a:t>
            </a:r>
            <a:r>
              <a:rPr sz="2400" dirty="0">
                <a:latin typeface="Comic Sans MS" panose="030F0702030302020204" pitchFamily="66" charset="0"/>
                <a:cs typeface="Calibri"/>
              </a:rPr>
              <a:t>un</a:t>
            </a:r>
            <a:r>
              <a:rPr sz="2400" spc="-5" dirty="0">
                <a:latin typeface="Comic Sans MS" panose="030F0702030302020204" pitchFamily="66" charset="0"/>
                <a:cs typeface="Calibri"/>
              </a:rPr>
              <a:t>t</a:t>
            </a:r>
            <a:r>
              <a:rPr sz="2400" dirty="0">
                <a:latin typeface="Comic Sans MS" panose="030F0702030302020204" pitchFamily="66" charset="0"/>
                <a:cs typeface="Times New Roman"/>
              </a:rPr>
              <a:t> </a:t>
            </a:r>
            <a:r>
              <a:rPr sz="2400" spc="90" dirty="0">
                <a:latin typeface="Comic Sans MS" panose="030F0702030302020204" pitchFamily="66" charset="0"/>
                <a:cs typeface="Times New Roman"/>
              </a:rPr>
              <a:t> </a:t>
            </a:r>
            <a:r>
              <a:rPr sz="2400" spc="-5" dirty="0">
                <a:latin typeface="Comic Sans MS" panose="030F0702030302020204" pitchFamily="66" charset="0"/>
                <a:cs typeface="Calibri"/>
              </a:rPr>
              <a:t>o</a:t>
            </a:r>
            <a:r>
              <a:rPr sz="2400" dirty="0">
                <a:latin typeface="Comic Sans MS" panose="030F0702030302020204" pitchFamily="66" charset="0"/>
                <a:cs typeface="Calibri"/>
              </a:rPr>
              <a:t>f</a:t>
            </a:r>
            <a:r>
              <a:rPr sz="2400" dirty="0">
                <a:latin typeface="Comic Sans MS" panose="030F0702030302020204" pitchFamily="66" charset="0"/>
                <a:cs typeface="Times New Roman"/>
              </a:rPr>
              <a:t> </a:t>
            </a:r>
            <a:r>
              <a:rPr sz="2400" spc="85" dirty="0">
                <a:latin typeface="Comic Sans MS" panose="030F0702030302020204" pitchFamily="66" charset="0"/>
                <a:cs typeface="Times New Roman"/>
              </a:rPr>
              <a:t> </a:t>
            </a:r>
            <a:r>
              <a:rPr sz="2400" spc="-10" dirty="0">
                <a:latin typeface="Comic Sans MS" panose="030F0702030302020204" pitchFamily="66" charset="0"/>
                <a:cs typeface="Calibri"/>
              </a:rPr>
              <a:t>each</a:t>
            </a:r>
            <a:r>
              <a:rPr sz="2400" dirty="0">
                <a:latin typeface="Comic Sans MS" panose="030F0702030302020204" pitchFamily="66" charset="0"/>
                <a:cs typeface="Times New Roman"/>
              </a:rPr>
              <a:t> </a:t>
            </a:r>
            <a:r>
              <a:rPr sz="2400" spc="100" dirty="0">
                <a:latin typeface="Comic Sans MS" panose="030F0702030302020204" pitchFamily="66" charset="0"/>
                <a:cs typeface="Times New Roman"/>
              </a:rPr>
              <a:t> </a:t>
            </a:r>
            <a:r>
              <a:rPr sz="2400" spc="-10" dirty="0">
                <a:latin typeface="Comic Sans MS" panose="030F0702030302020204" pitchFamily="66" charset="0"/>
                <a:cs typeface="Calibri"/>
              </a:rPr>
              <a:t>categ</a:t>
            </a:r>
            <a:r>
              <a:rPr sz="2400" spc="-25" dirty="0">
                <a:latin typeface="Comic Sans MS" panose="030F0702030302020204" pitchFamily="66" charset="0"/>
                <a:cs typeface="Calibri"/>
              </a:rPr>
              <a:t>o</a:t>
            </a:r>
            <a:r>
              <a:rPr sz="2400" dirty="0">
                <a:latin typeface="Comic Sans MS" panose="030F0702030302020204" pitchFamily="66" charset="0"/>
                <a:cs typeface="Calibri"/>
              </a:rPr>
              <a:t>r</a:t>
            </a:r>
            <a:r>
              <a:rPr sz="2400" spc="5" dirty="0">
                <a:latin typeface="Comic Sans MS" panose="030F0702030302020204" pitchFamily="66" charset="0"/>
                <a:cs typeface="Calibri"/>
              </a:rPr>
              <a:t>i</a:t>
            </a:r>
            <a:r>
              <a:rPr sz="2400" spc="-10" dirty="0">
                <a:latin typeface="Comic Sans MS" panose="030F0702030302020204" pitchFamily="66" charset="0"/>
                <a:cs typeface="Calibri"/>
              </a:rPr>
              <a:t>c</a:t>
            </a:r>
            <a:r>
              <a:rPr sz="2400" spc="-20" dirty="0">
                <a:latin typeface="Comic Sans MS" panose="030F0702030302020204" pitchFamily="66" charset="0"/>
                <a:cs typeface="Calibri"/>
              </a:rPr>
              <a:t>a</a:t>
            </a:r>
            <a:r>
              <a:rPr sz="2400" dirty="0">
                <a:latin typeface="Comic Sans MS" panose="030F0702030302020204" pitchFamily="66" charset="0"/>
                <a:cs typeface="Calibri"/>
              </a:rPr>
              <a:t>l</a:t>
            </a:r>
            <a:r>
              <a:rPr sz="2400" dirty="0">
                <a:latin typeface="Comic Sans MS" panose="030F0702030302020204" pitchFamily="66" charset="0"/>
                <a:cs typeface="Times New Roman"/>
              </a:rPr>
              <a:t> </a:t>
            </a:r>
            <a:r>
              <a:rPr sz="2400" spc="100" dirty="0">
                <a:latin typeface="Comic Sans MS" panose="030F0702030302020204" pitchFamily="66" charset="0"/>
                <a:cs typeface="Times New Roman"/>
              </a:rPr>
              <a:t> </a:t>
            </a:r>
            <a:r>
              <a:rPr sz="2400" spc="-20" dirty="0">
                <a:latin typeface="Comic Sans MS" panose="030F0702030302020204" pitchFamily="66" charset="0"/>
                <a:cs typeface="Calibri"/>
              </a:rPr>
              <a:t>v</a:t>
            </a:r>
            <a:r>
              <a:rPr sz="2400" dirty="0">
                <a:latin typeface="Comic Sans MS" panose="030F0702030302020204" pitchFamily="66" charset="0"/>
                <a:cs typeface="Calibri"/>
              </a:rPr>
              <a:t>alu</a:t>
            </a:r>
            <a:r>
              <a:rPr sz="2400" spc="-10" dirty="0">
                <a:latin typeface="Comic Sans MS" panose="030F0702030302020204" pitchFamily="66" charset="0"/>
                <a:cs typeface="Calibri"/>
              </a:rPr>
              <a:t>e</a:t>
            </a:r>
            <a:r>
              <a:rPr sz="2400" spc="-5" dirty="0">
                <a:latin typeface="Comic Sans MS" panose="030F0702030302020204" pitchFamily="66" charset="0"/>
                <a:cs typeface="Times New Roman"/>
              </a:rPr>
              <a:t> </a:t>
            </a:r>
            <a:r>
              <a:rPr sz="2400" dirty="0">
                <a:latin typeface="Comic Sans MS" panose="030F0702030302020204" pitchFamily="66" charset="0"/>
                <a:cs typeface="Calibri"/>
              </a:rPr>
              <a:t>p</a:t>
            </a:r>
            <a:r>
              <a:rPr sz="2400" spc="-10" dirty="0">
                <a:latin typeface="Comic Sans MS" panose="030F0702030302020204" pitchFamily="66" charset="0"/>
                <a:cs typeface="Calibri"/>
              </a:rPr>
              <a:t>resent</a:t>
            </a:r>
            <a:r>
              <a:rPr sz="2400" spc="-35" dirty="0">
                <a:latin typeface="Comic Sans MS" panose="030F0702030302020204" pitchFamily="66" charset="0"/>
                <a:cs typeface="Times New Roman"/>
              </a:rPr>
              <a:t> </a:t>
            </a:r>
            <a:r>
              <a:rPr sz="2400" dirty="0">
                <a:latin typeface="Comic Sans MS" panose="030F0702030302020204" pitchFamily="66" charset="0"/>
                <a:cs typeface="Calibri"/>
              </a:rPr>
              <a:t>in</a:t>
            </a:r>
            <a:r>
              <a:rPr sz="2400" spc="-35" dirty="0">
                <a:latin typeface="Comic Sans MS" panose="030F0702030302020204" pitchFamily="66" charset="0"/>
                <a:cs typeface="Times New Roman"/>
              </a:rPr>
              <a:t> </a:t>
            </a:r>
            <a:r>
              <a:rPr sz="2400" dirty="0">
                <a:latin typeface="Comic Sans MS" panose="030F0702030302020204" pitchFamily="66" charset="0"/>
                <a:cs typeface="Calibri"/>
              </a:rPr>
              <a:t>c</a:t>
            </a:r>
            <a:r>
              <a:rPr sz="2400" spc="-15" dirty="0">
                <a:latin typeface="Comic Sans MS" panose="030F0702030302020204" pitchFamily="66" charset="0"/>
                <a:cs typeface="Calibri"/>
              </a:rPr>
              <a:t>o</a:t>
            </a:r>
            <a:r>
              <a:rPr sz="2400" dirty="0">
                <a:latin typeface="Comic Sans MS" panose="030F0702030302020204" pitchFamily="66" charset="0"/>
                <a:cs typeface="Calibri"/>
              </a:rPr>
              <a:t>l</a:t>
            </a:r>
            <a:r>
              <a:rPr sz="2400" spc="5" dirty="0">
                <a:latin typeface="Comic Sans MS" panose="030F0702030302020204" pitchFamily="66" charset="0"/>
                <a:cs typeface="Calibri"/>
              </a:rPr>
              <a:t>u</a:t>
            </a:r>
            <a:r>
              <a:rPr sz="2400" dirty="0">
                <a:latin typeface="Comic Sans MS" panose="030F0702030302020204" pitchFamily="66" charset="0"/>
                <a:cs typeface="Calibri"/>
              </a:rPr>
              <a:t>mn</a:t>
            </a:r>
            <a:r>
              <a:rPr sz="2400" spc="-50"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dirty="0">
                <a:latin typeface="Comic Sans MS" panose="030F0702030302020204" pitchFamily="66" charset="0"/>
                <a:cs typeface="Calibri"/>
              </a:rPr>
              <a:t>hich</a:t>
            </a:r>
            <a:r>
              <a:rPr sz="2400" spc="-30" dirty="0">
                <a:latin typeface="Comic Sans MS" panose="030F0702030302020204" pitchFamily="66" charset="0"/>
                <a:cs typeface="Times New Roman"/>
              </a:rPr>
              <a:t> </a:t>
            </a:r>
            <a:r>
              <a:rPr sz="2400" spc="-5" dirty="0">
                <a:latin typeface="Comic Sans MS" panose="030F0702030302020204" pitchFamily="66" charset="0"/>
                <a:cs typeface="Calibri"/>
              </a:rPr>
              <a:t>p</a:t>
            </a:r>
            <a:r>
              <a:rPr sz="2400" spc="5" dirty="0">
                <a:latin typeface="Comic Sans MS" panose="030F0702030302020204" pitchFamily="66" charset="0"/>
                <a:cs typeface="Calibri"/>
              </a:rPr>
              <a:t>r</a:t>
            </a:r>
            <a:r>
              <a:rPr sz="2400" spc="-5" dirty="0">
                <a:latin typeface="Comic Sans MS" panose="030F0702030302020204" pitchFamily="66" charset="0"/>
                <a:cs typeface="Calibri"/>
              </a:rPr>
              <a:t>ov</a:t>
            </a:r>
            <a:r>
              <a:rPr sz="2400" dirty="0">
                <a:latin typeface="Comic Sans MS" panose="030F0702030302020204" pitchFamily="66" charset="0"/>
                <a:cs typeface="Calibri"/>
              </a:rPr>
              <a:t>i</a:t>
            </a:r>
            <a:r>
              <a:rPr sz="2400" spc="-15" dirty="0">
                <a:latin typeface="Comic Sans MS" panose="030F0702030302020204" pitchFamily="66" charset="0"/>
                <a:cs typeface="Calibri"/>
              </a:rPr>
              <a:t>d</a:t>
            </a:r>
            <a:r>
              <a:rPr sz="2400" spc="-25" dirty="0">
                <a:latin typeface="Comic Sans MS" panose="030F0702030302020204" pitchFamily="66" charset="0"/>
                <a:cs typeface="Calibri"/>
              </a:rPr>
              <a:t>e</a:t>
            </a:r>
            <a:r>
              <a:rPr sz="2400" dirty="0">
                <a:latin typeface="Comic Sans MS" panose="030F0702030302020204" pitchFamily="66" charset="0"/>
                <a:cs typeface="Calibri"/>
              </a:rPr>
              <a:t>d</a:t>
            </a:r>
            <a:r>
              <a:rPr sz="2400" spc="-35" dirty="0">
                <a:latin typeface="Comic Sans MS" panose="030F0702030302020204" pitchFamily="66" charset="0"/>
                <a:cs typeface="Times New Roman"/>
              </a:rPr>
              <a:t> </a:t>
            </a:r>
            <a:r>
              <a:rPr sz="2400" spc="-5" dirty="0">
                <a:latin typeface="Comic Sans MS" panose="030F0702030302020204" pitchFamily="66" charset="0"/>
                <a:cs typeface="Calibri"/>
              </a:rPr>
              <a:t>h</a:t>
            </a:r>
            <a:r>
              <a:rPr sz="2400" spc="-10" dirty="0">
                <a:latin typeface="Comic Sans MS" panose="030F0702030302020204" pitchFamily="66" charset="0"/>
                <a:cs typeface="Calibri"/>
              </a:rPr>
              <a:t>o</a:t>
            </a:r>
            <a:r>
              <a:rPr sz="2400" spc="-15" dirty="0">
                <a:latin typeface="Comic Sans MS" panose="030F0702030302020204" pitchFamily="66" charset="0"/>
                <a:cs typeface="Calibri"/>
              </a:rPr>
              <a:t>w</a:t>
            </a:r>
            <a:r>
              <a:rPr sz="2400" spc="-45" dirty="0">
                <a:latin typeface="Comic Sans MS" panose="030F0702030302020204" pitchFamily="66" charset="0"/>
                <a:cs typeface="Times New Roman"/>
              </a:rPr>
              <a:t> </a:t>
            </a:r>
            <a:r>
              <a:rPr sz="2400" spc="-10" dirty="0">
                <a:latin typeface="Comic Sans MS" panose="030F0702030302020204" pitchFamily="66" charset="0"/>
                <a:cs typeface="Calibri"/>
              </a:rPr>
              <a:t>the</a:t>
            </a:r>
            <a:r>
              <a:rPr sz="2400" spc="-40" dirty="0">
                <a:latin typeface="Comic Sans MS" panose="030F0702030302020204" pitchFamily="66" charset="0"/>
                <a:cs typeface="Times New Roman"/>
              </a:rPr>
              <a:t> </a:t>
            </a:r>
            <a:r>
              <a:rPr sz="2400" spc="-5" dirty="0">
                <a:latin typeface="Comic Sans MS" panose="030F0702030302020204" pitchFamily="66" charset="0"/>
                <a:cs typeface="Calibri"/>
              </a:rPr>
              <a:t>dat</a:t>
            </a:r>
            <a:r>
              <a:rPr sz="2400" dirty="0">
                <a:latin typeface="Comic Sans MS" panose="030F0702030302020204" pitchFamily="66" charset="0"/>
                <a:cs typeface="Calibri"/>
              </a:rPr>
              <a:t>a</a:t>
            </a:r>
            <a:r>
              <a:rPr sz="2400" spc="-35" dirty="0">
                <a:latin typeface="Comic Sans MS" panose="030F0702030302020204" pitchFamily="66" charset="0"/>
                <a:cs typeface="Times New Roman"/>
              </a:rPr>
              <a:t> </a:t>
            </a:r>
            <a:r>
              <a:rPr sz="2400" dirty="0">
                <a:latin typeface="Comic Sans MS" panose="030F0702030302020204" pitchFamily="66" charset="0"/>
                <a:cs typeface="Calibri"/>
              </a:rPr>
              <a:t>is</a:t>
            </a:r>
            <a:r>
              <a:rPr sz="2400" spc="-40" dirty="0">
                <a:latin typeface="Comic Sans MS" panose="030F0702030302020204" pitchFamily="66" charset="0"/>
                <a:cs typeface="Times New Roman"/>
              </a:rPr>
              <a:t> </a:t>
            </a:r>
            <a:r>
              <a:rPr sz="2400" spc="-5" dirty="0">
                <a:latin typeface="Comic Sans MS" panose="030F0702030302020204" pitchFamily="66" charset="0"/>
                <a:cs typeface="Calibri"/>
              </a:rPr>
              <a:t>d</a:t>
            </a:r>
            <a:r>
              <a:rPr sz="2400" spc="5" dirty="0">
                <a:latin typeface="Comic Sans MS" panose="030F0702030302020204" pitchFamily="66" charset="0"/>
                <a:cs typeface="Calibri"/>
              </a:rPr>
              <a:t>i</a:t>
            </a:r>
            <a:r>
              <a:rPr sz="2400" spc="-15" dirty="0">
                <a:latin typeface="Comic Sans MS" panose="030F0702030302020204" pitchFamily="66" charset="0"/>
                <a:cs typeface="Calibri"/>
              </a:rPr>
              <a:t>str</a:t>
            </a:r>
            <a:r>
              <a:rPr sz="2400" dirty="0">
                <a:latin typeface="Comic Sans MS" panose="030F0702030302020204" pitchFamily="66" charset="0"/>
                <a:cs typeface="Calibri"/>
              </a:rPr>
              <a:t>i</a:t>
            </a:r>
            <a:r>
              <a:rPr sz="2400" spc="-5" dirty="0">
                <a:latin typeface="Comic Sans MS" panose="030F0702030302020204" pitchFamily="66" charset="0"/>
                <a:cs typeface="Calibri"/>
              </a:rPr>
              <a:t>buted.</a:t>
            </a:r>
            <a:endParaRPr sz="2400" dirty="0">
              <a:latin typeface="Comic Sans MS" panose="030F0702030302020204" pitchFamily="66" charset="0"/>
              <a:cs typeface="Calibri"/>
            </a:endParaRPr>
          </a:p>
          <a:p>
            <a:pPr marL="926465" marR="9525" lvl="1" indent="-228600" algn="just">
              <a:buFont typeface="Wingdings"/>
              <a:buChar char=""/>
              <a:tabLst>
                <a:tab pos="927100" algn="l"/>
              </a:tabLst>
            </a:pP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spc="-10" dirty="0">
                <a:latin typeface="Comic Sans MS" panose="030F0702030302020204" pitchFamily="66" charset="0"/>
                <a:cs typeface="Calibri"/>
              </a:rPr>
              <a:t>ese</a:t>
            </a:r>
            <a:r>
              <a:rPr sz="2400" dirty="0">
                <a:latin typeface="Comic Sans MS" panose="030F0702030302020204" pitchFamily="66" charset="0"/>
                <a:cs typeface="Times New Roman"/>
              </a:rPr>
              <a:t> </a:t>
            </a:r>
            <a:r>
              <a:rPr sz="2400" spc="-30" dirty="0">
                <a:latin typeface="Comic Sans MS" panose="030F0702030302020204" pitchFamily="66" charset="0"/>
                <a:cs typeface="Times New Roman"/>
              </a:rPr>
              <a:t> </a:t>
            </a:r>
            <a:r>
              <a:rPr sz="2400" dirty="0">
                <a:latin typeface="Comic Sans MS" panose="030F0702030302020204" pitchFamily="66" charset="0"/>
                <a:cs typeface="Calibri"/>
              </a:rPr>
              <a:t>pl</a:t>
            </a:r>
            <a:r>
              <a:rPr sz="2400" spc="-5" dirty="0">
                <a:latin typeface="Comic Sans MS" panose="030F0702030302020204" pitchFamily="66" charset="0"/>
                <a:cs typeface="Calibri"/>
              </a:rPr>
              <a:t>o</a:t>
            </a:r>
            <a:r>
              <a:rPr sz="2400" dirty="0">
                <a:latin typeface="Comic Sans MS" panose="030F0702030302020204" pitchFamily="66" charset="0"/>
                <a:cs typeface="Calibri"/>
              </a:rPr>
              <a:t>ts</a:t>
            </a:r>
            <a:r>
              <a:rPr sz="2400" dirty="0">
                <a:latin typeface="Comic Sans MS" panose="030F0702030302020204" pitchFamily="66" charset="0"/>
                <a:cs typeface="Times New Roman"/>
              </a:rPr>
              <a:t> </a:t>
            </a:r>
            <a:r>
              <a:rPr sz="2400" spc="-20" dirty="0">
                <a:latin typeface="Comic Sans MS" panose="030F0702030302020204" pitchFamily="66" charset="0"/>
                <a:cs typeface="Times New Roman"/>
              </a:rPr>
              <a:t> </a:t>
            </a:r>
            <a:r>
              <a:rPr sz="2400" spc="-10" dirty="0">
                <a:latin typeface="Comic Sans MS" panose="030F0702030302020204" pitchFamily="66" charset="0"/>
                <a:cs typeface="Calibri"/>
              </a:rPr>
              <a:t>gave</a:t>
            </a:r>
            <a:r>
              <a:rPr sz="2400" dirty="0">
                <a:latin typeface="Comic Sans MS" panose="030F0702030302020204" pitchFamily="66" charset="0"/>
                <a:cs typeface="Times New Roman"/>
              </a:rPr>
              <a:t> </a:t>
            </a:r>
            <a:r>
              <a:rPr sz="2400" spc="-15" dirty="0">
                <a:latin typeface="Comic Sans MS" panose="030F0702030302020204" pitchFamily="66" charset="0"/>
                <a:cs typeface="Times New Roman"/>
              </a:rPr>
              <a:t> </a:t>
            </a:r>
            <a:r>
              <a:rPr sz="2400" dirty="0">
                <a:latin typeface="Comic Sans MS" panose="030F0702030302020204" pitchFamily="66" charset="0"/>
                <a:cs typeface="Calibri"/>
              </a:rPr>
              <a:t>an</a:t>
            </a:r>
            <a:r>
              <a:rPr sz="2400" dirty="0">
                <a:latin typeface="Comic Sans MS" panose="030F0702030302020204" pitchFamily="66" charset="0"/>
                <a:cs typeface="Times New Roman"/>
              </a:rPr>
              <a:t> </a:t>
            </a:r>
            <a:r>
              <a:rPr sz="2400" spc="-20" dirty="0">
                <a:latin typeface="Comic Sans MS" panose="030F0702030302020204" pitchFamily="66" charset="0"/>
                <a:cs typeface="Times New Roman"/>
              </a:rPr>
              <a:t> </a:t>
            </a:r>
            <a:r>
              <a:rPr sz="2400" dirty="0">
                <a:latin typeface="Comic Sans MS" panose="030F0702030302020204" pitchFamily="66" charset="0"/>
                <a:cs typeface="Calibri"/>
              </a:rPr>
              <a:t>i</a:t>
            </a:r>
            <a:r>
              <a:rPr sz="2400" spc="5" dirty="0">
                <a:latin typeface="Comic Sans MS" panose="030F0702030302020204" pitchFamily="66" charset="0"/>
                <a:cs typeface="Calibri"/>
              </a:rPr>
              <a:t>d</a:t>
            </a:r>
            <a:r>
              <a:rPr sz="2400" spc="-10" dirty="0">
                <a:latin typeface="Comic Sans MS" panose="030F0702030302020204" pitchFamily="66" charset="0"/>
                <a:cs typeface="Calibri"/>
              </a:rPr>
              <a:t>ea</a:t>
            </a:r>
            <a:r>
              <a:rPr sz="2400" dirty="0">
                <a:latin typeface="Comic Sans MS" panose="030F0702030302020204" pitchFamily="66" charset="0"/>
                <a:cs typeface="Times New Roman"/>
              </a:rPr>
              <a:t> </a:t>
            </a:r>
            <a:r>
              <a:rPr sz="2400" spc="-25" dirty="0">
                <a:latin typeface="Comic Sans MS" panose="030F0702030302020204" pitchFamily="66" charset="0"/>
                <a:cs typeface="Times New Roman"/>
              </a:rPr>
              <a:t> </a:t>
            </a:r>
            <a:r>
              <a:rPr sz="2400" dirty="0">
                <a:latin typeface="Comic Sans MS" panose="030F0702030302020204" pitchFamily="66" charset="0"/>
                <a:cs typeface="Calibri"/>
              </a:rPr>
              <a:t>h</a:t>
            </a:r>
            <a:r>
              <a:rPr sz="2400" spc="-5" dirty="0">
                <a:latin typeface="Comic Sans MS" panose="030F0702030302020204" pitchFamily="66" charset="0"/>
                <a:cs typeface="Calibri"/>
              </a:rPr>
              <a:t>o</a:t>
            </a:r>
            <a:r>
              <a:rPr sz="2400" dirty="0">
                <a:latin typeface="Comic Sans MS" panose="030F0702030302020204" pitchFamily="66" charset="0"/>
                <a:cs typeface="Calibri"/>
              </a:rPr>
              <a:t>w</a:t>
            </a:r>
            <a:r>
              <a:rPr sz="2400" dirty="0">
                <a:latin typeface="Comic Sans MS" panose="030F0702030302020204" pitchFamily="66" charset="0"/>
                <a:cs typeface="Times New Roman"/>
              </a:rPr>
              <a:t> </a:t>
            </a:r>
            <a:r>
              <a:rPr sz="2400" spc="-25" dirty="0">
                <a:latin typeface="Comic Sans MS" panose="030F0702030302020204" pitchFamily="66" charset="0"/>
                <a:cs typeface="Times New Roman"/>
              </a:rPr>
              <a:t> </a:t>
            </a:r>
            <a:r>
              <a:rPr sz="2400" dirty="0">
                <a:latin typeface="Comic Sans MS" panose="030F0702030302020204" pitchFamily="66" charset="0"/>
                <a:cs typeface="Calibri"/>
              </a:rPr>
              <a:t>to</a:t>
            </a:r>
            <a:r>
              <a:rPr sz="2400" dirty="0">
                <a:latin typeface="Comic Sans MS" panose="030F0702030302020204" pitchFamily="66" charset="0"/>
                <a:cs typeface="Times New Roman"/>
              </a:rPr>
              <a:t> </a:t>
            </a:r>
            <a:r>
              <a:rPr sz="2400" spc="-20" dirty="0">
                <a:latin typeface="Comic Sans MS" panose="030F0702030302020204" pitchFamily="66" charset="0"/>
                <a:cs typeface="Times New Roman"/>
              </a:rPr>
              <a:t> </a:t>
            </a:r>
            <a:r>
              <a:rPr sz="2400" spc="-10" dirty="0">
                <a:latin typeface="Comic Sans MS" panose="030F0702030302020204" pitchFamily="66" charset="0"/>
                <a:cs typeface="Calibri"/>
              </a:rPr>
              <a:t>rep</a:t>
            </a:r>
            <a:r>
              <a:rPr sz="2400" dirty="0">
                <a:latin typeface="Comic Sans MS" panose="030F0702030302020204" pitchFamily="66" charset="0"/>
                <a:cs typeface="Calibri"/>
              </a:rPr>
              <a:t>la</a:t>
            </a:r>
            <a:r>
              <a:rPr sz="2400" spc="-10" dirty="0">
                <a:latin typeface="Comic Sans MS" panose="030F0702030302020204" pitchFamily="66" charset="0"/>
                <a:cs typeface="Calibri"/>
              </a:rPr>
              <a:t>ce</a:t>
            </a:r>
            <a:r>
              <a:rPr sz="2400" dirty="0">
                <a:latin typeface="Comic Sans MS" panose="030F0702030302020204" pitchFamily="66" charset="0"/>
                <a:cs typeface="Times New Roman"/>
              </a:rPr>
              <a:t> </a:t>
            </a:r>
            <a:r>
              <a:rPr sz="2400" spc="-25" dirty="0">
                <a:latin typeface="Comic Sans MS" panose="030F0702030302020204" pitchFamily="66" charset="0"/>
                <a:cs typeface="Times New Roman"/>
              </a:rPr>
              <a:t> </a:t>
            </a:r>
            <a:r>
              <a:rPr sz="2400" dirty="0">
                <a:latin typeface="Comic Sans MS" panose="030F0702030302020204" pitchFamily="66" charset="0"/>
                <a:cs typeface="Calibri"/>
              </a:rPr>
              <a:t>th</a:t>
            </a:r>
            <a:r>
              <a:rPr sz="2400" spc="-10" dirty="0">
                <a:latin typeface="Comic Sans MS" panose="030F0702030302020204" pitchFamily="66" charset="0"/>
                <a:cs typeface="Calibri"/>
              </a:rPr>
              <a:t>e</a:t>
            </a:r>
            <a:r>
              <a:rPr sz="2400" dirty="0">
                <a:latin typeface="Comic Sans MS" panose="030F0702030302020204" pitchFamily="66" charset="0"/>
                <a:cs typeface="Times New Roman"/>
              </a:rPr>
              <a:t> </a:t>
            </a:r>
            <a:r>
              <a:rPr sz="2400" spc="-25" dirty="0">
                <a:latin typeface="Comic Sans MS" panose="030F0702030302020204" pitchFamily="66" charset="0"/>
                <a:cs typeface="Times New Roman"/>
              </a:rPr>
              <a:t> </a:t>
            </a:r>
            <a:r>
              <a:rPr sz="2400" spc="-10" dirty="0">
                <a:latin typeface="Comic Sans MS" panose="030F0702030302020204" pitchFamily="66" charset="0"/>
                <a:cs typeface="Calibri"/>
              </a:rPr>
              <a:t>NaN</a:t>
            </a:r>
            <a:r>
              <a:rPr sz="2400" dirty="0">
                <a:latin typeface="Comic Sans MS" panose="030F0702030302020204" pitchFamily="66" charset="0"/>
                <a:cs typeface="Times New Roman"/>
              </a:rPr>
              <a:t> </a:t>
            </a:r>
            <a:r>
              <a:rPr sz="2400" spc="-20" dirty="0">
                <a:latin typeface="Comic Sans MS" panose="030F0702030302020204" pitchFamily="66" charset="0"/>
                <a:cs typeface="Times New Roman"/>
              </a:rPr>
              <a:t> </a:t>
            </a:r>
            <a:r>
              <a:rPr sz="2400" spc="-20" dirty="0">
                <a:latin typeface="Comic Sans MS" panose="030F0702030302020204" pitchFamily="66" charset="0"/>
                <a:cs typeface="Calibri"/>
              </a:rPr>
              <a:t>v</a:t>
            </a:r>
            <a:r>
              <a:rPr sz="2400" dirty="0">
                <a:latin typeface="Comic Sans MS" panose="030F0702030302020204" pitchFamily="66" charset="0"/>
                <a:cs typeface="Calibri"/>
              </a:rPr>
              <a:t>alu</a:t>
            </a:r>
            <a:r>
              <a:rPr sz="2400" spc="-10" dirty="0">
                <a:latin typeface="Comic Sans MS" panose="030F0702030302020204" pitchFamily="66" charset="0"/>
                <a:cs typeface="Calibri"/>
              </a:rPr>
              <a:t>es</a:t>
            </a:r>
            <a:r>
              <a:rPr sz="2400" spc="-5" dirty="0">
                <a:latin typeface="Comic Sans MS" panose="030F0702030302020204" pitchFamily="66" charset="0"/>
                <a:cs typeface="Times New Roman"/>
              </a:rPr>
              <a:t> </a:t>
            </a:r>
            <a:r>
              <a:rPr sz="2400" dirty="0">
                <a:latin typeface="Comic Sans MS" panose="030F0702030302020204" pitchFamily="66" charset="0"/>
                <a:cs typeface="Calibri"/>
              </a:rPr>
              <a:t>p</a:t>
            </a:r>
            <a:r>
              <a:rPr sz="2400" spc="-10" dirty="0">
                <a:latin typeface="Comic Sans MS" panose="030F0702030302020204" pitchFamily="66" charset="0"/>
                <a:cs typeface="Calibri"/>
              </a:rPr>
              <a:t>resent</a:t>
            </a:r>
            <a:r>
              <a:rPr sz="2400" spc="-35" dirty="0">
                <a:latin typeface="Comic Sans MS" panose="030F0702030302020204" pitchFamily="66" charset="0"/>
                <a:cs typeface="Times New Roman"/>
              </a:rPr>
              <a:t> </a:t>
            </a:r>
            <a:r>
              <a:rPr sz="2400" dirty="0">
                <a:latin typeface="Comic Sans MS" panose="030F0702030302020204" pitchFamily="66" charset="0"/>
                <a:cs typeface="Calibri"/>
              </a:rPr>
              <a:t>in</a:t>
            </a:r>
            <a:r>
              <a:rPr sz="2400" spc="-35" dirty="0">
                <a:latin typeface="Comic Sans MS" panose="030F0702030302020204" pitchFamily="66" charset="0"/>
                <a:cs typeface="Times New Roman"/>
              </a:rPr>
              <a:t> </a:t>
            </a:r>
            <a:r>
              <a:rPr sz="2400" spc="-10" dirty="0">
                <a:latin typeface="Comic Sans MS" panose="030F0702030302020204" pitchFamily="66" charset="0"/>
                <a:cs typeface="Calibri"/>
              </a:rPr>
              <a:t>categ</a:t>
            </a:r>
            <a:r>
              <a:rPr sz="2400" spc="-25" dirty="0">
                <a:latin typeface="Comic Sans MS" panose="030F0702030302020204" pitchFamily="66" charset="0"/>
                <a:cs typeface="Calibri"/>
              </a:rPr>
              <a:t>o</a:t>
            </a:r>
            <a:r>
              <a:rPr sz="2400" dirty="0">
                <a:latin typeface="Comic Sans MS" panose="030F0702030302020204" pitchFamily="66" charset="0"/>
                <a:cs typeface="Calibri"/>
              </a:rPr>
              <a:t>r</a:t>
            </a:r>
            <a:r>
              <a:rPr sz="2400" spc="5" dirty="0">
                <a:latin typeface="Comic Sans MS" panose="030F0702030302020204" pitchFamily="66" charset="0"/>
                <a:cs typeface="Calibri"/>
              </a:rPr>
              <a:t>i</a:t>
            </a:r>
            <a:r>
              <a:rPr sz="2400" spc="-25" dirty="0">
                <a:latin typeface="Comic Sans MS" panose="030F0702030302020204" pitchFamily="66" charset="0"/>
                <a:cs typeface="Calibri"/>
              </a:rPr>
              <a:t>c</a:t>
            </a:r>
            <a:r>
              <a:rPr sz="2400" dirty="0">
                <a:latin typeface="Comic Sans MS" panose="030F0702030302020204" pitchFamily="66" charset="0"/>
                <a:cs typeface="Calibri"/>
              </a:rPr>
              <a:t>al</a:t>
            </a:r>
            <a:r>
              <a:rPr sz="2400" spc="-35" dirty="0">
                <a:latin typeface="Comic Sans MS" panose="030F0702030302020204" pitchFamily="66" charset="0"/>
                <a:cs typeface="Times New Roman"/>
              </a:rPr>
              <a:t> </a:t>
            </a:r>
            <a:r>
              <a:rPr sz="2400" spc="-5" dirty="0">
                <a:latin typeface="Comic Sans MS" panose="030F0702030302020204" pitchFamily="66" charset="0"/>
                <a:cs typeface="Calibri"/>
              </a:rPr>
              <a:t>f</a:t>
            </a:r>
            <a:r>
              <a:rPr sz="2400" spc="-10" dirty="0">
                <a:latin typeface="Comic Sans MS" panose="030F0702030302020204" pitchFamily="66" charset="0"/>
                <a:cs typeface="Calibri"/>
              </a:rPr>
              <a:t>eatures.</a:t>
            </a:r>
            <a:endParaRPr sz="2400" dirty="0">
              <a:latin typeface="Comic Sans MS" panose="030F0702030302020204" pitchFamily="66" charset="0"/>
              <a:cs typeface="Calibri"/>
            </a:endParaRPr>
          </a:p>
          <a:p>
            <a:pPr marL="926465" marR="5080" lvl="1" indent="-228600" algn="just">
              <a:spcBef>
                <a:spcPts val="80"/>
              </a:spcBef>
              <a:buFont typeface="Wingdings"/>
              <a:buChar char=""/>
              <a:tabLst>
                <a:tab pos="927100" algn="l"/>
              </a:tabLst>
            </a:pPr>
            <a:r>
              <a:rPr sz="2400" spc="-10" dirty="0">
                <a:latin typeface="Comic Sans MS" panose="030F0702030302020204" pitchFamily="66" charset="0"/>
                <a:cs typeface="Calibri"/>
              </a:rPr>
              <a:t>Bar</a:t>
            </a:r>
            <a:r>
              <a:rPr sz="2400" dirty="0">
                <a:latin typeface="Comic Sans MS" panose="030F0702030302020204" pitchFamily="66" charset="0"/>
                <a:cs typeface="Times New Roman"/>
              </a:rPr>
              <a:t> </a:t>
            </a:r>
            <a:r>
              <a:rPr sz="2400" spc="165" dirty="0">
                <a:latin typeface="Comic Sans MS" panose="030F0702030302020204" pitchFamily="66" charset="0"/>
                <a:cs typeface="Times New Roman"/>
              </a:rPr>
              <a:t> </a:t>
            </a:r>
            <a:r>
              <a:rPr sz="2400" dirty="0">
                <a:latin typeface="Comic Sans MS" panose="030F0702030302020204" pitchFamily="66" charset="0"/>
                <a:cs typeface="Calibri"/>
              </a:rPr>
              <a:t>pl</a:t>
            </a:r>
            <a:r>
              <a:rPr sz="2400" spc="-5" dirty="0">
                <a:latin typeface="Comic Sans MS" panose="030F0702030302020204" pitchFamily="66" charset="0"/>
                <a:cs typeface="Calibri"/>
              </a:rPr>
              <a:t>o</a:t>
            </a:r>
            <a:r>
              <a:rPr sz="2400" dirty="0">
                <a:latin typeface="Comic Sans MS" panose="030F0702030302020204" pitchFamily="66" charset="0"/>
                <a:cs typeface="Calibri"/>
              </a:rPr>
              <a:t>ts</a:t>
            </a:r>
            <a:r>
              <a:rPr sz="2400" dirty="0">
                <a:latin typeface="Comic Sans MS" panose="030F0702030302020204" pitchFamily="66" charset="0"/>
                <a:cs typeface="Times New Roman"/>
              </a:rPr>
              <a:t> </a:t>
            </a:r>
            <a:r>
              <a:rPr sz="2400" spc="160"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spc="-10" dirty="0">
                <a:latin typeface="Comic Sans MS" panose="030F0702030302020204" pitchFamily="66" charset="0"/>
                <a:cs typeface="Calibri"/>
              </a:rPr>
              <a:t>ere</a:t>
            </a:r>
            <a:r>
              <a:rPr sz="2400" dirty="0">
                <a:latin typeface="Comic Sans MS" panose="030F0702030302020204" pitchFamily="66" charset="0"/>
                <a:cs typeface="Times New Roman"/>
              </a:rPr>
              <a:t> </a:t>
            </a:r>
            <a:r>
              <a:rPr sz="2400" spc="155" dirty="0">
                <a:latin typeface="Comic Sans MS" panose="030F0702030302020204" pitchFamily="66" charset="0"/>
                <a:cs typeface="Times New Roman"/>
              </a:rPr>
              <a:t> </a:t>
            </a:r>
            <a:r>
              <a:rPr sz="2400" dirty="0">
                <a:latin typeface="Comic Sans MS" panose="030F0702030302020204" pitchFamily="66" charset="0"/>
                <a:cs typeface="Calibri"/>
              </a:rPr>
              <a:t>p</a:t>
            </a:r>
            <a:r>
              <a:rPr sz="2400" spc="-10" dirty="0">
                <a:latin typeface="Comic Sans MS" panose="030F0702030302020204" pitchFamily="66" charset="0"/>
                <a:cs typeface="Calibri"/>
              </a:rPr>
              <a:t>l</a:t>
            </a:r>
            <a:r>
              <a:rPr sz="2400" spc="-5" dirty="0">
                <a:latin typeface="Comic Sans MS" panose="030F0702030302020204" pitchFamily="66" charset="0"/>
                <a:cs typeface="Calibri"/>
              </a:rPr>
              <a:t>otte</a:t>
            </a:r>
            <a:r>
              <a:rPr sz="2400" dirty="0">
                <a:latin typeface="Comic Sans MS" panose="030F0702030302020204" pitchFamily="66" charset="0"/>
                <a:cs typeface="Calibri"/>
              </a:rPr>
              <a:t>d</a:t>
            </a:r>
            <a:r>
              <a:rPr sz="2400" dirty="0">
                <a:latin typeface="Comic Sans MS" panose="030F0702030302020204" pitchFamily="66" charset="0"/>
                <a:cs typeface="Times New Roman"/>
              </a:rPr>
              <a:t> </a:t>
            </a:r>
            <a:r>
              <a:rPr sz="2400" spc="165" dirty="0">
                <a:latin typeface="Comic Sans MS" panose="030F0702030302020204" pitchFamily="66" charset="0"/>
                <a:cs typeface="Times New Roman"/>
              </a:rPr>
              <a:t> </a:t>
            </a:r>
            <a:r>
              <a:rPr sz="2400" spc="-5" dirty="0">
                <a:latin typeface="Comic Sans MS" panose="030F0702030302020204" pitchFamily="66" charset="0"/>
                <a:cs typeface="Calibri"/>
              </a:rPr>
              <a:t>fo</a:t>
            </a:r>
            <a:r>
              <a:rPr sz="2400" dirty="0">
                <a:latin typeface="Comic Sans MS" panose="030F0702030302020204" pitchFamily="66" charset="0"/>
                <a:cs typeface="Calibri"/>
              </a:rPr>
              <a:t>r</a:t>
            </a:r>
            <a:r>
              <a:rPr sz="2400" dirty="0">
                <a:latin typeface="Comic Sans MS" panose="030F0702030302020204" pitchFamily="66" charset="0"/>
                <a:cs typeface="Times New Roman"/>
              </a:rPr>
              <a:t> </a:t>
            </a:r>
            <a:r>
              <a:rPr sz="2400" spc="160" dirty="0">
                <a:latin typeface="Comic Sans MS" panose="030F0702030302020204" pitchFamily="66" charset="0"/>
                <a:cs typeface="Times New Roman"/>
              </a:rPr>
              <a:t> </a:t>
            </a:r>
            <a:r>
              <a:rPr sz="2400" dirty="0">
                <a:latin typeface="Comic Sans MS" panose="030F0702030302020204" pitchFamily="66" charset="0"/>
                <a:cs typeface="Calibri"/>
              </a:rPr>
              <a:t>all</a:t>
            </a:r>
            <a:r>
              <a:rPr sz="2400" dirty="0">
                <a:latin typeface="Comic Sans MS" panose="030F0702030302020204" pitchFamily="66" charset="0"/>
                <a:cs typeface="Times New Roman"/>
              </a:rPr>
              <a:t> </a:t>
            </a:r>
            <a:r>
              <a:rPr sz="2400" spc="160" dirty="0">
                <a:latin typeface="Comic Sans MS" panose="030F0702030302020204" pitchFamily="66" charset="0"/>
                <a:cs typeface="Times New Roman"/>
              </a:rPr>
              <a:t> </a:t>
            </a:r>
            <a:r>
              <a:rPr sz="2400" spc="-10" dirty="0">
                <a:latin typeface="Comic Sans MS" panose="030F0702030302020204" pitchFamily="66" charset="0"/>
                <a:cs typeface="Calibri"/>
              </a:rPr>
              <a:t>cat</a:t>
            </a:r>
            <a:r>
              <a:rPr sz="2400" spc="-25" dirty="0">
                <a:latin typeface="Comic Sans MS" panose="030F0702030302020204" pitchFamily="66" charset="0"/>
                <a:cs typeface="Calibri"/>
              </a:rPr>
              <a:t>e</a:t>
            </a:r>
            <a:r>
              <a:rPr sz="2400" spc="-10" dirty="0">
                <a:latin typeface="Comic Sans MS" panose="030F0702030302020204" pitchFamily="66" charset="0"/>
                <a:cs typeface="Calibri"/>
              </a:rPr>
              <a:t>go</a:t>
            </a:r>
            <a:r>
              <a:rPr sz="2400" spc="-5" dirty="0">
                <a:latin typeface="Comic Sans MS" panose="030F0702030302020204" pitchFamily="66" charset="0"/>
                <a:cs typeface="Calibri"/>
              </a:rPr>
              <a:t>r</a:t>
            </a:r>
            <a:r>
              <a:rPr sz="2400" dirty="0">
                <a:latin typeface="Comic Sans MS" panose="030F0702030302020204" pitchFamily="66" charset="0"/>
                <a:cs typeface="Calibri"/>
              </a:rPr>
              <a:t>i</a:t>
            </a:r>
            <a:r>
              <a:rPr sz="2400" spc="-10" dirty="0">
                <a:latin typeface="Comic Sans MS" panose="030F0702030302020204" pitchFamily="66" charset="0"/>
                <a:cs typeface="Calibri"/>
              </a:rPr>
              <a:t>c</a:t>
            </a:r>
            <a:r>
              <a:rPr sz="2400" spc="-20" dirty="0">
                <a:latin typeface="Comic Sans MS" panose="030F0702030302020204" pitchFamily="66" charset="0"/>
                <a:cs typeface="Calibri"/>
              </a:rPr>
              <a:t>a</a:t>
            </a:r>
            <a:r>
              <a:rPr sz="2400" dirty="0">
                <a:latin typeface="Comic Sans MS" panose="030F0702030302020204" pitchFamily="66" charset="0"/>
                <a:cs typeface="Calibri"/>
              </a:rPr>
              <a:t>l</a:t>
            </a:r>
            <a:r>
              <a:rPr sz="2400" dirty="0">
                <a:latin typeface="Comic Sans MS" panose="030F0702030302020204" pitchFamily="66" charset="0"/>
                <a:cs typeface="Times New Roman"/>
              </a:rPr>
              <a:t> </a:t>
            </a:r>
            <a:r>
              <a:rPr sz="2400" spc="160" dirty="0">
                <a:latin typeface="Comic Sans MS" panose="030F0702030302020204" pitchFamily="66" charset="0"/>
                <a:cs typeface="Times New Roman"/>
              </a:rPr>
              <a:t> </a:t>
            </a:r>
            <a:r>
              <a:rPr sz="2400" spc="-20" dirty="0">
                <a:latin typeface="Comic Sans MS" panose="030F0702030302020204" pitchFamily="66" charset="0"/>
                <a:cs typeface="Calibri"/>
              </a:rPr>
              <a:t>v</a:t>
            </a:r>
            <a:r>
              <a:rPr sz="2400" spc="-10" dirty="0">
                <a:latin typeface="Comic Sans MS" panose="030F0702030302020204" pitchFamily="66" charset="0"/>
                <a:cs typeface="Calibri"/>
              </a:rPr>
              <a:t>a</a:t>
            </a:r>
            <a:r>
              <a:rPr sz="2400" spc="-5" dirty="0">
                <a:latin typeface="Comic Sans MS" panose="030F0702030302020204" pitchFamily="66" charset="0"/>
                <a:cs typeface="Calibri"/>
              </a:rPr>
              <a:t>r</a:t>
            </a:r>
            <a:r>
              <a:rPr sz="2400" dirty="0">
                <a:latin typeface="Comic Sans MS" panose="030F0702030302020204" pitchFamily="66" charset="0"/>
                <a:cs typeface="Calibri"/>
              </a:rPr>
              <a:t>iabl</a:t>
            </a:r>
            <a:r>
              <a:rPr sz="2400" spc="-10" dirty="0">
                <a:latin typeface="Comic Sans MS" panose="030F0702030302020204" pitchFamily="66" charset="0"/>
                <a:cs typeface="Calibri"/>
              </a:rPr>
              <a:t>es</a:t>
            </a:r>
            <a:r>
              <a:rPr sz="2400" dirty="0">
                <a:latin typeface="Comic Sans MS" panose="030F0702030302020204" pitchFamily="66" charset="0"/>
                <a:cs typeface="Times New Roman"/>
              </a:rPr>
              <a:t> </a:t>
            </a:r>
            <a:r>
              <a:rPr sz="2400" spc="145"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dirty="0">
                <a:latin typeface="Comic Sans MS" panose="030F0702030302020204" pitchFamily="66" charset="0"/>
                <a:cs typeface="Calibri"/>
              </a:rPr>
              <a:t>i</a:t>
            </a: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dirty="0">
                <a:latin typeface="Comic Sans MS" panose="030F0702030302020204" pitchFamily="66" charset="0"/>
                <a:cs typeface="Times New Roman"/>
              </a:rPr>
              <a:t> </a:t>
            </a:r>
            <a:r>
              <a:rPr sz="2400" spc="-10" dirty="0">
                <a:latin typeface="Comic Sans MS" panose="030F0702030302020204" pitchFamily="66" charset="0"/>
                <a:cs typeface="Calibri"/>
              </a:rPr>
              <a:t>respect</a:t>
            </a:r>
            <a:r>
              <a:rPr sz="2400" spc="-35" dirty="0">
                <a:latin typeface="Comic Sans MS" panose="030F0702030302020204" pitchFamily="66" charset="0"/>
                <a:cs typeface="Times New Roman"/>
              </a:rPr>
              <a:t> </a:t>
            </a:r>
            <a:r>
              <a:rPr sz="2400" dirty="0">
                <a:latin typeface="Comic Sans MS" panose="030F0702030302020204" pitchFamily="66" charset="0"/>
                <a:cs typeface="Calibri"/>
              </a:rPr>
              <a:t>to</a:t>
            </a:r>
            <a:r>
              <a:rPr sz="2400" spc="-30" dirty="0">
                <a:latin typeface="Comic Sans MS" panose="030F0702030302020204" pitchFamily="66" charset="0"/>
                <a:cs typeface="Times New Roman"/>
              </a:rPr>
              <a:t> </a:t>
            </a:r>
            <a:r>
              <a:rPr sz="2400" dirty="0">
                <a:latin typeface="Comic Sans MS" panose="030F0702030302020204" pitchFamily="66" charset="0"/>
                <a:cs typeface="Calibri"/>
              </a:rPr>
              <a:t>th</a:t>
            </a:r>
            <a:r>
              <a:rPr sz="2400" spc="-10" dirty="0">
                <a:latin typeface="Comic Sans MS" panose="030F0702030302020204" pitchFamily="66" charset="0"/>
                <a:cs typeface="Calibri"/>
              </a:rPr>
              <a:t>e</a:t>
            </a:r>
            <a:r>
              <a:rPr sz="2400" spc="-35" dirty="0">
                <a:latin typeface="Comic Sans MS" panose="030F0702030302020204" pitchFamily="66" charset="0"/>
                <a:cs typeface="Times New Roman"/>
              </a:rPr>
              <a:t> </a:t>
            </a:r>
            <a:r>
              <a:rPr sz="2400" spc="-20" dirty="0">
                <a:latin typeface="Comic Sans MS" panose="030F0702030302020204" pitchFamily="66" charset="0"/>
                <a:cs typeface="Calibri"/>
              </a:rPr>
              <a:t>t</a:t>
            </a:r>
            <a:r>
              <a:rPr sz="2400" spc="-10" dirty="0">
                <a:latin typeface="Comic Sans MS" panose="030F0702030302020204" pitchFamily="66" charset="0"/>
                <a:cs typeface="Calibri"/>
              </a:rPr>
              <a:t>a</a:t>
            </a:r>
            <a:r>
              <a:rPr sz="2400" spc="-5" dirty="0">
                <a:latin typeface="Comic Sans MS" panose="030F0702030302020204" pitchFamily="66" charset="0"/>
                <a:cs typeface="Calibri"/>
              </a:rPr>
              <a:t>r</a:t>
            </a:r>
            <a:r>
              <a:rPr sz="2400" spc="-10" dirty="0">
                <a:latin typeface="Comic Sans MS" panose="030F0702030302020204" pitchFamily="66" charset="0"/>
                <a:cs typeface="Calibri"/>
              </a:rPr>
              <a:t>g</a:t>
            </a:r>
            <a:r>
              <a:rPr sz="2400" spc="-25" dirty="0">
                <a:latin typeface="Comic Sans MS" panose="030F0702030302020204" pitchFamily="66" charset="0"/>
                <a:cs typeface="Calibri"/>
              </a:rPr>
              <a:t>e</a:t>
            </a:r>
            <a:r>
              <a:rPr sz="2400" spc="-5" dirty="0">
                <a:latin typeface="Comic Sans MS" panose="030F0702030302020204" pitchFamily="66" charset="0"/>
                <a:cs typeface="Calibri"/>
              </a:rPr>
              <a:t>t</a:t>
            </a:r>
            <a:r>
              <a:rPr sz="2400" spc="-30" dirty="0">
                <a:latin typeface="Comic Sans MS" panose="030F0702030302020204" pitchFamily="66" charset="0"/>
                <a:cs typeface="Times New Roman"/>
              </a:rPr>
              <a:t> </a:t>
            </a:r>
            <a:r>
              <a:rPr sz="2400" spc="-20" dirty="0">
                <a:latin typeface="Comic Sans MS" panose="030F0702030302020204" pitchFamily="66" charset="0"/>
                <a:cs typeface="Calibri"/>
              </a:rPr>
              <a:t>v</a:t>
            </a:r>
            <a:r>
              <a:rPr sz="2400" spc="-10" dirty="0">
                <a:latin typeface="Comic Sans MS" panose="030F0702030302020204" pitchFamily="66" charset="0"/>
                <a:cs typeface="Calibri"/>
              </a:rPr>
              <a:t>a</a:t>
            </a:r>
            <a:r>
              <a:rPr sz="2400" spc="-5" dirty="0">
                <a:latin typeface="Comic Sans MS" panose="030F0702030302020204" pitchFamily="66" charset="0"/>
                <a:cs typeface="Calibri"/>
              </a:rPr>
              <a:t>r</a:t>
            </a:r>
            <a:r>
              <a:rPr sz="2400" dirty="0">
                <a:latin typeface="Comic Sans MS" panose="030F0702030302020204" pitchFamily="66" charset="0"/>
                <a:cs typeface="Calibri"/>
              </a:rPr>
              <a:t>iabl</a:t>
            </a:r>
            <a:r>
              <a:rPr sz="2400" spc="-10" dirty="0">
                <a:latin typeface="Comic Sans MS" panose="030F0702030302020204" pitchFamily="66" charset="0"/>
                <a:cs typeface="Calibri"/>
              </a:rPr>
              <a:t>e</a:t>
            </a:r>
            <a:r>
              <a:rPr sz="2400" spc="-10" dirty="0">
                <a:latin typeface="Comic Sans MS" panose="030F0702030302020204" pitchFamily="66" charset="0"/>
                <a:cs typeface="Times New Roman"/>
              </a:rPr>
              <a:t> </a:t>
            </a:r>
            <a:r>
              <a:rPr sz="2400" spc="-5" dirty="0">
                <a:latin typeface="Comic Sans MS" panose="030F0702030302020204" pitchFamily="66" charset="0"/>
                <a:cs typeface="Calibri"/>
              </a:rPr>
              <a:t>(s</a:t>
            </a:r>
            <a:r>
              <a:rPr sz="2400" spc="-10" dirty="0">
                <a:latin typeface="Comic Sans MS" panose="030F0702030302020204" pitchFamily="66" charset="0"/>
                <a:cs typeface="Calibri"/>
              </a:rPr>
              <a:t>a</a:t>
            </a:r>
            <a:r>
              <a:rPr sz="2400" dirty="0">
                <a:latin typeface="Comic Sans MS" panose="030F0702030302020204" pitchFamily="66" charset="0"/>
                <a:cs typeface="Calibri"/>
              </a:rPr>
              <a:t>l</a:t>
            </a:r>
            <a:r>
              <a:rPr sz="2400" spc="-10" dirty="0">
                <a:latin typeface="Comic Sans MS" panose="030F0702030302020204" pitchFamily="66" charset="0"/>
                <a:cs typeface="Calibri"/>
              </a:rPr>
              <a:t>es</a:t>
            </a:r>
            <a:r>
              <a:rPr sz="2400" spc="-30" dirty="0">
                <a:latin typeface="Comic Sans MS" panose="030F0702030302020204" pitchFamily="66" charset="0"/>
                <a:cs typeface="Times New Roman"/>
              </a:rPr>
              <a:t> </a:t>
            </a:r>
            <a:r>
              <a:rPr sz="2400" dirty="0">
                <a:latin typeface="Comic Sans MS" panose="030F0702030302020204" pitchFamily="66" charset="0"/>
                <a:cs typeface="Calibri"/>
              </a:rPr>
              <a:t>p</a:t>
            </a:r>
            <a:r>
              <a:rPr sz="2400" spc="-20" dirty="0">
                <a:latin typeface="Comic Sans MS" panose="030F0702030302020204" pitchFamily="66" charset="0"/>
                <a:cs typeface="Calibri"/>
              </a:rPr>
              <a:t>r</a:t>
            </a:r>
            <a:r>
              <a:rPr sz="2400" dirty="0">
                <a:latin typeface="Comic Sans MS" panose="030F0702030302020204" pitchFamily="66" charset="0"/>
                <a:cs typeface="Calibri"/>
              </a:rPr>
              <a:t>i</a:t>
            </a:r>
            <a:r>
              <a:rPr sz="2400" spc="-20" dirty="0">
                <a:latin typeface="Comic Sans MS" panose="030F0702030302020204" pitchFamily="66" charset="0"/>
                <a:cs typeface="Calibri"/>
              </a:rPr>
              <a:t>c</a:t>
            </a:r>
            <a:r>
              <a:rPr sz="2400" spc="-10" dirty="0">
                <a:latin typeface="Comic Sans MS" panose="030F0702030302020204" pitchFamily="66" charset="0"/>
                <a:cs typeface="Calibri"/>
              </a:rPr>
              <a:t>e)</a:t>
            </a:r>
            <a:r>
              <a:rPr sz="2400" spc="-25" dirty="0">
                <a:latin typeface="Comic Sans MS" panose="030F0702030302020204" pitchFamily="66" charset="0"/>
                <a:cs typeface="Times New Roman"/>
              </a:rPr>
              <a:t> </a:t>
            </a:r>
            <a:r>
              <a:rPr sz="2400" spc="-5" dirty="0">
                <a:latin typeface="Comic Sans MS" panose="030F0702030302020204" pitchFamily="66" charset="0"/>
                <a:cs typeface="Calibri"/>
              </a:rPr>
              <a:t>fo</a:t>
            </a:r>
            <a:r>
              <a:rPr sz="2400" dirty="0">
                <a:latin typeface="Comic Sans MS" panose="030F0702030302020204" pitchFamily="66" charset="0"/>
                <a:cs typeface="Calibri"/>
              </a:rPr>
              <a:t>r</a:t>
            </a:r>
            <a:r>
              <a:rPr sz="2400" spc="-30" dirty="0">
                <a:latin typeface="Comic Sans MS" panose="030F0702030302020204" pitchFamily="66" charset="0"/>
                <a:cs typeface="Times New Roman"/>
              </a:rPr>
              <a:t> </a:t>
            </a:r>
            <a:r>
              <a:rPr sz="2400" dirty="0">
                <a:latin typeface="Comic Sans MS" panose="030F0702030302020204" pitchFamily="66" charset="0"/>
                <a:cs typeface="Calibri"/>
              </a:rPr>
              <a:t>all</a:t>
            </a:r>
            <a:r>
              <a:rPr sz="2400" spc="-25" dirty="0">
                <a:latin typeface="Comic Sans MS" panose="030F0702030302020204" pitchFamily="66" charset="0"/>
                <a:cs typeface="Times New Roman"/>
              </a:rPr>
              <a:t> </a:t>
            </a:r>
            <a:r>
              <a:rPr sz="2400" spc="-20" dirty="0">
                <a:latin typeface="Comic Sans MS" panose="030F0702030302020204" pitchFamily="66" charset="0"/>
                <a:cs typeface="Calibri"/>
              </a:rPr>
              <a:t>t</a:t>
            </a:r>
            <a:r>
              <a:rPr sz="2400" dirty="0">
                <a:latin typeface="Comic Sans MS" panose="030F0702030302020204" pitchFamily="66" charset="0"/>
                <a:cs typeface="Calibri"/>
              </a:rPr>
              <a:t>h</a:t>
            </a:r>
            <a:r>
              <a:rPr sz="2400" spc="-10" dirty="0">
                <a:latin typeface="Comic Sans MS" panose="030F0702030302020204" pitchFamily="66" charset="0"/>
                <a:cs typeface="Calibri"/>
              </a:rPr>
              <a:t>e</a:t>
            </a:r>
            <a:r>
              <a:rPr sz="2400" spc="-35" dirty="0">
                <a:latin typeface="Comic Sans MS" panose="030F0702030302020204" pitchFamily="66" charset="0"/>
                <a:cs typeface="Times New Roman"/>
              </a:rPr>
              <a:t> </a:t>
            </a:r>
            <a:r>
              <a:rPr sz="2400" spc="-10" dirty="0">
                <a:latin typeface="Comic Sans MS" panose="030F0702030302020204" pitchFamily="66" charset="0"/>
                <a:cs typeface="Calibri"/>
              </a:rPr>
              <a:t>yea</a:t>
            </a:r>
            <a:r>
              <a:rPr sz="2400" spc="-5" dirty="0">
                <a:latin typeface="Comic Sans MS" panose="030F0702030302020204" pitchFamily="66" charset="0"/>
                <a:cs typeface="Calibri"/>
              </a:rPr>
              <a:t>r</a:t>
            </a:r>
            <a:r>
              <a:rPr sz="2400" dirty="0">
                <a:latin typeface="Comic Sans MS" panose="030F0702030302020204" pitchFamily="66" charset="0"/>
                <a:cs typeface="Calibri"/>
              </a:rPr>
              <a:t>s</a:t>
            </a:r>
            <a:r>
              <a:rPr sz="2400" spc="-15" dirty="0">
                <a:latin typeface="Comic Sans MS" panose="030F0702030302020204" pitchFamily="66" charset="0"/>
                <a:cs typeface="Times New Roman"/>
              </a:rPr>
              <a:t> </a:t>
            </a:r>
            <a:r>
              <a:rPr sz="2400" spc="-15" dirty="0">
                <a:latin typeface="Comic Sans MS" panose="030F0702030302020204" pitchFamily="66" charset="0"/>
                <a:cs typeface="Calibri"/>
              </a:rPr>
              <a:t>a</a:t>
            </a:r>
            <a:r>
              <a:rPr sz="2400" dirty="0">
                <a:latin typeface="Comic Sans MS" panose="030F0702030302020204" pitchFamily="66" charset="0"/>
                <a:cs typeface="Calibri"/>
              </a:rPr>
              <a:t>nd</a:t>
            </a:r>
            <a:r>
              <a:rPr lang="en-US" sz="2400" dirty="0">
                <a:latin typeface="Comic Sans MS" panose="030F0702030302020204" pitchFamily="66" charset="0"/>
                <a:cs typeface="Calibri"/>
              </a:rPr>
              <a:t> c</a:t>
            </a:r>
            <a:r>
              <a:rPr lang="en-US" sz="2400" spc="-5" dirty="0">
                <a:latin typeface="Comic Sans MS" panose="030F0702030302020204" pitchFamily="66" charset="0"/>
                <a:cs typeface="Calibri"/>
              </a:rPr>
              <a:t>o</a:t>
            </a:r>
            <a:r>
              <a:rPr lang="en-US" sz="2400" dirty="0">
                <a:latin typeface="Comic Sans MS" panose="030F0702030302020204" pitchFamily="66" charset="0"/>
                <a:cs typeface="Calibri"/>
              </a:rPr>
              <a:t>n</a:t>
            </a:r>
            <a:r>
              <a:rPr lang="en-US" sz="2400" spc="-10" dirty="0">
                <a:latin typeface="Comic Sans MS" panose="030F0702030302020204" pitchFamily="66" charset="0"/>
                <a:cs typeface="Calibri"/>
              </a:rPr>
              <a:t>e</a:t>
            </a:r>
            <a:r>
              <a:rPr lang="en-US" sz="2400" dirty="0">
                <a:latin typeface="Comic Sans MS" panose="030F0702030302020204" pitchFamily="66" charset="0"/>
                <a:cs typeface="Times New Roman"/>
              </a:rPr>
              <a:t> </a:t>
            </a:r>
            <a:r>
              <a:rPr lang="en-US" sz="2400" spc="-110" dirty="0">
                <a:latin typeface="Comic Sans MS" panose="030F0702030302020204" pitchFamily="66" charset="0"/>
                <a:cs typeface="Times New Roman"/>
              </a:rPr>
              <a:t> </a:t>
            </a:r>
            <a:r>
              <a:rPr lang="en-US" sz="2400" dirty="0">
                <a:latin typeface="Comic Sans MS" panose="030F0702030302020204" pitchFamily="66" charset="0"/>
                <a:cs typeface="Calibri"/>
              </a:rPr>
              <a:t>can</a:t>
            </a:r>
            <a:r>
              <a:rPr lang="en-US" sz="2400" dirty="0">
                <a:latin typeface="Comic Sans MS" panose="030F0702030302020204" pitchFamily="66" charset="0"/>
                <a:cs typeface="Times New Roman"/>
              </a:rPr>
              <a:t> </a:t>
            </a:r>
            <a:r>
              <a:rPr lang="en-US" sz="2400" spc="-100" dirty="0">
                <a:latin typeface="Comic Sans MS" panose="030F0702030302020204" pitchFamily="66" charset="0"/>
                <a:cs typeface="Times New Roman"/>
              </a:rPr>
              <a:t> </a:t>
            </a:r>
            <a:r>
              <a:rPr lang="en-US" sz="2400" spc="-15" dirty="0">
                <a:latin typeface="Comic Sans MS" panose="030F0702030302020204" pitchFamily="66" charset="0"/>
                <a:cs typeface="Calibri"/>
              </a:rPr>
              <a:t>se</a:t>
            </a:r>
            <a:r>
              <a:rPr lang="en-US" sz="2400" spc="-10" dirty="0">
                <a:latin typeface="Comic Sans MS" panose="030F0702030302020204" pitchFamily="66" charset="0"/>
                <a:cs typeface="Calibri"/>
              </a:rPr>
              <a:t>e</a:t>
            </a:r>
            <a:r>
              <a:rPr lang="en-US" sz="2400" dirty="0">
                <a:latin typeface="Comic Sans MS" panose="030F0702030302020204" pitchFamily="66" charset="0"/>
                <a:cs typeface="Times New Roman"/>
              </a:rPr>
              <a:t> </a:t>
            </a:r>
            <a:r>
              <a:rPr lang="en-US" sz="2400" spc="-110" dirty="0">
                <a:latin typeface="Comic Sans MS" panose="030F0702030302020204" pitchFamily="66" charset="0"/>
                <a:cs typeface="Times New Roman"/>
              </a:rPr>
              <a:t> </a:t>
            </a:r>
            <a:r>
              <a:rPr lang="en-US" sz="2400" dirty="0">
                <a:latin typeface="Comic Sans MS" panose="030F0702030302020204" pitchFamily="66" charset="0"/>
                <a:cs typeface="Calibri"/>
              </a:rPr>
              <a:t>th</a:t>
            </a:r>
            <a:r>
              <a:rPr lang="en-US" sz="2400" spc="-10" dirty="0">
                <a:latin typeface="Comic Sans MS" panose="030F0702030302020204" pitchFamily="66" charset="0"/>
                <a:cs typeface="Calibri"/>
              </a:rPr>
              <a:t>at</a:t>
            </a:r>
            <a:r>
              <a:rPr lang="en-US" sz="2400" dirty="0">
                <a:latin typeface="Comic Sans MS" panose="030F0702030302020204" pitchFamily="66" charset="0"/>
                <a:cs typeface="Times New Roman"/>
              </a:rPr>
              <a:t> </a:t>
            </a:r>
            <a:r>
              <a:rPr lang="en-US" sz="2400" spc="-105" dirty="0">
                <a:latin typeface="Comic Sans MS" panose="030F0702030302020204" pitchFamily="66" charset="0"/>
                <a:cs typeface="Times New Roman"/>
              </a:rPr>
              <a:t> </a:t>
            </a:r>
            <a:r>
              <a:rPr lang="en-US" sz="2400" dirty="0" err="1">
                <a:latin typeface="Comic Sans MS" panose="030F0702030302020204" pitchFamily="66" charset="0"/>
                <a:cs typeface="Calibri"/>
              </a:rPr>
              <a:t>neighb</a:t>
            </a:r>
            <a:r>
              <a:rPr lang="en-US" sz="2400" spc="-15" dirty="0" err="1">
                <a:latin typeface="Comic Sans MS" panose="030F0702030302020204" pitchFamily="66" charset="0"/>
                <a:cs typeface="Calibri"/>
              </a:rPr>
              <a:t>o</a:t>
            </a:r>
            <a:r>
              <a:rPr lang="en-US" sz="2400" dirty="0" err="1">
                <a:latin typeface="Comic Sans MS" panose="030F0702030302020204" pitchFamily="66" charset="0"/>
                <a:cs typeface="Calibri"/>
              </a:rPr>
              <a:t>ur</a:t>
            </a:r>
            <a:r>
              <a:rPr lang="en-US" sz="2400" spc="5" dirty="0" err="1">
                <a:latin typeface="Comic Sans MS" panose="030F0702030302020204" pitchFamily="66" charset="0"/>
                <a:cs typeface="Calibri"/>
              </a:rPr>
              <a:t>h</a:t>
            </a:r>
            <a:r>
              <a:rPr lang="en-US" sz="2400" spc="-15" dirty="0" err="1">
                <a:latin typeface="Comic Sans MS" panose="030F0702030302020204" pitchFamily="66" charset="0"/>
                <a:cs typeface="Calibri"/>
              </a:rPr>
              <a:t>o</a:t>
            </a:r>
            <a:r>
              <a:rPr lang="en-US" sz="2400" spc="-5" dirty="0" err="1">
                <a:latin typeface="Comic Sans MS" panose="030F0702030302020204" pitchFamily="66" charset="0"/>
                <a:cs typeface="Calibri"/>
              </a:rPr>
              <a:t>o</a:t>
            </a:r>
            <a:r>
              <a:rPr lang="en-US" sz="2400" dirty="0" err="1">
                <a:latin typeface="Comic Sans MS" panose="030F0702030302020204" pitchFamily="66" charset="0"/>
                <a:cs typeface="Calibri"/>
              </a:rPr>
              <a:t>d</a:t>
            </a:r>
            <a:r>
              <a:rPr lang="en-US" sz="2400" spc="-5" dirty="0">
                <a:latin typeface="Comic Sans MS" panose="030F0702030302020204" pitchFamily="66" charset="0"/>
                <a:cs typeface="Calibri"/>
              </a:rPr>
              <a:t>,</a:t>
            </a:r>
            <a:r>
              <a:rPr lang="en-US" sz="2400" dirty="0">
                <a:latin typeface="Comic Sans MS" panose="030F0702030302020204" pitchFamily="66" charset="0"/>
                <a:cs typeface="Times New Roman"/>
              </a:rPr>
              <a:t> </a:t>
            </a:r>
            <a:r>
              <a:rPr lang="en-US" sz="2400" spc="-80" dirty="0">
                <a:latin typeface="Comic Sans MS" panose="030F0702030302020204" pitchFamily="66" charset="0"/>
                <a:cs typeface="Times New Roman"/>
              </a:rPr>
              <a:t> </a:t>
            </a:r>
            <a:r>
              <a:rPr lang="en-US" sz="2400" spc="-5" dirty="0">
                <a:latin typeface="Comic Sans MS" panose="030F0702030302020204" pitchFamily="66" charset="0"/>
                <a:cs typeface="Calibri"/>
              </a:rPr>
              <a:t>Exce</a:t>
            </a:r>
            <a:r>
              <a:rPr lang="en-US" sz="2400" dirty="0">
                <a:latin typeface="Comic Sans MS" panose="030F0702030302020204" pitchFamily="66" charset="0"/>
                <a:cs typeface="Calibri"/>
              </a:rPr>
              <a:t>ll</a:t>
            </a:r>
            <a:r>
              <a:rPr lang="en-US" sz="2400" spc="-10" dirty="0">
                <a:latin typeface="Comic Sans MS" panose="030F0702030302020204" pitchFamily="66" charset="0"/>
                <a:cs typeface="Calibri"/>
              </a:rPr>
              <a:t>ent</a:t>
            </a:r>
            <a:r>
              <a:rPr lang="en-US" sz="2400" dirty="0">
                <a:latin typeface="Comic Sans MS" panose="030F0702030302020204" pitchFamily="66" charset="0"/>
                <a:cs typeface="Times New Roman"/>
              </a:rPr>
              <a:t> </a:t>
            </a:r>
            <a:r>
              <a:rPr lang="en-US" sz="2400" spc="-105" dirty="0">
                <a:latin typeface="Comic Sans MS" panose="030F0702030302020204" pitchFamily="66" charset="0"/>
                <a:cs typeface="Times New Roman"/>
              </a:rPr>
              <a:t> </a:t>
            </a:r>
            <a:r>
              <a:rPr lang="en-US" sz="2400" dirty="0">
                <a:latin typeface="Comic Sans MS" panose="030F0702030302020204" pitchFamily="66" charset="0"/>
                <a:cs typeface="Calibri"/>
              </a:rPr>
              <a:t>ki</a:t>
            </a:r>
            <a:r>
              <a:rPr lang="en-US" sz="2400" spc="-5" dirty="0">
                <a:latin typeface="Comic Sans MS" panose="030F0702030302020204" pitchFamily="66" charset="0"/>
                <a:cs typeface="Calibri"/>
              </a:rPr>
              <a:t>t</a:t>
            </a:r>
            <a:r>
              <a:rPr lang="en-US" sz="2400" spc="-20" dirty="0">
                <a:latin typeface="Comic Sans MS" panose="030F0702030302020204" pitchFamily="66" charset="0"/>
                <a:cs typeface="Calibri"/>
              </a:rPr>
              <a:t>c</a:t>
            </a:r>
            <a:r>
              <a:rPr lang="en-US" sz="2400" dirty="0">
                <a:latin typeface="Comic Sans MS" panose="030F0702030302020204" pitchFamily="66" charset="0"/>
                <a:cs typeface="Calibri"/>
              </a:rPr>
              <a:t>h</a:t>
            </a:r>
            <a:r>
              <a:rPr lang="en-US" sz="2400" spc="-10" dirty="0">
                <a:latin typeface="Comic Sans MS" panose="030F0702030302020204" pitchFamily="66" charset="0"/>
                <a:cs typeface="Calibri"/>
              </a:rPr>
              <a:t>en</a:t>
            </a:r>
            <a:r>
              <a:rPr lang="en-US" sz="2400" dirty="0">
                <a:latin typeface="Comic Sans MS" panose="030F0702030302020204" pitchFamily="66" charset="0"/>
                <a:cs typeface="Times New Roman"/>
              </a:rPr>
              <a:t> </a:t>
            </a:r>
            <a:r>
              <a:rPr lang="en-US" sz="2400" spc="-105" dirty="0">
                <a:latin typeface="Comic Sans MS" panose="030F0702030302020204" pitchFamily="66" charset="0"/>
                <a:cs typeface="Times New Roman"/>
              </a:rPr>
              <a:t> </a:t>
            </a:r>
            <a:r>
              <a:rPr lang="en-US" sz="2400" dirty="0">
                <a:latin typeface="Comic Sans MS" panose="030F0702030302020204" pitchFamily="66" charset="0"/>
                <a:cs typeface="Calibri"/>
              </a:rPr>
              <a:t>qu</a:t>
            </a:r>
            <a:r>
              <a:rPr lang="en-US" sz="2400" spc="-15" dirty="0">
                <a:latin typeface="Comic Sans MS" panose="030F0702030302020204" pitchFamily="66" charset="0"/>
                <a:cs typeface="Calibri"/>
              </a:rPr>
              <a:t>a</a:t>
            </a:r>
            <a:r>
              <a:rPr lang="en-US" sz="2400" dirty="0">
                <a:latin typeface="Comic Sans MS" panose="030F0702030302020204" pitchFamily="66" charset="0"/>
                <a:cs typeface="Calibri"/>
              </a:rPr>
              <a:t>l</a:t>
            </a:r>
            <a:r>
              <a:rPr lang="en-US" sz="2400" spc="5" dirty="0">
                <a:latin typeface="Comic Sans MS" panose="030F0702030302020204" pitchFamily="66" charset="0"/>
                <a:cs typeface="Calibri"/>
              </a:rPr>
              <a:t>i</a:t>
            </a:r>
            <a:r>
              <a:rPr lang="en-US" sz="2400" spc="-5" dirty="0">
                <a:latin typeface="Comic Sans MS" panose="030F0702030302020204" pitchFamily="66" charset="0"/>
                <a:cs typeface="Calibri"/>
              </a:rPr>
              <a:t>ty,</a:t>
            </a:r>
            <a:r>
              <a:rPr lang="en-US" sz="2400" spc="-5" dirty="0">
                <a:latin typeface="Comic Sans MS" panose="030F0702030302020204" pitchFamily="66" charset="0"/>
                <a:cs typeface="Times New Roman"/>
              </a:rPr>
              <a:t> </a:t>
            </a:r>
            <a:r>
              <a:rPr lang="en-US" sz="2400" dirty="0">
                <a:latin typeface="Comic Sans MS" panose="030F0702030302020204" pitchFamily="66" charset="0"/>
                <a:cs typeface="Calibri"/>
              </a:rPr>
              <a:t>bui</a:t>
            </a:r>
            <a:r>
              <a:rPr lang="en-US" sz="2400" spc="-10" dirty="0">
                <a:latin typeface="Comic Sans MS" panose="030F0702030302020204" pitchFamily="66" charset="0"/>
                <a:cs typeface="Calibri"/>
              </a:rPr>
              <a:t>l</a:t>
            </a:r>
            <a:r>
              <a:rPr lang="en-US" sz="2400" dirty="0">
                <a:latin typeface="Comic Sans MS" panose="030F0702030302020204" pitchFamily="66" charset="0"/>
                <a:cs typeface="Calibri"/>
              </a:rPr>
              <a:t>di</a:t>
            </a:r>
            <a:r>
              <a:rPr lang="en-US" sz="2400" spc="5" dirty="0">
                <a:latin typeface="Comic Sans MS" panose="030F0702030302020204" pitchFamily="66" charset="0"/>
                <a:cs typeface="Calibri"/>
              </a:rPr>
              <a:t>n</a:t>
            </a:r>
            <a:r>
              <a:rPr lang="en-US" sz="2400" spc="-10" dirty="0">
                <a:latin typeface="Comic Sans MS" panose="030F0702030302020204" pitchFamily="66" charset="0"/>
                <a:cs typeface="Calibri"/>
              </a:rPr>
              <a:t>g</a:t>
            </a:r>
            <a:r>
              <a:rPr lang="en-US" sz="2400" spc="165" dirty="0">
                <a:latin typeface="Comic Sans MS" panose="030F0702030302020204" pitchFamily="66" charset="0"/>
                <a:cs typeface="Times New Roman"/>
              </a:rPr>
              <a:t> </a:t>
            </a:r>
            <a:r>
              <a:rPr lang="en-US" sz="2400" spc="-20" dirty="0">
                <a:latin typeface="Comic Sans MS" panose="030F0702030302020204" pitchFamily="66" charset="0"/>
                <a:cs typeface="Calibri"/>
              </a:rPr>
              <a:t>t</a:t>
            </a:r>
            <a:r>
              <a:rPr lang="en-US" sz="2400" dirty="0">
                <a:latin typeface="Comic Sans MS" panose="030F0702030302020204" pitchFamily="66" charset="0"/>
                <a:cs typeface="Calibri"/>
              </a:rPr>
              <a:t>y</a:t>
            </a:r>
            <a:r>
              <a:rPr lang="en-US" sz="2400" spc="5" dirty="0">
                <a:latin typeface="Comic Sans MS" panose="030F0702030302020204" pitchFamily="66" charset="0"/>
                <a:cs typeface="Calibri"/>
              </a:rPr>
              <a:t>p</a:t>
            </a:r>
            <a:r>
              <a:rPr lang="en-US" sz="2400" spc="-10" dirty="0">
                <a:latin typeface="Comic Sans MS" panose="030F0702030302020204" pitchFamily="66" charset="0"/>
                <a:cs typeface="Calibri"/>
              </a:rPr>
              <a:t>e,</a:t>
            </a:r>
            <a:r>
              <a:rPr lang="en-US" sz="2400" spc="170" dirty="0">
                <a:latin typeface="Comic Sans MS" panose="030F0702030302020204" pitchFamily="66" charset="0"/>
                <a:cs typeface="Times New Roman"/>
              </a:rPr>
              <a:t> </a:t>
            </a:r>
            <a:r>
              <a:rPr lang="en-US" sz="2400" dirty="0">
                <a:latin typeface="Comic Sans MS" panose="030F0702030302020204" pitchFamily="66" charset="0"/>
                <a:cs typeface="Calibri"/>
              </a:rPr>
              <a:t>h</a:t>
            </a:r>
            <a:r>
              <a:rPr lang="en-US" sz="2400" spc="-5" dirty="0">
                <a:latin typeface="Comic Sans MS" panose="030F0702030302020204" pitchFamily="66" charset="0"/>
                <a:cs typeface="Calibri"/>
              </a:rPr>
              <a:t>o</a:t>
            </a:r>
            <a:r>
              <a:rPr lang="en-US" sz="2400" dirty="0">
                <a:latin typeface="Comic Sans MS" panose="030F0702030302020204" pitchFamily="66" charset="0"/>
                <a:cs typeface="Calibri"/>
              </a:rPr>
              <a:t>u</a:t>
            </a:r>
            <a:r>
              <a:rPr lang="en-US" sz="2400" spc="-15" dirty="0">
                <a:latin typeface="Comic Sans MS" panose="030F0702030302020204" pitchFamily="66" charset="0"/>
                <a:cs typeface="Calibri"/>
              </a:rPr>
              <a:t>s</a:t>
            </a:r>
            <a:r>
              <a:rPr lang="en-US" sz="2400" spc="-10" dirty="0">
                <a:latin typeface="Comic Sans MS" panose="030F0702030302020204" pitchFamily="66" charset="0"/>
                <a:cs typeface="Calibri"/>
              </a:rPr>
              <a:t>e</a:t>
            </a:r>
            <a:r>
              <a:rPr lang="en-US" sz="2400" spc="160" dirty="0">
                <a:latin typeface="Comic Sans MS" panose="030F0702030302020204" pitchFamily="66" charset="0"/>
                <a:cs typeface="Times New Roman"/>
              </a:rPr>
              <a:t> </a:t>
            </a:r>
            <a:r>
              <a:rPr lang="en-US" sz="2400" spc="-15" dirty="0">
                <a:latin typeface="Comic Sans MS" panose="030F0702030302020204" pitchFamily="66" charset="0"/>
                <a:cs typeface="Calibri"/>
              </a:rPr>
              <a:t>st</a:t>
            </a:r>
            <a:r>
              <a:rPr lang="en-US" sz="2400" spc="-5" dirty="0">
                <a:latin typeface="Comic Sans MS" panose="030F0702030302020204" pitchFamily="66" charset="0"/>
                <a:cs typeface="Calibri"/>
              </a:rPr>
              <a:t>y</a:t>
            </a:r>
            <a:r>
              <a:rPr lang="en-US" sz="2400" dirty="0">
                <a:latin typeface="Comic Sans MS" panose="030F0702030302020204" pitchFamily="66" charset="0"/>
                <a:cs typeface="Calibri"/>
              </a:rPr>
              <a:t>l</a:t>
            </a:r>
            <a:r>
              <a:rPr lang="en-US" sz="2400" spc="-10" dirty="0">
                <a:latin typeface="Comic Sans MS" panose="030F0702030302020204" pitchFamily="66" charset="0"/>
                <a:cs typeface="Calibri"/>
              </a:rPr>
              <a:t>e</a:t>
            </a:r>
            <a:r>
              <a:rPr lang="en-US" sz="2400" spc="160" dirty="0">
                <a:latin typeface="Comic Sans MS" panose="030F0702030302020204" pitchFamily="66" charset="0"/>
                <a:cs typeface="Times New Roman"/>
              </a:rPr>
              <a:t> </a:t>
            </a:r>
            <a:r>
              <a:rPr lang="en-US" sz="2400" spc="-20" dirty="0">
                <a:latin typeface="Comic Sans MS" panose="030F0702030302020204" pitchFamily="66" charset="0"/>
                <a:cs typeface="Calibri"/>
              </a:rPr>
              <a:t>w</a:t>
            </a:r>
            <a:r>
              <a:rPr lang="en-US" sz="2400" dirty="0">
                <a:latin typeface="Comic Sans MS" panose="030F0702030302020204" pitchFamily="66" charset="0"/>
                <a:cs typeface="Calibri"/>
              </a:rPr>
              <a:t>i</a:t>
            </a:r>
            <a:r>
              <a:rPr lang="en-US" sz="2400" spc="-5" dirty="0">
                <a:latin typeface="Comic Sans MS" panose="030F0702030302020204" pitchFamily="66" charset="0"/>
                <a:cs typeface="Calibri"/>
              </a:rPr>
              <a:t>t</a:t>
            </a:r>
            <a:r>
              <a:rPr lang="en-US" sz="2400" dirty="0">
                <a:latin typeface="Comic Sans MS" panose="030F0702030302020204" pitchFamily="66" charset="0"/>
                <a:cs typeface="Calibri"/>
              </a:rPr>
              <a:t>h</a:t>
            </a:r>
            <a:r>
              <a:rPr lang="en-US" sz="2400" spc="180" dirty="0">
                <a:latin typeface="Comic Sans MS" panose="030F0702030302020204" pitchFamily="66" charset="0"/>
                <a:cs typeface="Times New Roman"/>
              </a:rPr>
              <a:t> </a:t>
            </a:r>
            <a:r>
              <a:rPr lang="en-US" sz="2400" spc="-5" dirty="0">
                <a:latin typeface="Comic Sans MS" panose="030F0702030302020204" pitchFamily="66" charset="0"/>
                <a:cs typeface="Calibri"/>
              </a:rPr>
              <a:t>Tw</a:t>
            </a:r>
            <a:r>
              <a:rPr lang="en-US" sz="2400" dirty="0">
                <a:latin typeface="Comic Sans MS" panose="030F0702030302020204" pitchFamily="66" charset="0"/>
                <a:cs typeface="Calibri"/>
              </a:rPr>
              <a:t>o</a:t>
            </a:r>
            <a:r>
              <a:rPr lang="en-US" sz="2400" spc="160" dirty="0">
                <a:latin typeface="Comic Sans MS" panose="030F0702030302020204" pitchFamily="66" charset="0"/>
                <a:cs typeface="Times New Roman"/>
              </a:rPr>
              <a:t> </a:t>
            </a:r>
            <a:r>
              <a:rPr lang="en-US" sz="2400" dirty="0">
                <a:latin typeface="Comic Sans MS" panose="030F0702030302020204" pitchFamily="66" charset="0"/>
                <a:cs typeface="Calibri"/>
              </a:rPr>
              <a:t>and</a:t>
            </a:r>
            <a:r>
              <a:rPr lang="en-US" sz="2400" spc="175" dirty="0">
                <a:latin typeface="Comic Sans MS" panose="030F0702030302020204" pitchFamily="66" charset="0"/>
                <a:cs typeface="Times New Roman"/>
              </a:rPr>
              <a:t> </a:t>
            </a:r>
            <a:r>
              <a:rPr lang="en-US" sz="2400" spc="-5" dirty="0">
                <a:latin typeface="Comic Sans MS" panose="030F0702030302020204" pitchFamily="66" charset="0"/>
                <a:cs typeface="Calibri"/>
              </a:rPr>
              <a:t>o</a:t>
            </a:r>
            <a:r>
              <a:rPr lang="en-US" sz="2400" dirty="0">
                <a:latin typeface="Comic Sans MS" panose="030F0702030302020204" pitchFamily="66" charset="0"/>
                <a:cs typeface="Calibri"/>
              </a:rPr>
              <a:t>n</a:t>
            </a:r>
            <a:r>
              <a:rPr lang="en-US" sz="2400" spc="-15" dirty="0">
                <a:latin typeface="Comic Sans MS" panose="030F0702030302020204" pitchFamily="66" charset="0"/>
                <a:cs typeface="Calibri"/>
              </a:rPr>
              <a:t>e</a:t>
            </a:r>
            <a:r>
              <a:rPr lang="en-US" sz="2400" spc="-5" dirty="0">
                <a:latin typeface="Comic Sans MS" panose="030F0702030302020204" pitchFamily="66" charset="0"/>
                <a:cs typeface="Calibri"/>
              </a:rPr>
              <a:t>-</a:t>
            </a:r>
            <a:r>
              <a:rPr lang="en-US" sz="2400" dirty="0">
                <a:latin typeface="Comic Sans MS" panose="030F0702030302020204" pitchFamily="66" charset="0"/>
                <a:cs typeface="Calibri"/>
              </a:rPr>
              <a:t>half</a:t>
            </a:r>
            <a:r>
              <a:rPr lang="en-US" sz="2400" spc="160" dirty="0">
                <a:latin typeface="Comic Sans MS" panose="030F0702030302020204" pitchFamily="66" charset="0"/>
                <a:cs typeface="Times New Roman"/>
              </a:rPr>
              <a:t> </a:t>
            </a:r>
            <a:r>
              <a:rPr lang="en-US" sz="2400" spc="-5" dirty="0">
                <a:latin typeface="Comic Sans MS" panose="030F0702030302020204" pitchFamily="66" charset="0"/>
                <a:cs typeface="Calibri"/>
              </a:rPr>
              <a:t>st</a:t>
            </a:r>
            <a:r>
              <a:rPr lang="en-US" sz="2400" spc="-10" dirty="0">
                <a:latin typeface="Comic Sans MS" panose="030F0702030302020204" pitchFamily="66" charset="0"/>
                <a:cs typeface="Calibri"/>
              </a:rPr>
              <a:t>or</a:t>
            </a:r>
            <a:r>
              <a:rPr lang="en-US" sz="2400" spc="-5" dirty="0">
                <a:latin typeface="Comic Sans MS" panose="030F0702030302020204" pitchFamily="66" charset="0"/>
                <a:cs typeface="Calibri"/>
              </a:rPr>
              <a:t>y:</a:t>
            </a:r>
            <a:r>
              <a:rPr lang="en-US" sz="2400" spc="155" dirty="0">
                <a:latin typeface="Comic Sans MS" panose="030F0702030302020204" pitchFamily="66" charset="0"/>
                <a:cs typeface="Times New Roman"/>
              </a:rPr>
              <a:t> </a:t>
            </a:r>
            <a:r>
              <a:rPr lang="en-US" sz="2400" spc="-15" dirty="0">
                <a:latin typeface="Comic Sans MS" panose="030F0702030302020204" pitchFamily="66" charset="0"/>
                <a:cs typeface="Calibri"/>
              </a:rPr>
              <a:t>2</a:t>
            </a:r>
            <a:r>
              <a:rPr lang="en-US" sz="2400" baseline="30000" dirty="0">
                <a:latin typeface="Comic Sans MS" panose="030F0702030302020204" pitchFamily="66" charset="0"/>
                <a:cs typeface="Calibri"/>
              </a:rPr>
              <a:t>nd</a:t>
            </a:r>
            <a:r>
              <a:rPr lang="en-US" sz="2400" dirty="0">
                <a:latin typeface="Comic Sans MS" panose="030F0702030302020204" pitchFamily="66" charset="0"/>
                <a:cs typeface="Calibri"/>
              </a:rPr>
              <a:t> l</a:t>
            </a:r>
            <a:r>
              <a:rPr lang="en-US" sz="2400" spc="-10" dirty="0">
                <a:latin typeface="Comic Sans MS" panose="030F0702030302020204" pitchFamily="66" charset="0"/>
                <a:cs typeface="Calibri"/>
              </a:rPr>
              <a:t>e</a:t>
            </a:r>
            <a:r>
              <a:rPr lang="en-US" sz="2400" spc="-20" dirty="0">
                <a:latin typeface="Comic Sans MS" panose="030F0702030302020204" pitchFamily="66" charset="0"/>
                <a:cs typeface="Calibri"/>
              </a:rPr>
              <a:t>v</a:t>
            </a:r>
            <a:r>
              <a:rPr lang="en-US" sz="2400" dirty="0">
                <a:latin typeface="Comic Sans MS" panose="030F0702030302020204" pitchFamily="66" charset="0"/>
                <a:cs typeface="Calibri"/>
              </a:rPr>
              <a:t>el</a:t>
            </a:r>
            <a:r>
              <a:rPr lang="en-US" sz="2400" dirty="0">
                <a:latin typeface="Comic Sans MS" panose="030F0702030302020204" pitchFamily="66" charset="0"/>
                <a:cs typeface="Times New Roman"/>
              </a:rPr>
              <a:t> </a:t>
            </a:r>
            <a:r>
              <a:rPr lang="en-US" sz="2400" spc="-130" dirty="0">
                <a:latin typeface="Comic Sans MS" panose="030F0702030302020204" pitchFamily="66" charset="0"/>
                <a:cs typeface="Times New Roman"/>
              </a:rPr>
              <a:t> </a:t>
            </a:r>
            <a:r>
              <a:rPr lang="en-US" sz="2400" spc="-5" dirty="0">
                <a:latin typeface="Comic Sans MS" panose="030F0702030302020204" pitchFamily="66" charset="0"/>
                <a:cs typeface="Calibri"/>
              </a:rPr>
              <a:t>f</a:t>
            </a:r>
            <a:r>
              <a:rPr lang="en-US" sz="2400" dirty="0">
                <a:latin typeface="Comic Sans MS" panose="030F0702030302020204" pitchFamily="66" charset="0"/>
                <a:cs typeface="Calibri"/>
              </a:rPr>
              <a:t>inish</a:t>
            </a:r>
            <a:r>
              <a:rPr lang="en-US" sz="2400" spc="-10" dirty="0">
                <a:latin typeface="Comic Sans MS" panose="030F0702030302020204" pitchFamily="66" charset="0"/>
                <a:cs typeface="Calibri"/>
              </a:rPr>
              <a:t>e</a:t>
            </a:r>
            <a:r>
              <a:rPr lang="en-US" sz="2400" dirty="0">
                <a:latin typeface="Comic Sans MS" panose="030F0702030302020204" pitchFamily="66" charset="0"/>
                <a:cs typeface="Calibri"/>
              </a:rPr>
              <a:t>d</a:t>
            </a:r>
            <a:r>
              <a:rPr lang="en-US" sz="2400" spc="-5" dirty="0">
                <a:latin typeface="Comic Sans MS" panose="030F0702030302020204" pitchFamily="66" charset="0"/>
                <a:cs typeface="Calibri"/>
              </a:rPr>
              <a:t>,</a:t>
            </a:r>
            <a:r>
              <a:rPr lang="en-US" sz="2400" dirty="0">
                <a:latin typeface="Comic Sans MS" panose="030F0702030302020204" pitchFamily="66" charset="0"/>
                <a:cs typeface="Times New Roman"/>
              </a:rPr>
              <a:t> </a:t>
            </a:r>
            <a:r>
              <a:rPr lang="en-US" sz="2400" spc="-130" dirty="0">
                <a:latin typeface="Comic Sans MS" panose="030F0702030302020204" pitchFamily="66" charset="0"/>
                <a:cs typeface="Times New Roman"/>
              </a:rPr>
              <a:t> </a:t>
            </a:r>
            <a:r>
              <a:rPr lang="en-US" sz="2400" dirty="0">
                <a:latin typeface="Comic Sans MS" panose="030F0702030302020204" pitchFamily="66" charset="0"/>
                <a:cs typeface="Calibri"/>
              </a:rPr>
              <a:t>go</a:t>
            </a:r>
            <a:r>
              <a:rPr lang="en-US" sz="2400" spc="-10" dirty="0">
                <a:latin typeface="Comic Sans MS" panose="030F0702030302020204" pitchFamily="66" charset="0"/>
                <a:cs typeface="Calibri"/>
              </a:rPr>
              <a:t>o</a:t>
            </a:r>
            <a:r>
              <a:rPr lang="en-US" sz="2400" dirty="0">
                <a:latin typeface="Comic Sans MS" panose="030F0702030302020204" pitchFamily="66" charset="0"/>
                <a:cs typeface="Calibri"/>
              </a:rPr>
              <a:t>d</a:t>
            </a:r>
            <a:r>
              <a:rPr lang="en-US" sz="2400" dirty="0">
                <a:latin typeface="Comic Sans MS" panose="030F0702030302020204" pitchFamily="66" charset="0"/>
                <a:cs typeface="Times New Roman"/>
              </a:rPr>
              <a:t> </a:t>
            </a:r>
            <a:r>
              <a:rPr lang="en-US" sz="2400" spc="-125" dirty="0">
                <a:latin typeface="Comic Sans MS" panose="030F0702030302020204" pitchFamily="66" charset="0"/>
                <a:cs typeface="Times New Roman"/>
              </a:rPr>
              <a:t> </a:t>
            </a:r>
            <a:r>
              <a:rPr lang="en-US" sz="2400" dirty="0">
                <a:latin typeface="Comic Sans MS" panose="030F0702030302020204" pitchFamily="66" charset="0"/>
                <a:cs typeface="Calibri"/>
              </a:rPr>
              <a:t>b</a:t>
            </a:r>
            <a:r>
              <a:rPr lang="en-US" sz="2400" spc="-10" dirty="0">
                <a:latin typeface="Comic Sans MS" panose="030F0702030302020204" pitchFamily="66" charset="0"/>
                <a:cs typeface="Calibri"/>
              </a:rPr>
              <a:t>asement</a:t>
            </a:r>
            <a:r>
              <a:rPr lang="en-US" sz="2400" dirty="0">
                <a:latin typeface="Comic Sans MS" panose="030F0702030302020204" pitchFamily="66" charset="0"/>
                <a:cs typeface="Times New Roman"/>
              </a:rPr>
              <a:t> </a:t>
            </a:r>
            <a:r>
              <a:rPr lang="en-US" sz="2400" spc="-125" dirty="0">
                <a:latin typeface="Comic Sans MS" panose="030F0702030302020204" pitchFamily="66" charset="0"/>
                <a:cs typeface="Times New Roman"/>
              </a:rPr>
              <a:t> </a:t>
            </a:r>
            <a:r>
              <a:rPr lang="en-US" sz="2400" dirty="0">
                <a:latin typeface="Comic Sans MS" panose="030F0702030302020204" pitchFamily="66" charset="0"/>
                <a:cs typeface="Calibri"/>
              </a:rPr>
              <a:t>c</a:t>
            </a:r>
            <a:r>
              <a:rPr lang="en-US" sz="2400" spc="-10" dirty="0">
                <a:latin typeface="Comic Sans MS" panose="030F0702030302020204" pitchFamily="66" charset="0"/>
                <a:cs typeface="Calibri"/>
              </a:rPr>
              <a:t>o</a:t>
            </a:r>
            <a:r>
              <a:rPr lang="en-US" sz="2400" dirty="0">
                <a:latin typeface="Comic Sans MS" panose="030F0702030302020204" pitchFamily="66" charset="0"/>
                <a:cs typeface="Calibri"/>
              </a:rPr>
              <a:t>ndi</a:t>
            </a:r>
            <a:r>
              <a:rPr lang="en-US" sz="2400" spc="-15" dirty="0">
                <a:latin typeface="Comic Sans MS" panose="030F0702030302020204" pitchFamily="66" charset="0"/>
                <a:cs typeface="Calibri"/>
              </a:rPr>
              <a:t>t</a:t>
            </a:r>
            <a:r>
              <a:rPr lang="en-US" sz="2400" dirty="0">
                <a:latin typeface="Comic Sans MS" panose="030F0702030302020204" pitchFamily="66" charset="0"/>
                <a:cs typeface="Calibri"/>
              </a:rPr>
              <a:t>i</a:t>
            </a:r>
            <a:r>
              <a:rPr lang="en-US" sz="2400" spc="-5" dirty="0">
                <a:latin typeface="Comic Sans MS" panose="030F0702030302020204" pitchFamily="66" charset="0"/>
                <a:cs typeface="Calibri"/>
              </a:rPr>
              <a:t>o</a:t>
            </a:r>
            <a:r>
              <a:rPr lang="en-US" sz="2400" dirty="0">
                <a:latin typeface="Comic Sans MS" panose="030F0702030302020204" pitchFamily="66" charset="0"/>
                <a:cs typeface="Calibri"/>
              </a:rPr>
              <a:t>n</a:t>
            </a:r>
            <a:r>
              <a:rPr lang="en-US" sz="2400" dirty="0">
                <a:latin typeface="Comic Sans MS" panose="030F0702030302020204" pitchFamily="66" charset="0"/>
                <a:cs typeface="Times New Roman"/>
              </a:rPr>
              <a:t> </a:t>
            </a:r>
            <a:r>
              <a:rPr lang="en-US" sz="2400" spc="-125" dirty="0">
                <a:latin typeface="Comic Sans MS" panose="030F0702030302020204" pitchFamily="66" charset="0"/>
                <a:cs typeface="Times New Roman"/>
              </a:rPr>
              <a:t> </a:t>
            </a:r>
            <a:r>
              <a:rPr lang="en-US" sz="2400" spc="-10" dirty="0" err="1">
                <a:latin typeface="Comic Sans MS" panose="030F0702030302020204" pitchFamily="66" charset="0"/>
                <a:cs typeface="Calibri"/>
              </a:rPr>
              <a:t>etc</a:t>
            </a:r>
            <a:r>
              <a:rPr lang="en-US" sz="2400" dirty="0">
                <a:latin typeface="Comic Sans MS" panose="030F0702030302020204" pitchFamily="66" charset="0"/>
                <a:cs typeface="Times New Roman"/>
              </a:rPr>
              <a:t> </a:t>
            </a:r>
            <a:r>
              <a:rPr lang="en-US" sz="2400" spc="-130" dirty="0">
                <a:latin typeface="Comic Sans MS" panose="030F0702030302020204" pitchFamily="66" charset="0"/>
                <a:cs typeface="Times New Roman"/>
              </a:rPr>
              <a:t> </a:t>
            </a:r>
            <a:r>
              <a:rPr lang="en-US" sz="2400" spc="-10" dirty="0">
                <a:latin typeface="Comic Sans MS" panose="030F0702030302020204" pitchFamily="66" charset="0"/>
                <a:cs typeface="Calibri"/>
              </a:rPr>
              <a:t>p</a:t>
            </a:r>
            <a:r>
              <a:rPr lang="en-US" sz="2400" dirty="0">
                <a:latin typeface="Comic Sans MS" panose="030F0702030302020204" pitchFamily="66" charset="0"/>
                <a:cs typeface="Calibri"/>
              </a:rPr>
              <a:t>la</a:t>
            </a:r>
            <a:r>
              <a:rPr lang="en-US" sz="2400" spc="-10" dirty="0">
                <a:latin typeface="Comic Sans MS" panose="030F0702030302020204" pitchFamily="66" charset="0"/>
                <a:cs typeface="Calibri"/>
              </a:rPr>
              <a:t>y</a:t>
            </a:r>
            <a:r>
              <a:rPr lang="en-US" sz="2400" dirty="0">
                <a:latin typeface="Comic Sans MS" panose="030F0702030302020204" pitchFamily="66" charset="0"/>
                <a:cs typeface="Times New Roman"/>
              </a:rPr>
              <a:t> </a:t>
            </a:r>
            <a:r>
              <a:rPr lang="en-US" sz="2400" spc="-125" dirty="0">
                <a:latin typeface="Comic Sans MS" panose="030F0702030302020204" pitchFamily="66" charset="0"/>
                <a:cs typeface="Times New Roman"/>
              </a:rPr>
              <a:t> </a:t>
            </a:r>
            <a:r>
              <a:rPr lang="en-US" sz="2400" spc="-10" dirty="0">
                <a:latin typeface="Comic Sans MS" panose="030F0702030302020204" pitchFamily="66" charset="0"/>
                <a:cs typeface="Calibri"/>
              </a:rPr>
              <a:t>i</a:t>
            </a:r>
            <a:r>
              <a:rPr lang="en-US" sz="2400" dirty="0">
                <a:latin typeface="Comic Sans MS" panose="030F0702030302020204" pitchFamily="66" charset="0"/>
                <a:cs typeface="Calibri"/>
              </a:rPr>
              <a:t>mp</a:t>
            </a:r>
            <a:r>
              <a:rPr lang="en-US" sz="2400" spc="-15" dirty="0">
                <a:latin typeface="Comic Sans MS" panose="030F0702030302020204" pitchFamily="66" charset="0"/>
                <a:cs typeface="Calibri"/>
              </a:rPr>
              <a:t>o</a:t>
            </a:r>
            <a:r>
              <a:rPr lang="en-US" sz="2400" spc="-20" dirty="0">
                <a:latin typeface="Comic Sans MS" panose="030F0702030302020204" pitchFamily="66" charset="0"/>
                <a:cs typeface="Calibri"/>
              </a:rPr>
              <a:t>r</a:t>
            </a:r>
            <a:r>
              <a:rPr lang="en-US" sz="2400" dirty="0">
                <a:latin typeface="Comic Sans MS" panose="030F0702030302020204" pitchFamily="66" charset="0"/>
                <a:cs typeface="Calibri"/>
              </a:rPr>
              <a:t>ta</a:t>
            </a:r>
            <a:r>
              <a:rPr lang="en-US" sz="2400" spc="-10" dirty="0">
                <a:latin typeface="Comic Sans MS" panose="030F0702030302020204" pitchFamily="66" charset="0"/>
                <a:cs typeface="Calibri"/>
              </a:rPr>
              <a:t>n</a:t>
            </a:r>
            <a:r>
              <a:rPr lang="en-US" sz="2400" spc="-5" dirty="0">
                <a:latin typeface="Comic Sans MS" panose="030F0702030302020204" pitchFamily="66" charset="0"/>
                <a:cs typeface="Calibri"/>
              </a:rPr>
              <a:t>t</a:t>
            </a:r>
            <a:r>
              <a:rPr lang="en-US" sz="2400" spc="-5" dirty="0">
                <a:latin typeface="Comic Sans MS" panose="030F0702030302020204" pitchFamily="66" charset="0"/>
                <a:cs typeface="Times New Roman"/>
              </a:rPr>
              <a:t> </a:t>
            </a:r>
            <a:r>
              <a:rPr lang="en-US" sz="2400" spc="-10" dirty="0">
                <a:latin typeface="Comic Sans MS" panose="030F0702030302020204" pitchFamily="66" charset="0"/>
                <a:cs typeface="Calibri"/>
              </a:rPr>
              <a:t>ro</a:t>
            </a:r>
            <a:r>
              <a:rPr lang="en-US" sz="2400" dirty="0">
                <a:latin typeface="Comic Sans MS" panose="030F0702030302020204" pitchFamily="66" charset="0"/>
                <a:cs typeface="Calibri"/>
              </a:rPr>
              <a:t>l</a:t>
            </a:r>
            <a:r>
              <a:rPr lang="en-US" sz="2400" spc="-10" dirty="0">
                <a:latin typeface="Comic Sans MS" panose="030F0702030302020204" pitchFamily="66" charset="0"/>
                <a:cs typeface="Calibri"/>
              </a:rPr>
              <a:t>e</a:t>
            </a:r>
            <a:r>
              <a:rPr lang="en-US" sz="2400" spc="-40" dirty="0">
                <a:latin typeface="Comic Sans MS" panose="030F0702030302020204" pitchFamily="66" charset="0"/>
                <a:cs typeface="Times New Roman"/>
              </a:rPr>
              <a:t> </a:t>
            </a:r>
            <a:r>
              <a:rPr lang="en-US" sz="2400" dirty="0">
                <a:latin typeface="Comic Sans MS" panose="030F0702030302020204" pitchFamily="66" charset="0"/>
                <a:cs typeface="Calibri"/>
              </a:rPr>
              <a:t>in</a:t>
            </a:r>
            <a:r>
              <a:rPr lang="en-US" sz="2400" spc="-35" dirty="0">
                <a:latin typeface="Comic Sans MS" panose="030F0702030302020204" pitchFamily="66" charset="0"/>
                <a:cs typeface="Times New Roman"/>
              </a:rPr>
              <a:t> </a:t>
            </a:r>
            <a:r>
              <a:rPr lang="en-US" sz="2400" spc="-10" dirty="0">
                <a:latin typeface="Comic Sans MS" panose="030F0702030302020204" pitchFamily="66" charset="0"/>
                <a:cs typeface="Calibri"/>
              </a:rPr>
              <a:t>the</a:t>
            </a:r>
            <a:r>
              <a:rPr lang="en-US" sz="2400" spc="-40" dirty="0">
                <a:latin typeface="Comic Sans MS" panose="030F0702030302020204" pitchFamily="66" charset="0"/>
                <a:cs typeface="Times New Roman"/>
              </a:rPr>
              <a:t> </a:t>
            </a:r>
            <a:r>
              <a:rPr lang="en-US" sz="2400" spc="-5" dirty="0">
                <a:latin typeface="Comic Sans MS" panose="030F0702030302020204" pitchFamily="66" charset="0"/>
                <a:cs typeface="Calibri"/>
              </a:rPr>
              <a:t>sa</a:t>
            </a:r>
            <a:r>
              <a:rPr lang="en-US" sz="2400" dirty="0">
                <a:latin typeface="Comic Sans MS" panose="030F0702030302020204" pitchFamily="66" charset="0"/>
                <a:cs typeface="Calibri"/>
              </a:rPr>
              <a:t>l</a:t>
            </a:r>
            <a:r>
              <a:rPr lang="en-US" sz="2400" spc="-10" dirty="0">
                <a:latin typeface="Comic Sans MS" panose="030F0702030302020204" pitchFamily="66" charset="0"/>
                <a:cs typeface="Calibri"/>
              </a:rPr>
              <a:t>es</a:t>
            </a:r>
            <a:r>
              <a:rPr lang="en-US" sz="2400" spc="-40" dirty="0">
                <a:latin typeface="Comic Sans MS" panose="030F0702030302020204" pitchFamily="66" charset="0"/>
                <a:cs typeface="Times New Roman"/>
              </a:rPr>
              <a:t> </a:t>
            </a:r>
            <a:r>
              <a:rPr lang="en-US" sz="2400" spc="-10" dirty="0">
                <a:latin typeface="Comic Sans MS" panose="030F0702030302020204" pitchFamily="66" charset="0"/>
                <a:cs typeface="Calibri"/>
              </a:rPr>
              <a:t>p</a:t>
            </a:r>
            <a:r>
              <a:rPr lang="en-US" sz="2400" dirty="0">
                <a:latin typeface="Comic Sans MS" panose="030F0702030302020204" pitchFamily="66" charset="0"/>
                <a:cs typeface="Calibri"/>
              </a:rPr>
              <a:t>r</a:t>
            </a:r>
            <a:r>
              <a:rPr lang="en-US" sz="2400" spc="5" dirty="0">
                <a:latin typeface="Comic Sans MS" panose="030F0702030302020204" pitchFamily="66" charset="0"/>
                <a:cs typeface="Calibri"/>
              </a:rPr>
              <a:t>i</a:t>
            </a:r>
            <a:r>
              <a:rPr lang="en-US" sz="2400" spc="-25" dirty="0">
                <a:latin typeface="Comic Sans MS" panose="030F0702030302020204" pitchFamily="66" charset="0"/>
                <a:cs typeface="Calibri"/>
              </a:rPr>
              <a:t>c</a:t>
            </a:r>
            <a:r>
              <a:rPr lang="en-US" sz="2400" spc="-10" dirty="0">
                <a:latin typeface="Comic Sans MS" panose="030F0702030302020204" pitchFamily="66" charset="0"/>
                <a:cs typeface="Calibri"/>
              </a:rPr>
              <a:t>e</a:t>
            </a:r>
            <a:r>
              <a:rPr lang="en-US" sz="2400" spc="-35" dirty="0">
                <a:latin typeface="Comic Sans MS" panose="030F0702030302020204" pitchFamily="66" charset="0"/>
                <a:cs typeface="Times New Roman"/>
              </a:rPr>
              <a:t> </a:t>
            </a:r>
            <a:r>
              <a:rPr lang="en-US" sz="2400" dirty="0">
                <a:latin typeface="Comic Sans MS" panose="030F0702030302020204" pitchFamily="66" charset="0"/>
                <a:cs typeface="Calibri"/>
              </a:rPr>
              <a:t>h</a:t>
            </a:r>
            <a:r>
              <a:rPr lang="en-US" sz="2400" spc="-5" dirty="0">
                <a:latin typeface="Comic Sans MS" panose="030F0702030302020204" pitchFamily="66" charset="0"/>
                <a:cs typeface="Calibri"/>
              </a:rPr>
              <a:t>o</a:t>
            </a:r>
            <a:r>
              <a:rPr lang="en-US" sz="2400" dirty="0">
                <a:latin typeface="Comic Sans MS" panose="030F0702030302020204" pitchFamily="66" charset="0"/>
                <a:cs typeface="Calibri"/>
              </a:rPr>
              <a:t>u</a:t>
            </a:r>
            <a:r>
              <a:rPr lang="en-US" sz="2400" spc="-5" dirty="0">
                <a:latin typeface="Comic Sans MS" panose="030F0702030302020204" pitchFamily="66" charset="0"/>
                <a:cs typeface="Calibri"/>
              </a:rPr>
              <a:t>se.</a:t>
            </a:r>
            <a:endParaRPr lang="en-US" sz="2400" dirty="0">
              <a:latin typeface="Comic Sans MS" panose="030F0702030302020204" pitchFamily="66" charset="0"/>
              <a:cs typeface="Calibri"/>
            </a:endParaRPr>
          </a:p>
          <a:p>
            <a:pPr marL="926465" marR="10160" lvl="1" indent="-228600" algn="just">
              <a:spcBef>
                <a:spcPts val="5"/>
              </a:spcBef>
              <a:buFont typeface="Wingdings"/>
              <a:buChar char=""/>
              <a:tabLst>
                <a:tab pos="927100" algn="l"/>
              </a:tabLst>
            </a:pP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spc="-10" dirty="0">
                <a:latin typeface="Comic Sans MS" panose="030F0702030302020204" pitchFamily="66" charset="0"/>
                <a:cs typeface="Calibri"/>
              </a:rPr>
              <a:t>ey</a:t>
            </a:r>
            <a:r>
              <a:rPr sz="2400" dirty="0">
                <a:latin typeface="Comic Sans MS" panose="030F0702030302020204" pitchFamily="66" charset="0"/>
                <a:cs typeface="Times New Roman"/>
              </a:rPr>
              <a:t> </a:t>
            </a:r>
            <a:r>
              <a:rPr sz="2400" spc="15" dirty="0">
                <a:latin typeface="Comic Sans MS" panose="030F0702030302020204" pitchFamily="66" charset="0"/>
                <a:cs typeface="Times New Roman"/>
              </a:rPr>
              <a:t> </a:t>
            </a:r>
            <a:r>
              <a:rPr sz="2400" dirty="0">
                <a:latin typeface="Comic Sans MS" panose="030F0702030302020204" pitchFamily="66" charset="0"/>
                <a:cs typeface="Calibri"/>
              </a:rPr>
              <a:t>la</a:t>
            </a:r>
            <a:r>
              <a:rPr sz="2400" spc="-5" dirty="0">
                <a:latin typeface="Comic Sans MS" panose="030F0702030302020204" pitchFamily="66" charset="0"/>
                <a:cs typeface="Calibri"/>
              </a:rPr>
              <a:t>t</a:t>
            </a:r>
            <a:r>
              <a:rPr sz="2400" spc="-25" dirty="0">
                <a:latin typeface="Comic Sans MS" panose="030F0702030302020204" pitchFamily="66" charset="0"/>
                <a:cs typeface="Calibri"/>
              </a:rPr>
              <a:t>e</a:t>
            </a:r>
            <a:r>
              <a:rPr sz="2400" spc="-10" dirty="0">
                <a:latin typeface="Comic Sans MS" panose="030F0702030302020204" pitchFamily="66" charset="0"/>
                <a:cs typeface="Calibri"/>
              </a:rPr>
              <a:t>r</a:t>
            </a:r>
            <a:r>
              <a:rPr sz="2400" dirty="0">
                <a:latin typeface="Comic Sans MS" panose="030F0702030302020204" pitchFamily="66" charset="0"/>
                <a:cs typeface="Times New Roman"/>
              </a:rPr>
              <a:t> </a:t>
            </a:r>
            <a:r>
              <a:rPr sz="2400" spc="20"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dirty="0">
                <a:latin typeface="Comic Sans MS" panose="030F0702030302020204" pitchFamily="66" charset="0"/>
                <a:cs typeface="Calibri"/>
              </a:rPr>
              <a:t>i</a:t>
            </a: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dirty="0">
                <a:latin typeface="Comic Sans MS" panose="030F0702030302020204" pitchFamily="66" charset="0"/>
                <a:cs typeface="Times New Roman"/>
              </a:rPr>
              <a:t> </a:t>
            </a:r>
            <a:r>
              <a:rPr sz="2400" spc="15" dirty="0">
                <a:latin typeface="Comic Sans MS" panose="030F0702030302020204" pitchFamily="66" charset="0"/>
                <a:cs typeface="Times New Roman"/>
              </a:rPr>
              <a:t> </a:t>
            </a:r>
            <a:r>
              <a:rPr sz="2400" spc="-20" dirty="0">
                <a:latin typeface="Comic Sans MS" panose="030F0702030302020204" pitchFamily="66" charset="0"/>
                <a:cs typeface="Calibri"/>
              </a:rPr>
              <a:t>t</a:t>
            </a:r>
            <a:r>
              <a:rPr sz="2400" spc="-10" dirty="0">
                <a:latin typeface="Comic Sans MS" panose="030F0702030302020204" pitchFamily="66" charset="0"/>
                <a:cs typeface="Calibri"/>
              </a:rPr>
              <a:t>he</a:t>
            </a:r>
            <a:r>
              <a:rPr sz="2400" dirty="0">
                <a:latin typeface="Comic Sans MS" panose="030F0702030302020204" pitchFamily="66" charset="0"/>
                <a:cs typeface="Times New Roman"/>
              </a:rPr>
              <a:t> </a:t>
            </a:r>
            <a:r>
              <a:rPr sz="2400" spc="10" dirty="0">
                <a:latin typeface="Comic Sans MS" panose="030F0702030302020204" pitchFamily="66" charset="0"/>
                <a:cs typeface="Times New Roman"/>
              </a:rPr>
              <a:t> </a:t>
            </a:r>
            <a:r>
              <a:rPr sz="2400" dirty="0">
                <a:latin typeface="Comic Sans MS" panose="030F0702030302020204" pitchFamily="66" charset="0"/>
                <a:cs typeface="Calibri"/>
              </a:rPr>
              <a:t>help</a:t>
            </a:r>
            <a:r>
              <a:rPr sz="2400" dirty="0">
                <a:latin typeface="Comic Sans MS" panose="030F0702030302020204" pitchFamily="66" charset="0"/>
                <a:cs typeface="Times New Roman"/>
              </a:rPr>
              <a:t> </a:t>
            </a:r>
            <a:r>
              <a:rPr sz="2400" spc="15" dirty="0">
                <a:latin typeface="Comic Sans MS" panose="030F0702030302020204" pitchFamily="66" charset="0"/>
                <a:cs typeface="Times New Roman"/>
              </a:rPr>
              <a:t> </a:t>
            </a:r>
            <a:r>
              <a:rPr sz="2400" spc="-5" dirty="0">
                <a:latin typeface="Comic Sans MS" panose="030F0702030302020204" pitchFamily="66" charset="0"/>
                <a:cs typeface="Calibri"/>
              </a:rPr>
              <a:t>o</a:t>
            </a:r>
            <a:r>
              <a:rPr sz="2400" dirty="0">
                <a:latin typeface="Comic Sans MS" panose="030F0702030302020204" pitchFamily="66" charset="0"/>
                <a:cs typeface="Calibri"/>
              </a:rPr>
              <a:t>f</a:t>
            </a:r>
            <a:r>
              <a:rPr sz="2400" dirty="0">
                <a:latin typeface="Comic Sans MS" panose="030F0702030302020204" pitchFamily="66" charset="0"/>
                <a:cs typeface="Times New Roman"/>
              </a:rPr>
              <a:t> </a:t>
            </a:r>
            <a:r>
              <a:rPr sz="2400" spc="15" dirty="0">
                <a:latin typeface="Comic Sans MS" panose="030F0702030302020204" pitchFamily="66" charset="0"/>
                <a:cs typeface="Times New Roman"/>
              </a:rPr>
              <a:t> </a:t>
            </a:r>
            <a:r>
              <a:rPr sz="2400" dirty="0">
                <a:latin typeface="Comic Sans MS" panose="030F0702030302020204" pitchFamily="66" charset="0"/>
                <a:cs typeface="Calibri"/>
              </a:rPr>
              <a:t>b</a:t>
            </a:r>
            <a:r>
              <a:rPr sz="2400" spc="-15" dirty="0">
                <a:latin typeface="Comic Sans MS" panose="030F0702030302020204" pitchFamily="66" charset="0"/>
                <a:cs typeface="Calibri"/>
              </a:rPr>
              <a:t>a</a:t>
            </a:r>
            <a:r>
              <a:rPr sz="2400" spc="-10" dirty="0">
                <a:latin typeface="Comic Sans MS" panose="030F0702030302020204" pitchFamily="66" charset="0"/>
                <a:cs typeface="Calibri"/>
              </a:rPr>
              <a:t>r</a:t>
            </a:r>
            <a:r>
              <a:rPr sz="2400" dirty="0">
                <a:latin typeface="Comic Sans MS" panose="030F0702030302020204" pitchFamily="66" charset="0"/>
                <a:cs typeface="Times New Roman"/>
              </a:rPr>
              <a:t> </a:t>
            </a:r>
            <a:r>
              <a:rPr sz="2400" spc="20" dirty="0">
                <a:latin typeface="Comic Sans MS" panose="030F0702030302020204" pitchFamily="66" charset="0"/>
                <a:cs typeface="Times New Roman"/>
              </a:rPr>
              <a:t> </a:t>
            </a:r>
            <a:r>
              <a:rPr sz="2400" dirty="0">
                <a:latin typeface="Comic Sans MS" panose="030F0702030302020204" pitchFamily="66" charset="0"/>
                <a:cs typeface="Calibri"/>
              </a:rPr>
              <a:t>p</a:t>
            </a:r>
            <a:r>
              <a:rPr sz="2400" spc="-10" dirty="0">
                <a:latin typeface="Comic Sans MS" panose="030F0702030302020204" pitchFamily="66" charset="0"/>
                <a:cs typeface="Calibri"/>
              </a:rPr>
              <a:t>l</a:t>
            </a:r>
            <a:r>
              <a:rPr sz="2400" spc="-5" dirty="0">
                <a:latin typeface="Comic Sans MS" panose="030F0702030302020204" pitchFamily="66" charset="0"/>
                <a:cs typeface="Calibri"/>
              </a:rPr>
              <a:t>o</a:t>
            </a:r>
            <a:r>
              <a:rPr sz="2400" dirty="0">
                <a:latin typeface="Comic Sans MS" panose="030F0702030302020204" pitchFamily="66" charset="0"/>
                <a:cs typeface="Calibri"/>
              </a:rPr>
              <a:t>t</a:t>
            </a:r>
            <a:r>
              <a:rPr sz="2400" dirty="0">
                <a:latin typeface="Comic Sans MS" panose="030F0702030302020204" pitchFamily="66" charset="0"/>
                <a:cs typeface="Times New Roman"/>
              </a:rPr>
              <a:t> </a:t>
            </a:r>
            <a:r>
              <a:rPr sz="2400" spc="5" dirty="0">
                <a:latin typeface="Comic Sans MS" panose="030F0702030302020204" pitchFamily="66" charset="0"/>
                <a:cs typeface="Times New Roman"/>
              </a:rPr>
              <a:t> </a:t>
            </a:r>
            <a:r>
              <a:rPr sz="2400" dirty="0">
                <a:latin typeface="Comic Sans MS" panose="030F0702030302020204" pitchFamily="66" charset="0"/>
                <a:cs typeface="Calibri"/>
              </a:rPr>
              <a:t>maximu</a:t>
            </a:r>
            <a:r>
              <a:rPr sz="2400" spc="-15" dirty="0">
                <a:latin typeface="Comic Sans MS" panose="030F0702030302020204" pitchFamily="66" charset="0"/>
                <a:cs typeface="Calibri"/>
              </a:rPr>
              <a:t>m</a:t>
            </a:r>
            <a:r>
              <a:rPr sz="2400" dirty="0">
                <a:latin typeface="Comic Sans MS" panose="030F0702030302020204" pitchFamily="66" charset="0"/>
                <a:cs typeface="Times New Roman"/>
              </a:rPr>
              <a:t> </a:t>
            </a:r>
            <a:r>
              <a:rPr sz="2400" spc="15" dirty="0">
                <a:latin typeface="Comic Sans MS" panose="030F0702030302020204" pitchFamily="66" charset="0"/>
                <a:cs typeface="Times New Roman"/>
              </a:rPr>
              <a:t> </a:t>
            </a:r>
            <a:r>
              <a:rPr sz="2400" spc="-15" dirty="0">
                <a:latin typeface="Comic Sans MS" panose="030F0702030302020204" pitchFamily="66" charset="0"/>
                <a:cs typeface="Calibri"/>
              </a:rPr>
              <a:t>s</a:t>
            </a:r>
            <a:r>
              <a:rPr sz="2400" dirty="0">
                <a:latin typeface="Comic Sans MS" panose="030F0702030302020204" pitchFamily="66" charset="0"/>
                <a:cs typeface="Calibri"/>
              </a:rPr>
              <a:t>al</a:t>
            </a:r>
            <a:r>
              <a:rPr sz="2400" spc="-10" dirty="0">
                <a:latin typeface="Comic Sans MS" panose="030F0702030302020204" pitchFamily="66" charset="0"/>
                <a:cs typeface="Calibri"/>
              </a:rPr>
              <a:t>es</a:t>
            </a:r>
            <a:r>
              <a:rPr sz="2400" dirty="0">
                <a:latin typeface="Comic Sans MS" panose="030F0702030302020204" pitchFamily="66" charset="0"/>
                <a:cs typeface="Times New Roman"/>
              </a:rPr>
              <a:t> </a:t>
            </a:r>
            <a:r>
              <a:rPr sz="2400" spc="10" dirty="0">
                <a:latin typeface="Comic Sans MS" panose="030F0702030302020204" pitchFamily="66" charset="0"/>
                <a:cs typeface="Times New Roman"/>
              </a:rPr>
              <a:t> </a:t>
            </a:r>
            <a:r>
              <a:rPr sz="2400" spc="-15" dirty="0">
                <a:latin typeface="Comic Sans MS" panose="030F0702030302020204" pitchFamily="66" charset="0"/>
                <a:cs typeface="Calibri"/>
              </a:rPr>
              <a:t>a</a:t>
            </a:r>
            <a:r>
              <a:rPr sz="2400" dirty="0">
                <a:latin typeface="Comic Sans MS" panose="030F0702030302020204" pitchFamily="66" charset="0"/>
                <a:cs typeface="Calibri"/>
              </a:rPr>
              <a:t>nd</a:t>
            </a:r>
            <a:r>
              <a:rPr sz="2400" dirty="0">
                <a:latin typeface="Comic Sans MS" panose="030F0702030302020204" pitchFamily="66" charset="0"/>
                <a:cs typeface="Times New Roman"/>
              </a:rPr>
              <a:t> </a:t>
            </a:r>
            <a:r>
              <a:rPr sz="2400" spc="-10" dirty="0">
                <a:latin typeface="Comic Sans MS" panose="030F0702030302020204" pitchFamily="66" charset="0"/>
                <a:cs typeface="Calibri"/>
              </a:rPr>
              <a:t>av</a:t>
            </a:r>
            <a:r>
              <a:rPr sz="2400" spc="-20" dirty="0">
                <a:latin typeface="Comic Sans MS" panose="030F0702030302020204" pitchFamily="66" charset="0"/>
                <a:cs typeface="Calibri"/>
              </a:rPr>
              <a:t>e</a:t>
            </a:r>
            <a:r>
              <a:rPr sz="2400" spc="-10" dirty="0">
                <a:latin typeface="Comic Sans MS" panose="030F0702030302020204" pitchFamily="66" charset="0"/>
                <a:cs typeface="Calibri"/>
              </a:rPr>
              <a:t>rage</a:t>
            </a:r>
            <a:r>
              <a:rPr sz="2400" spc="40" dirty="0">
                <a:latin typeface="Comic Sans MS" panose="030F0702030302020204" pitchFamily="66" charset="0"/>
                <a:cs typeface="Times New Roman"/>
              </a:rPr>
              <a:t> </a:t>
            </a:r>
            <a:r>
              <a:rPr sz="2400" spc="-5" dirty="0">
                <a:latin typeface="Comic Sans MS" panose="030F0702030302020204" pitchFamily="66" charset="0"/>
                <a:cs typeface="Calibri"/>
              </a:rPr>
              <a:t>sa</a:t>
            </a:r>
            <a:r>
              <a:rPr sz="2400" spc="5" dirty="0">
                <a:latin typeface="Comic Sans MS" panose="030F0702030302020204" pitchFamily="66" charset="0"/>
                <a:cs typeface="Calibri"/>
              </a:rPr>
              <a:t>l</a:t>
            </a:r>
            <a:r>
              <a:rPr sz="2400" spc="-10" dirty="0">
                <a:latin typeface="Comic Sans MS" panose="030F0702030302020204" pitchFamily="66" charset="0"/>
                <a:cs typeface="Calibri"/>
              </a:rPr>
              <a:t>e</a:t>
            </a:r>
            <a:r>
              <a:rPr sz="2400" spc="40" dirty="0">
                <a:latin typeface="Comic Sans MS" panose="030F0702030302020204" pitchFamily="66" charset="0"/>
                <a:cs typeface="Times New Roman"/>
              </a:rPr>
              <a:t> </a:t>
            </a:r>
            <a:r>
              <a:rPr sz="2400" spc="-10" dirty="0">
                <a:latin typeface="Comic Sans MS" panose="030F0702030302020204" pitchFamily="66" charset="0"/>
                <a:cs typeface="Calibri"/>
              </a:rPr>
              <a:t>each</a:t>
            </a:r>
            <a:r>
              <a:rPr sz="2400" spc="40" dirty="0">
                <a:latin typeface="Comic Sans MS" panose="030F0702030302020204" pitchFamily="66" charset="0"/>
                <a:cs typeface="Times New Roman"/>
              </a:rPr>
              <a:t> </a:t>
            </a:r>
            <a:r>
              <a:rPr sz="2400" spc="-10" dirty="0">
                <a:latin typeface="Comic Sans MS" panose="030F0702030302020204" pitchFamily="66" charset="0"/>
                <a:cs typeface="Calibri"/>
              </a:rPr>
              <a:t>year</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and</a:t>
            </a:r>
            <a:r>
              <a:rPr sz="2400" spc="45" dirty="0">
                <a:latin typeface="Comic Sans MS" panose="030F0702030302020204" pitchFamily="66" charset="0"/>
                <a:cs typeface="Times New Roman"/>
              </a:rPr>
              <a:t> </a:t>
            </a:r>
            <a:r>
              <a:rPr sz="2400" spc="-5" dirty="0">
                <a:latin typeface="Comic Sans MS" panose="030F0702030302020204" pitchFamily="66" charset="0"/>
                <a:cs typeface="Calibri"/>
              </a:rPr>
              <a:t>fo</a:t>
            </a:r>
            <a:r>
              <a:rPr sz="2400" dirty="0">
                <a:latin typeface="Comic Sans MS" panose="030F0702030302020204" pitchFamily="66" charset="0"/>
                <a:cs typeface="Calibri"/>
              </a:rPr>
              <a:t>r</a:t>
            </a:r>
            <a:r>
              <a:rPr sz="2400" spc="45" dirty="0">
                <a:latin typeface="Comic Sans MS" panose="030F0702030302020204" pitchFamily="66" charset="0"/>
                <a:cs typeface="Times New Roman"/>
              </a:rPr>
              <a:t> </a:t>
            </a:r>
            <a:r>
              <a:rPr sz="2400" spc="-10" dirty="0">
                <a:latin typeface="Comic Sans MS" panose="030F0702030302020204" pitchFamily="66" charset="0"/>
                <a:cs typeface="Calibri"/>
              </a:rPr>
              <a:t>e</a:t>
            </a:r>
            <a:r>
              <a:rPr sz="2400" spc="-20" dirty="0">
                <a:latin typeface="Comic Sans MS" panose="030F0702030302020204" pitchFamily="66" charset="0"/>
                <a:cs typeface="Calibri"/>
              </a:rPr>
              <a:t>v</a:t>
            </a:r>
            <a:r>
              <a:rPr sz="2400" spc="-10" dirty="0">
                <a:latin typeface="Comic Sans MS" panose="030F0702030302020204" pitchFamily="66" charset="0"/>
                <a:cs typeface="Calibri"/>
              </a:rPr>
              <a:t>ery</a:t>
            </a:r>
            <a:r>
              <a:rPr sz="2400" spc="45" dirty="0">
                <a:latin typeface="Comic Sans MS" panose="030F0702030302020204" pitchFamily="66" charset="0"/>
                <a:cs typeface="Times New Roman"/>
              </a:rPr>
              <a:t> </a:t>
            </a:r>
            <a:r>
              <a:rPr sz="2400" spc="-20" dirty="0">
                <a:latin typeface="Comic Sans MS" panose="030F0702030302020204" pitchFamily="66" charset="0"/>
                <a:cs typeface="Calibri"/>
              </a:rPr>
              <a:t>y</a:t>
            </a:r>
            <a:r>
              <a:rPr sz="2400" spc="-10" dirty="0">
                <a:latin typeface="Comic Sans MS" panose="030F0702030302020204" pitchFamily="66" charset="0"/>
                <a:cs typeface="Calibri"/>
              </a:rPr>
              <a:t>ear</a:t>
            </a:r>
            <a:r>
              <a:rPr sz="2400" spc="45" dirty="0">
                <a:latin typeface="Comic Sans MS" panose="030F0702030302020204" pitchFamily="66" charset="0"/>
                <a:cs typeface="Times New Roman"/>
              </a:rPr>
              <a:t> </a:t>
            </a:r>
            <a:r>
              <a:rPr sz="2400" spc="-5" dirty="0">
                <a:latin typeface="Comic Sans MS" panose="030F0702030302020204" pitchFamily="66" charset="0"/>
                <a:cs typeface="Calibri"/>
              </a:rPr>
              <a:t>sa</a:t>
            </a:r>
            <a:r>
              <a:rPr sz="2400" spc="5" dirty="0">
                <a:latin typeface="Comic Sans MS" panose="030F0702030302020204" pitchFamily="66" charset="0"/>
                <a:cs typeface="Calibri"/>
              </a:rPr>
              <a:t>l</a:t>
            </a:r>
            <a:r>
              <a:rPr sz="2400" spc="-10" dirty="0">
                <a:latin typeface="Comic Sans MS" panose="030F0702030302020204" pitchFamily="66" charset="0"/>
                <a:cs typeface="Calibri"/>
              </a:rPr>
              <a:t>es</a:t>
            </a:r>
            <a:r>
              <a:rPr sz="2400" spc="40" dirty="0">
                <a:latin typeface="Comic Sans MS" panose="030F0702030302020204" pitchFamily="66" charset="0"/>
                <a:cs typeface="Times New Roman"/>
              </a:rPr>
              <a:t> </a:t>
            </a:r>
            <a:r>
              <a:rPr sz="2400" spc="-10" dirty="0">
                <a:latin typeface="Comic Sans MS" panose="030F0702030302020204" pitchFamily="66" charset="0"/>
                <a:cs typeface="Calibri"/>
              </a:rPr>
              <a:t>e</a:t>
            </a:r>
            <a:r>
              <a:rPr sz="2400" spc="-20" dirty="0">
                <a:latin typeface="Comic Sans MS" panose="030F0702030302020204" pitchFamily="66" charset="0"/>
                <a:cs typeface="Calibri"/>
              </a:rPr>
              <a:t>v</a:t>
            </a:r>
            <a:r>
              <a:rPr sz="2400" spc="-10" dirty="0">
                <a:latin typeface="Comic Sans MS" panose="030F0702030302020204" pitchFamily="66" charset="0"/>
                <a:cs typeface="Calibri"/>
              </a:rPr>
              <a:t>ery</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month.</a:t>
            </a:r>
          </a:p>
          <a:p>
            <a:pPr marL="926465" algn="just">
              <a:spcBef>
                <a:spcPts val="85"/>
              </a:spcBef>
            </a:pP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spc="-10" dirty="0">
                <a:latin typeface="Comic Sans MS" panose="030F0702030302020204" pitchFamily="66" charset="0"/>
                <a:cs typeface="Calibri"/>
              </a:rPr>
              <a:t>e</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Maximu</a:t>
            </a:r>
            <a:r>
              <a:rPr sz="2400" spc="-15" dirty="0">
                <a:latin typeface="Comic Sans MS" panose="030F0702030302020204" pitchFamily="66" charset="0"/>
                <a:cs typeface="Calibri"/>
              </a:rPr>
              <a:t>m</a:t>
            </a:r>
            <a:r>
              <a:rPr sz="2400" spc="-40" dirty="0">
                <a:latin typeface="Comic Sans MS" panose="030F0702030302020204" pitchFamily="66" charset="0"/>
                <a:cs typeface="Times New Roman"/>
              </a:rPr>
              <a:t> </a:t>
            </a:r>
            <a:r>
              <a:rPr sz="2400" spc="-5" dirty="0">
                <a:latin typeface="Comic Sans MS" panose="030F0702030302020204" pitchFamily="66" charset="0"/>
                <a:cs typeface="Calibri"/>
              </a:rPr>
              <a:t>sa</a:t>
            </a:r>
            <a:r>
              <a:rPr sz="2400" dirty="0">
                <a:latin typeface="Comic Sans MS" panose="030F0702030302020204" pitchFamily="66" charset="0"/>
                <a:cs typeface="Calibri"/>
              </a:rPr>
              <a:t>l</a:t>
            </a:r>
            <a:r>
              <a:rPr sz="2400" spc="-10" dirty="0">
                <a:latin typeface="Comic Sans MS" panose="030F0702030302020204" pitchFamily="66" charset="0"/>
                <a:cs typeface="Calibri"/>
              </a:rPr>
              <a:t>es</a:t>
            </a:r>
            <a:r>
              <a:rPr sz="2400" spc="-50" dirty="0">
                <a:latin typeface="Comic Sans MS" panose="030F0702030302020204" pitchFamily="66" charset="0"/>
                <a:cs typeface="Times New Roman"/>
              </a:rPr>
              <a:t> </a:t>
            </a:r>
            <a:r>
              <a:rPr sz="2400" spc="-5" dirty="0">
                <a:latin typeface="Comic Sans MS" panose="030F0702030302020204" pitchFamily="66" charset="0"/>
                <a:cs typeface="Calibri"/>
              </a:rPr>
              <a:t>ha</a:t>
            </a:r>
            <a:r>
              <a:rPr sz="2400" spc="5" dirty="0">
                <a:latin typeface="Comic Sans MS" panose="030F0702030302020204" pitchFamily="66" charset="0"/>
                <a:cs typeface="Calibri"/>
              </a:rPr>
              <a:t>p</a:t>
            </a:r>
            <a:r>
              <a:rPr sz="2400" dirty="0">
                <a:latin typeface="Comic Sans MS" panose="030F0702030302020204" pitchFamily="66" charset="0"/>
                <a:cs typeface="Calibri"/>
              </a:rPr>
              <a:t>p</a:t>
            </a:r>
            <a:r>
              <a:rPr sz="2400" spc="-10" dirty="0">
                <a:latin typeface="Comic Sans MS" panose="030F0702030302020204" pitchFamily="66" charset="0"/>
                <a:cs typeface="Calibri"/>
              </a:rPr>
              <a:t>ened</a:t>
            </a:r>
            <a:r>
              <a:rPr sz="2400" spc="-40" dirty="0">
                <a:latin typeface="Comic Sans MS" panose="030F0702030302020204" pitchFamily="66" charset="0"/>
                <a:cs typeface="Times New Roman"/>
              </a:rPr>
              <a:t> </a:t>
            </a:r>
            <a:r>
              <a:rPr sz="2400" dirty="0">
                <a:latin typeface="Comic Sans MS" panose="030F0702030302020204" pitchFamily="66" charset="0"/>
                <a:cs typeface="Calibri"/>
              </a:rPr>
              <a:t>to</a:t>
            </a:r>
            <a:r>
              <a:rPr sz="2400" spc="-25" dirty="0">
                <a:latin typeface="Comic Sans MS" panose="030F0702030302020204" pitchFamily="66" charset="0"/>
                <a:cs typeface="Times New Roman"/>
              </a:rPr>
              <a:t> </a:t>
            </a:r>
            <a:r>
              <a:rPr sz="2400" dirty="0">
                <a:latin typeface="Comic Sans MS" panose="030F0702030302020204" pitchFamily="66" charset="0"/>
                <a:cs typeface="Calibri"/>
              </a:rPr>
              <a:t>b</a:t>
            </a:r>
            <a:r>
              <a:rPr sz="2400" spc="-10" dirty="0">
                <a:latin typeface="Comic Sans MS" panose="030F0702030302020204" pitchFamily="66" charset="0"/>
                <a:cs typeface="Calibri"/>
              </a:rPr>
              <a:t>e</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in</a:t>
            </a:r>
            <a:r>
              <a:rPr sz="2400" spc="-50" dirty="0">
                <a:latin typeface="Comic Sans MS" panose="030F0702030302020204" pitchFamily="66" charset="0"/>
                <a:cs typeface="Times New Roman"/>
              </a:rPr>
              <a:t> </a:t>
            </a:r>
            <a:r>
              <a:rPr sz="2400" spc="-15" dirty="0">
                <a:latin typeface="Comic Sans MS" panose="030F0702030302020204" pitchFamily="66" charset="0"/>
                <a:cs typeface="Calibri"/>
              </a:rPr>
              <a:t>2007</a:t>
            </a:r>
            <a:r>
              <a:rPr sz="2400" dirty="0">
                <a:latin typeface="Comic Sans MS" panose="030F0702030302020204" pitchFamily="66" charset="0"/>
                <a:cs typeface="Calibri"/>
              </a:rPr>
              <a:t>.</a:t>
            </a:r>
          </a:p>
          <a:p>
            <a:pPr marL="926465" marR="11430" lvl="1" indent="-228600" algn="just">
              <a:spcBef>
                <a:spcPts val="5"/>
              </a:spcBef>
              <a:buFont typeface="Wingdings"/>
              <a:buChar char=""/>
              <a:tabLst>
                <a:tab pos="927100" algn="l"/>
              </a:tabLst>
            </a:pPr>
            <a:r>
              <a:rPr sz="2400" spc="-10" dirty="0">
                <a:latin typeface="Comic Sans MS" panose="030F0702030302020204" pitchFamily="66" charset="0"/>
                <a:cs typeface="Calibri"/>
              </a:rPr>
              <a:t>Next,</a:t>
            </a:r>
            <a:r>
              <a:rPr sz="2400" spc="155" dirty="0">
                <a:latin typeface="Comic Sans MS" panose="030F0702030302020204" pitchFamily="66" charset="0"/>
                <a:cs typeface="Times New Roman"/>
              </a:rPr>
              <a:t> </a:t>
            </a:r>
            <a:r>
              <a:rPr sz="2400" dirty="0">
                <a:latin typeface="Comic Sans MS" panose="030F0702030302020204" pitchFamily="66" charset="0"/>
                <a:cs typeface="Calibri"/>
              </a:rPr>
              <a:t>a</a:t>
            </a:r>
            <a:r>
              <a:rPr sz="2400" spc="165" dirty="0">
                <a:latin typeface="Comic Sans MS" panose="030F0702030302020204" pitchFamily="66" charset="0"/>
                <a:cs typeface="Times New Roman"/>
              </a:rPr>
              <a:t> </a:t>
            </a:r>
            <a:r>
              <a:rPr sz="2400" spc="-10" dirty="0">
                <a:latin typeface="Comic Sans MS" panose="030F0702030302020204" pitchFamily="66" charset="0"/>
                <a:cs typeface="Calibri"/>
              </a:rPr>
              <a:t>categ</a:t>
            </a:r>
            <a:r>
              <a:rPr sz="2400" spc="-25" dirty="0">
                <a:latin typeface="Comic Sans MS" panose="030F0702030302020204" pitchFamily="66" charset="0"/>
                <a:cs typeface="Calibri"/>
              </a:rPr>
              <a:t>o</a:t>
            </a:r>
            <a:r>
              <a:rPr sz="2400" dirty="0">
                <a:latin typeface="Comic Sans MS" panose="030F0702030302020204" pitchFamily="66" charset="0"/>
                <a:cs typeface="Calibri"/>
              </a:rPr>
              <a:t>r</a:t>
            </a:r>
            <a:r>
              <a:rPr sz="2400" spc="5" dirty="0">
                <a:latin typeface="Comic Sans MS" panose="030F0702030302020204" pitchFamily="66" charset="0"/>
                <a:cs typeface="Calibri"/>
              </a:rPr>
              <a:t>i</a:t>
            </a:r>
            <a:r>
              <a:rPr sz="2400" dirty="0">
                <a:latin typeface="Comic Sans MS" panose="030F0702030302020204" pitchFamily="66" charset="0"/>
                <a:cs typeface="Calibri"/>
              </a:rPr>
              <a:t>cal</a:t>
            </a:r>
            <a:r>
              <a:rPr sz="2400" spc="145" dirty="0">
                <a:latin typeface="Comic Sans MS" panose="030F0702030302020204" pitchFamily="66" charset="0"/>
                <a:cs typeface="Times New Roman"/>
              </a:rPr>
              <a:t> </a:t>
            </a:r>
            <a:r>
              <a:rPr sz="2400" dirty="0">
                <a:latin typeface="Comic Sans MS" panose="030F0702030302020204" pitchFamily="66" charset="0"/>
                <a:cs typeface="Calibri"/>
              </a:rPr>
              <a:t>pl</a:t>
            </a:r>
            <a:r>
              <a:rPr sz="2400" spc="-5" dirty="0">
                <a:latin typeface="Comic Sans MS" panose="030F0702030302020204" pitchFamily="66" charset="0"/>
                <a:cs typeface="Calibri"/>
              </a:rPr>
              <a:t>o</a:t>
            </a:r>
            <a:r>
              <a:rPr sz="2400" dirty="0">
                <a:latin typeface="Comic Sans MS" panose="030F0702030302020204" pitchFamily="66" charset="0"/>
                <a:cs typeface="Calibri"/>
              </a:rPr>
              <a:t>t</a:t>
            </a:r>
            <a:r>
              <a:rPr sz="2400" spc="165"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dirty="0">
                <a:latin typeface="Comic Sans MS" panose="030F0702030302020204" pitchFamily="66" charset="0"/>
                <a:cs typeface="Calibri"/>
              </a:rPr>
              <a:t>as</a:t>
            </a:r>
            <a:r>
              <a:rPr sz="2400" spc="150" dirty="0">
                <a:latin typeface="Comic Sans MS" panose="030F0702030302020204" pitchFamily="66" charset="0"/>
                <a:cs typeface="Times New Roman"/>
              </a:rPr>
              <a:t> </a:t>
            </a:r>
            <a:r>
              <a:rPr sz="2400" dirty="0">
                <a:latin typeface="Comic Sans MS" panose="030F0702030302020204" pitchFamily="66" charset="0"/>
                <a:cs typeface="Calibri"/>
              </a:rPr>
              <a:t>pl</a:t>
            </a:r>
            <a:r>
              <a:rPr sz="2400" spc="-5" dirty="0">
                <a:latin typeface="Comic Sans MS" panose="030F0702030302020204" pitchFamily="66" charset="0"/>
                <a:cs typeface="Calibri"/>
              </a:rPr>
              <a:t>o</a:t>
            </a:r>
            <a:r>
              <a:rPr sz="2400" dirty="0">
                <a:latin typeface="Comic Sans MS" panose="030F0702030302020204" pitchFamily="66" charset="0"/>
                <a:cs typeface="Calibri"/>
              </a:rPr>
              <a:t>t</a:t>
            </a:r>
            <a:r>
              <a:rPr sz="2400" spc="-5" dirty="0">
                <a:latin typeface="Comic Sans MS" panose="030F0702030302020204" pitchFamily="66" charset="0"/>
                <a:cs typeface="Calibri"/>
              </a:rPr>
              <a:t>t</a:t>
            </a:r>
            <a:r>
              <a:rPr sz="2400" spc="-25" dirty="0">
                <a:latin typeface="Comic Sans MS" panose="030F0702030302020204" pitchFamily="66" charset="0"/>
                <a:cs typeface="Calibri"/>
              </a:rPr>
              <a:t>e</a:t>
            </a:r>
            <a:r>
              <a:rPr sz="2400" dirty="0">
                <a:latin typeface="Comic Sans MS" panose="030F0702030302020204" pitchFamily="66" charset="0"/>
                <a:cs typeface="Calibri"/>
              </a:rPr>
              <a:t>d</a:t>
            </a:r>
            <a:r>
              <a:rPr sz="2400" spc="165" dirty="0">
                <a:latin typeface="Comic Sans MS" panose="030F0702030302020204" pitchFamily="66" charset="0"/>
                <a:cs typeface="Times New Roman"/>
              </a:rPr>
              <a:t> </a:t>
            </a:r>
            <a:r>
              <a:rPr sz="2400" spc="-5" dirty="0">
                <a:latin typeface="Comic Sans MS" panose="030F0702030302020204" pitchFamily="66" charset="0"/>
                <a:cs typeface="Calibri"/>
              </a:rPr>
              <a:t>f</a:t>
            </a:r>
            <a:r>
              <a:rPr sz="2400" spc="-15" dirty="0">
                <a:latin typeface="Comic Sans MS" panose="030F0702030302020204" pitchFamily="66" charset="0"/>
                <a:cs typeface="Calibri"/>
              </a:rPr>
              <a:t>o</a:t>
            </a:r>
            <a:r>
              <a:rPr sz="2400" spc="-10" dirty="0">
                <a:latin typeface="Comic Sans MS" panose="030F0702030302020204" pitchFamily="66" charset="0"/>
                <a:cs typeface="Calibri"/>
              </a:rPr>
              <a:t>r</a:t>
            </a:r>
            <a:r>
              <a:rPr sz="2400" spc="165" dirty="0">
                <a:latin typeface="Comic Sans MS" panose="030F0702030302020204" pitchFamily="66" charset="0"/>
                <a:cs typeface="Times New Roman"/>
              </a:rPr>
              <a:t> </a:t>
            </a:r>
            <a:r>
              <a:rPr sz="2400" dirty="0">
                <a:latin typeface="Comic Sans MS" panose="030F0702030302020204" pitchFamily="66" charset="0"/>
                <a:cs typeface="Calibri"/>
              </a:rPr>
              <a:t>h</a:t>
            </a:r>
            <a:r>
              <a:rPr sz="2400" spc="-15" dirty="0">
                <a:latin typeface="Comic Sans MS" panose="030F0702030302020204" pitchFamily="66" charset="0"/>
                <a:cs typeface="Calibri"/>
              </a:rPr>
              <a:t>o</a:t>
            </a:r>
            <a:r>
              <a:rPr sz="2400" dirty="0">
                <a:latin typeface="Comic Sans MS" panose="030F0702030302020204" pitchFamily="66" charset="0"/>
                <a:cs typeface="Calibri"/>
              </a:rPr>
              <a:t>u</a:t>
            </a:r>
            <a:r>
              <a:rPr sz="2400" spc="-15" dirty="0">
                <a:latin typeface="Comic Sans MS" panose="030F0702030302020204" pitchFamily="66" charset="0"/>
                <a:cs typeface="Calibri"/>
              </a:rPr>
              <a:t>s</a:t>
            </a:r>
            <a:r>
              <a:rPr sz="2400" spc="-10" dirty="0">
                <a:latin typeface="Comic Sans MS" panose="030F0702030302020204" pitchFamily="66" charset="0"/>
                <a:cs typeface="Calibri"/>
              </a:rPr>
              <a:t>e</a:t>
            </a:r>
            <a:r>
              <a:rPr sz="2400" spc="160" dirty="0">
                <a:latin typeface="Comic Sans MS" panose="030F0702030302020204" pitchFamily="66" charset="0"/>
                <a:cs typeface="Times New Roman"/>
              </a:rPr>
              <a:t> </a:t>
            </a:r>
            <a:r>
              <a:rPr sz="2400" spc="-15" dirty="0">
                <a:latin typeface="Comic Sans MS" panose="030F0702030302020204" pitchFamily="66" charset="0"/>
                <a:cs typeface="Calibri"/>
              </a:rPr>
              <a:t>sty</a:t>
            </a:r>
            <a:r>
              <a:rPr sz="2400" dirty="0">
                <a:latin typeface="Comic Sans MS" panose="030F0702030302020204" pitchFamily="66" charset="0"/>
                <a:cs typeface="Calibri"/>
              </a:rPr>
              <a:t>l</a:t>
            </a:r>
            <a:r>
              <a:rPr sz="2400" spc="-10" dirty="0">
                <a:latin typeface="Comic Sans MS" panose="030F0702030302020204" pitchFamily="66" charset="0"/>
                <a:cs typeface="Calibri"/>
              </a:rPr>
              <a:t>e</a:t>
            </a:r>
            <a:r>
              <a:rPr sz="2400" spc="160" dirty="0">
                <a:latin typeface="Comic Sans MS" panose="030F0702030302020204" pitchFamily="66" charset="0"/>
                <a:cs typeface="Times New Roman"/>
              </a:rPr>
              <a:t> </a:t>
            </a:r>
            <a:r>
              <a:rPr sz="2400" spc="-10" dirty="0">
                <a:latin typeface="Comic Sans MS" panose="030F0702030302020204" pitchFamily="66" charset="0"/>
                <a:cs typeface="Calibri"/>
              </a:rPr>
              <a:t>b</a:t>
            </a:r>
            <a:r>
              <a:rPr sz="2400" dirty="0">
                <a:latin typeface="Comic Sans MS" panose="030F0702030302020204" pitchFamily="66" charset="0"/>
                <a:cs typeface="Calibri"/>
              </a:rPr>
              <a:t>ui</a:t>
            </a:r>
            <a:r>
              <a:rPr sz="2400" spc="5" dirty="0">
                <a:latin typeface="Comic Sans MS" panose="030F0702030302020204" pitchFamily="66" charset="0"/>
                <a:cs typeface="Calibri"/>
              </a:rPr>
              <a:t>l</a:t>
            </a:r>
            <a:r>
              <a:rPr sz="2400" spc="-10" dirty="0">
                <a:latin typeface="Comic Sans MS" panose="030F0702030302020204" pitchFamily="66" charset="0"/>
                <a:cs typeface="Calibri"/>
              </a:rPr>
              <a:t>di</a:t>
            </a:r>
            <a:r>
              <a:rPr sz="2400" dirty="0">
                <a:latin typeface="Comic Sans MS" panose="030F0702030302020204" pitchFamily="66" charset="0"/>
                <a:cs typeface="Calibri"/>
              </a:rPr>
              <a:t>n</a:t>
            </a:r>
            <a:r>
              <a:rPr sz="2400" spc="-10" dirty="0">
                <a:latin typeface="Comic Sans MS" panose="030F0702030302020204" pitchFamily="66" charset="0"/>
                <a:cs typeface="Calibri"/>
              </a:rPr>
              <a:t>g</a:t>
            </a:r>
            <a:r>
              <a:rPr sz="2400" spc="-5" dirty="0">
                <a:latin typeface="Comic Sans MS" panose="030F0702030302020204" pitchFamily="66" charset="0"/>
                <a:cs typeface="Times New Roman"/>
              </a:rPr>
              <a:t> </a:t>
            </a:r>
            <a:r>
              <a:rPr sz="2400" spc="-5" dirty="0">
                <a:latin typeface="Comic Sans MS" panose="030F0702030302020204" pitchFamily="66" charset="0"/>
                <a:cs typeface="Calibri"/>
              </a:rPr>
              <a:t>ty</a:t>
            </a:r>
            <a:r>
              <a:rPr sz="2400" dirty="0">
                <a:latin typeface="Comic Sans MS" panose="030F0702030302020204" pitchFamily="66" charset="0"/>
                <a:cs typeface="Calibri"/>
              </a:rPr>
              <a:t>p</a:t>
            </a:r>
            <a:r>
              <a:rPr sz="2400" spc="-10" dirty="0">
                <a:latin typeface="Comic Sans MS" panose="030F0702030302020204" pitchFamily="66" charset="0"/>
                <a:cs typeface="Calibri"/>
              </a:rPr>
              <a:t>e</a:t>
            </a:r>
            <a:r>
              <a:rPr sz="2400" dirty="0">
                <a:latin typeface="Comic Sans MS" panose="030F0702030302020204" pitchFamily="66" charset="0"/>
                <a:cs typeface="Times New Roman"/>
              </a:rPr>
              <a:t> </a:t>
            </a:r>
            <a:r>
              <a:rPr sz="2400" spc="-170" dirty="0">
                <a:latin typeface="Comic Sans MS" panose="030F0702030302020204" pitchFamily="66" charset="0"/>
                <a:cs typeface="Times New Roman"/>
              </a:rPr>
              <a:t> </a:t>
            </a:r>
            <a:r>
              <a:rPr sz="2400" spc="-5" dirty="0">
                <a:latin typeface="Comic Sans MS" panose="030F0702030302020204" pitchFamily="66" charset="0"/>
                <a:cs typeface="Calibri"/>
              </a:rPr>
              <a:t>fo</a:t>
            </a:r>
            <a:r>
              <a:rPr sz="2400" dirty="0">
                <a:latin typeface="Comic Sans MS" panose="030F0702030302020204" pitchFamily="66" charset="0"/>
                <a:cs typeface="Calibri"/>
              </a:rPr>
              <a:t>r</a:t>
            </a:r>
            <a:r>
              <a:rPr sz="2400" dirty="0">
                <a:latin typeface="Comic Sans MS" panose="030F0702030302020204" pitchFamily="66" charset="0"/>
                <a:cs typeface="Times New Roman"/>
              </a:rPr>
              <a:t> </a:t>
            </a:r>
            <a:r>
              <a:rPr sz="2400" spc="-165" dirty="0">
                <a:latin typeface="Comic Sans MS" panose="030F0702030302020204" pitchFamily="66" charset="0"/>
                <a:cs typeface="Times New Roman"/>
              </a:rPr>
              <a:t> </a:t>
            </a:r>
            <a:r>
              <a:rPr sz="2400" spc="-5" dirty="0">
                <a:latin typeface="Comic Sans MS" panose="030F0702030302020204" pitchFamily="66" charset="0"/>
                <a:cs typeface="Calibri"/>
              </a:rPr>
              <a:t>sa</a:t>
            </a:r>
            <a:r>
              <a:rPr sz="2400" spc="5" dirty="0">
                <a:latin typeface="Comic Sans MS" panose="030F0702030302020204" pitchFamily="66" charset="0"/>
                <a:cs typeface="Calibri"/>
              </a:rPr>
              <a:t>l</a:t>
            </a:r>
            <a:r>
              <a:rPr sz="2400" spc="-10" dirty="0">
                <a:latin typeface="Comic Sans MS" panose="030F0702030302020204" pitchFamily="66" charset="0"/>
                <a:cs typeface="Calibri"/>
              </a:rPr>
              <a:t>es</a:t>
            </a:r>
            <a:r>
              <a:rPr sz="2400" dirty="0">
                <a:latin typeface="Comic Sans MS" panose="030F0702030302020204" pitchFamily="66" charset="0"/>
                <a:cs typeface="Times New Roman"/>
              </a:rPr>
              <a:t> </a:t>
            </a:r>
            <a:r>
              <a:rPr sz="2400" spc="-170" dirty="0">
                <a:latin typeface="Comic Sans MS" panose="030F0702030302020204" pitchFamily="66" charset="0"/>
                <a:cs typeface="Times New Roman"/>
              </a:rPr>
              <a:t> </a:t>
            </a:r>
            <a:r>
              <a:rPr sz="2400" dirty="0">
                <a:latin typeface="Comic Sans MS" panose="030F0702030302020204" pitchFamily="66" charset="0"/>
                <a:cs typeface="Calibri"/>
              </a:rPr>
              <a:t>pr</a:t>
            </a:r>
            <a:r>
              <a:rPr sz="2400" spc="-5" dirty="0">
                <a:latin typeface="Comic Sans MS" panose="030F0702030302020204" pitchFamily="66" charset="0"/>
                <a:cs typeface="Calibri"/>
              </a:rPr>
              <a:t>i</a:t>
            </a:r>
            <a:r>
              <a:rPr sz="2400" spc="-25" dirty="0">
                <a:latin typeface="Comic Sans MS" panose="030F0702030302020204" pitchFamily="66" charset="0"/>
                <a:cs typeface="Calibri"/>
              </a:rPr>
              <a:t>c</a:t>
            </a:r>
            <a:r>
              <a:rPr sz="2400" spc="-10" dirty="0">
                <a:latin typeface="Comic Sans MS" panose="030F0702030302020204" pitchFamily="66" charset="0"/>
                <a:cs typeface="Calibri"/>
              </a:rPr>
              <a:t>e,</a:t>
            </a:r>
            <a:r>
              <a:rPr sz="2400" dirty="0">
                <a:latin typeface="Comic Sans MS" panose="030F0702030302020204" pitchFamily="66" charset="0"/>
                <a:cs typeface="Times New Roman"/>
              </a:rPr>
              <a:t> </a:t>
            </a:r>
            <a:r>
              <a:rPr sz="2400" spc="-170" dirty="0">
                <a:latin typeface="Comic Sans MS" panose="030F0702030302020204" pitchFamily="66" charset="0"/>
                <a:cs typeface="Times New Roman"/>
              </a:rPr>
              <a:t> </a:t>
            </a:r>
            <a:r>
              <a:rPr sz="2400" dirty="0">
                <a:latin typeface="Comic Sans MS" panose="030F0702030302020204" pitchFamily="66" charset="0"/>
                <a:cs typeface="Calibri"/>
              </a:rPr>
              <a:t>th</a:t>
            </a:r>
            <a:r>
              <a:rPr sz="2400" spc="-10" dirty="0">
                <a:latin typeface="Comic Sans MS" panose="030F0702030302020204" pitchFamily="66" charset="0"/>
                <a:cs typeface="Calibri"/>
              </a:rPr>
              <a:t>e</a:t>
            </a:r>
            <a:r>
              <a:rPr sz="2400" dirty="0">
                <a:latin typeface="Comic Sans MS" panose="030F0702030302020204" pitchFamily="66" charset="0"/>
                <a:cs typeface="Times New Roman"/>
              </a:rPr>
              <a:t> </a:t>
            </a:r>
            <a:r>
              <a:rPr sz="2400" spc="-170" dirty="0">
                <a:latin typeface="Comic Sans MS" panose="030F0702030302020204" pitchFamily="66" charset="0"/>
                <a:cs typeface="Times New Roman"/>
              </a:rPr>
              <a:t> </a:t>
            </a:r>
            <a:r>
              <a:rPr sz="2400" spc="-5" dirty="0">
                <a:latin typeface="Comic Sans MS" panose="030F0702030302020204" pitchFamily="66" charset="0"/>
                <a:cs typeface="Calibri"/>
              </a:rPr>
              <a:t>sa</a:t>
            </a:r>
            <a:r>
              <a:rPr sz="2400" spc="5" dirty="0">
                <a:latin typeface="Comic Sans MS" panose="030F0702030302020204" pitchFamily="66" charset="0"/>
                <a:cs typeface="Calibri"/>
              </a:rPr>
              <a:t>l</a:t>
            </a:r>
            <a:r>
              <a:rPr sz="2400" spc="-10" dirty="0">
                <a:latin typeface="Comic Sans MS" panose="030F0702030302020204" pitchFamily="66" charset="0"/>
                <a:cs typeface="Calibri"/>
              </a:rPr>
              <a:t>es</a:t>
            </a:r>
            <a:r>
              <a:rPr sz="2400" dirty="0">
                <a:latin typeface="Comic Sans MS" panose="030F0702030302020204" pitchFamily="66" charset="0"/>
                <a:cs typeface="Times New Roman"/>
              </a:rPr>
              <a:t> </a:t>
            </a:r>
            <a:r>
              <a:rPr sz="2400" spc="-170" dirty="0">
                <a:latin typeface="Comic Sans MS" panose="030F0702030302020204" pitchFamily="66" charset="0"/>
                <a:cs typeface="Times New Roman"/>
              </a:rPr>
              <a:t> </a:t>
            </a:r>
            <a:r>
              <a:rPr sz="2400" dirty="0">
                <a:latin typeface="Comic Sans MS" panose="030F0702030302020204" pitchFamily="66" charset="0"/>
                <a:cs typeface="Calibri"/>
              </a:rPr>
              <a:t>mos</a:t>
            </a:r>
            <a:r>
              <a:rPr sz="2400" spc="-5" dirty="0">
                <a:latin typeface="Comic Sans MS" panose="030F0702030302020204" pitchFamily="66" charset="0"/>
                <a:cs typeface="Calibri"/>
              </a:rPr>
              <a:t>t</a:t>
            </a:r>
            <a:r>
              <a:rPr sz="2400" dirty="0">
                <a:latin typeface="Comic Sans MS" panose="030F0702030302020204" pitchFamily="66" charset="0"/>
                <a:cs typeface="Times New Roman"/>
              </a:rPr>
              <a:t> </a:t>
            </a:r>
            <a:r>
              <a:rPr sz="2400" spc="-165" dirty="0">
                <a:latin typeface="Comic Sans MS" panose="030F0702030302020204" pitchFamily="66" charset="0"/>
                <a:cs typeface="Times New Roman"/>
              </a:rPr>
              <a:t> </a:t>
            </a:r>
            <a:r>
              <a:rPr sz="2400" spc="-10" dirty="0">
                <a:latin typeface="Comic Sans MS" panose="030F0702030302020204" pitchFamily="66" charset="0"/>
                <a:cs typeface="Calibri"/>
              </a:rPr>
              <a:t>comm</a:t>
            </a:r>
            <a:r>
              <a:rPr sz="2400" spc="-5" dirty="0">
                <a:latin typeface="Comic Sans MS" panose="030F0702030302020204" pitchFamily="66" charset="0"/>
                <a:cs typeface="Calibri"/>
              </a:rPr>
              <a:t>o</a:t>
            </a:r>
            <a:r>
              <a:rPr sz="2400" dirty="0">
                <a:latin typeface="Comic Sans MS" panose="030F0702030302020204" pitchFamily="66" charset="0"/>
                <a:cs typeface="Calibri"/>
              </a:rPr>
              <a:t>nl</a:t>
            </a:r>
            <a:r>
              <a:rPr sz="2400" spc="-10" dirty="0">
                <a:latin typeface="Comic Sans MS" panose="030F0702030302020204" pitchFamily="66" charset="0"/>
                <a:cs typeface="Calibri"/>
              </a:rPr>
              <a:t>y</a:t>
            </a:r>
            <a:r>
              <a:rPr sz="2400" dirty="0">
                <a:latin typeface="Comic Sans MS" panose="030F0702030302020204" pitchFamily="66" charset="0"/>
                <a:cs typeface="Times New Roman"/>
              </a:rPr>
              <a:t> </a:t>
            </a:r>
            <a:r>
              <a:rPr sz="2400" spc="-160" dirty="0">
                <a:latin typeface="Comic Sans MS" panose="030F0702030302020204" pitchFamily="66" charset="0"/>
                <a:cs typeface="Times New Roman"/>
              </a:rPr>
              <a:t> </a:t>
            </a:r>
            <a:r>
              <a:rPr sz="2400" spc="-5" dirty="0">
                <a:latin typeface="Comic Sans MS" panose="030F0702030302020204" pitchFamily="66" charset="0"/>
                <a:cs typeface="Calibri"/>
              </a:rPr>
              <a:t>oc</a:t>
            </a:r>
            <a:r>
              <a:rPr sz="2400" spc="-10" dirty="0">
                <a:latin typeface="Comic Sans MS" panose="030F0702030302020204" pitchFamily="66" charset="0"/>
                <a:cs typeface="Calibri"/>
              </a:rPr>
              <a:t>c</a:t>
            </a:r>
            <a:r>
              <a:rPr sz="2400" dirty="0">
                <a:latin typeface="Comic Sans MS" panose="030F0702030302020204" pitchFamily="66" charset="0"/>
                <a:cs typeface="Calibri"/>
              </a:rPr>
              <a:t>u</a:t>
            </a:r>
            <a:r>
              <a:rPr sz="2400" spc="-20" dirty="0">
                <a:latin typeface="Comic Sans MS" panose="030F0702030302020204" pitchFamily="66" charset="0"/>
                <a:cs typeface="Calibri"/>
              </a:rPr>
              <a:t>r</a:t>
            </a:r>
            <a:r>
              <a:rPr sz="2400" spc="-10" dirty="0">
                <a:latin typeface="Comic Sans MS" panose="030F0702030302020204" pitchFamily="66" charset="0"/>
                <a:cs typeface="Calibri"/>
              </a:rPr>
              <a:t>red</a:t>
            </a:r>
            <a:r>
              <a:rPr sz="2400" dirty="0">
                <a:latin typeface="Comic Sans MS" panose="030F0702030302020204" pitchFamily="66" charset="0"/>
                <a:cs typeface="Times New Roman"/>
              </a:rPr>
              <a:t> </a:t>
            </a:r>
            <a:r>
              <a:rPr sz="2400" spc="-170" dirty="0">
                <a:latin typeface="Comic Sans MS" panose="030F0702030302020204" pitchFamily="66" charset="0"/>
                <a:cs typeface="Times New Roman"/>
              </a:rPr>
              <a:t> </a:t>
            </a:r>
            <a:r>
              <a:rPr sz="2400" spc="-5" dirty="0">
                <a:latin typeface="Comic Sans MS" panose="030F0702030302020204" pitchFamily="66" charset="0"/>
                <a:cs typeface="Calibri"/>
              </a:rPr>
              <a:t>for</a:t>
            </a:r>
            <a:r>
              <a:rPr sz="2400" spc="-5" dirty="0">
                <a:latin typeface="Comic Sans MS" panose="030F0702030302020204" pitchFamily="66" charset="0"/>
                <a:cs typeface="Times New Roman"/>
              </a:rPr>
              <a:t> </a:t>
            </a:r>
            <a:r>
              <a:rPr sz="2400" dirty="0">
                <a:latin typeface="Comic Sans MS" panose="030F0702030302020204" pitchFamily="66" charset="0"/>
                <a:cs typeface="Calibri"/>
              </a:rPr>
              <a:t>bui</a:t>
            </a:r>
            <a:r>
              <a:rPr sz="2400" spc="-10" dirty="0">
                <a:latin typeface="Comic Sans MS" panose="030F0702030302020204" pitchFamily="66" charset="0"/>
                <a:cs typeface="Calibri"/>
              </a:rPr>
              <a:t>l</a:t>
            </a:r>
            <a:r>
              <a:rPr sz="2400" dirty="0">
                <a:latin typeface="Comic Sans MS" panose="030F0702030302020204" pitchFamily="66" charset="0"/>
                <a:cs typeface="Calibri"/>
              </a:rPr>
              <a:t>di</a:t>
            </a:r>
            <a:r>
              <a:rPr sz="2400" spc="5" dirty="0">
                <a:latin typeface="Comic Sans MS" panose="030F0702030302020204" pitchFamily="66" charset="0"/>
                <a:cs typeface="Calibri"/>
              </a:rPr>
              <a:t>n</a:t>
            </a:r>
            <a:r>
              <a:rPr sz="2400" spc="-10" dirty="0">
                <a:latin typeface="Comic Sans MS" panose="030F0702030302020204" pitchFamily="66" charset="0"/>
                <a:cs typeface="Calibri"/>
              </a:rPr>
              <a:t>g</a:t>
            </a:r>
            <a:r>
              <a:rPr sz="2400" spc="-40" dirty="0">
                <a:latin typeface="Comic Sans MS" panose="030F0702030302020204" pitchFamily="66" charset="0"/>
                <a:cs typeface="Times New Roman"/>
              </a:rPr>
              <a:t> </a:t>
            </a:r>
            <a:r>
              <a:rPr sz="2400" spc="-20" dirty="0">
                <a:latin typeface="Comic Sans MS" panose="030F0702030302020204" pitchFamily="66" charset="0"/>
                <a:cs typeface="Calibri"/>
              </a:rPr>
              <a:t>t</a:t>
            </a:r>
            <a:r>
              <a:rPr sz="2400" dirty="0">
                <a:latin typeface="Comic Sans MS" panose="030F0702030302020204" pitchFamily="66" charset="0"/>
                <a:cs typeface="Calibri"/>
              </a:rPr>
              <a:t>y</a:t>
            </a:r>
            <a:r>
              <a:rPr sz="2400" spc="5" dirty="0">
                <a:latin typeface="Comic Sans MS" panose="030F0702030302020204" pitchFamily="66" charset="0"/>
                <a:cs typeface="Calibri"/>
              </a:rPr>
              <a:t>p</a:t>
            </a:r>
            <a:r>
              <a:rPr sz="2400" spc="-10" dirty="0">
                <a:latin typeface="Comic Sans MS" panose="030F0702030302020204" pitchFamily="66" charset="0"/>
                <a:cs typeface="Calibri"/>
              </a:rPr>
              <a:t>e</a:t>
            </a:r>
            <a:r>
              <a:rPr sz="2400" spc="-45" dirty="0">
                <a:latin typeface="Comic Sans MS" panose="030F0702030302020204" pitchFamily="66" charset="0"/>
                <a:cs typeface="Times New Roman"/>
              </a:rPr>
              <a:t> </a:t>
            </a:r>
            <a:r>
              <a:rPr sz="2400" spc="-5" dirty="0">
                <a:latin typeface="Comic Sans MS" panose="030F0702030302020204" pitchFamily="66" charset="0"/>
                <a:cs typeface="Calibri"/>
              </a:rPr>
              <a:t>o</a:t>
            </a:r>
            <a:r>
              <a:rPr sz="2400" dirty="0">
                <a:latin typeface="Comic Sans MS" panose="030F0702030302020204" pitchFamily="66" charset="0"/>
                <a:cs typeface="Calibri"/>
              </a:rPr>
              <a:t>n</a:t>
            </a:r>
            <a:r>
              <a:rPr sz="2400" spc="-10" dirty="0">
                <a:latin typeface="Comic Sans MS" panose="030F0702030302020204" pitchFamily="66" charset="0"/>
                <a:cs typeface="Calibri"/>
              </a:rPr>
              <a:t>e</a:t>
            </a:r>
            <a:r>
              <a:rPr sz="2400" spc="-45" dirty="0">
                <a:latin typeface="Comic Sans MS" panose="030F0702030302020204" pitchFamily="66" charset="0"/>
                <a:cs typeface="Times New Roman"/>
              </a:rPr>
              <a:t> </a:t>
            </a:r>
            <a:r>
              <a:rPr sz="2400" spc="-5" dirty="0">
                <a:latin typeface="Comic Sans MS" panose="030F0702030302020204" pitchFamily="66" charset="0"/>
                <a:cs typeface="Calibri"/>
              </a:rPr>
              <a:t>fam</a:t>
            </a:r>
            <a:r>
              <a:rPr sz="2400" dirty="0">
                <a:latin typeface="Comic Sans MS" panose="030F0702030302020204" pitchFamily="66" charset="0"/>
                <a:cs typeface="Calibri"/>
              </a:rPr>
              <a:t>il</a:t>
            </a:r>
            <a:r>
              <a:rPr sz="2400" spc="-15" dirty="0">
                <a:latin typeface="Comic Sans MS" panose="030F0702030302020204" pitchFamily="66" charset="0"/>
                <a:cs typeface="Calibri"/>
              </a:rPr>
              <a:t>y</a:t>
            </a:r>
            <a:r>
              <a:rPr sz="2400" dirty="0">
                <a:latin typeface="Comic Sans MS" panose="030F0702030302020204" pitchFamily="66" charset="0"/>
                <a:cs typeface="Calibri"/>
              </a:rPr>
              <a:t>.</a:t>
            </a:r>
          </a:p>
          <a:p>
            <a:pPr marL="926465" marR="6985" lvl="1" indent="-228600" algn="just">
              <a:spcBef>
                <a:spcPts val="10"/>
              </a:spcBef>
              <a:buFont typeface="Wingdings"/>
              <a:buChar char=""/>
              <a:tabLst>
                <a:tab pos="927100" algn="l"/>
              </a:tabLst>
            </a:pPr>
            <a:r>
              <a:rPr sz="2400" spc="-15" dirty="0">
                <a:latin typeface="Comic Sans MS" panose="030F0702030302020204" pitchFamily="66" charset="0"/>
                <a:cs typeface="Calibri"/>
              </a:rPr>
              <a:t>Afte</a:t>
            </a:r>
            <a:r>
              <a:rPr sz="2400" spc="-10" dirty="0">
                <a:latin typeface="Comic Sans MS" panose="030F0702030302020204" pitchFamily="66" charset="0"/>
                <a:cs typeface="Calibri"/>
              </a:rPr>
              <a:t>r</a:t>
            </a:r>
            <a:r>
              <a:rPr sz="2400" dirty="0">
                <a:latin typeface="Comic Sans MS" panose="030F0702030302020204" pitchFamily="66" charset="0"/>
                <a:cs typeface="Times New Roman"/>
              </a:rPr>
              <a:t>  </a:t>
            </a:r>
            <a:r>
              <a:rPr sz="2400" spc="-165" dirty="0">
                <a:latin typeface="Comic Sans MS" panose="030F0702030302020204" pitchFamily="66" charset="0"/>
                <a:cs typeface="Times New Roman"/>
              </a:rPr>
              <a:t> </a:t>
            </a:r>
            <a:r>
              <a:rPr sz="2400" spc="-5" dirty="0">
                <a:latin typeface="Comic Sans MS" panose="030F0702030302020204" pitchFamily="66" charset="0"/>
                <a:cs typeface="Calibri"/>
              </a:rPr>
              <a:t>tr</a:t>
            </a:r>
            <a:r>
              <a:rPr sz="2400" dirty="0">
                <a:latin typeface="Comic Sans MS" panose="030F0702030302020204" pitchFamily="66" charset="0"/>
                <a:cs typeface="Calibri"/>
              </a:rPr>
              <a:t>ain</a:t>
            </a:r>
            <a:r>
              <a:rPr sz="2400" spc="-10" dirty="0">
                <a:latin typeface="Comic Sans MS" panose="030F0702030302020204" pitchFamily="66" charset="0"/>
                <a:cs typeface="Calibri"/>
              </a:rPr>
              <a:t>i</a:t>
            </a:r>
            <a:r>
              <a:rPr sz="2400" dirty="0">
                <a:latin typeface="Comic Sans MS" panose="030F0702030302020204" pitchFamily="66" charset="0"/>
                <a:cs typeface="Calibri"/>
              </a:rPr>
              <a:t>n</a:t>
            </a:r>
            <a:r>
              <a:rPr sz="2400" spc="-10" dirty="0">
                <a:latin typeface="Comic Sans MS" panose="030F0702030302020204" pitchFamily="66" charset="0"/>
                <a:cs typeface="Calibri"/>
              </a:rPr>
              <a:t>g,</a:t>
            </a:r>
            <a:r>
              <a:rPr sz="2400" dirty="0">
                <a:latin typeface="Comic Sans MS" panose="030F0702030302020204" pitchFamily="66" charset="0"/>
                <a:cs typeface="Times New Roman"/>
              </a:rPr>
              <a:t>  </a:t>
            </a:r>
            <a:r>
              <a:rPr sz="2400" spc="-170" dirty="0">
                <a:latin typeface="Comic Sans MS" panose="030F0702030302020204" pitchFamily="66" charset="0"/>
                <a:cs typeface="Times New Roman"/>
              </a:rPr>
              <a:t> </a:t>
            </a:r>
            <a:r>
              <a:rPr sz="2400" dirty="0">
                <a:latin typeface="Comic Sans MS" panose="030F0702030302020204" pitchFamily="66" charset="0"/>
                <a:cs typeface="Calibri"/>
              </a:rPr>
              <a:t>th</a:t>
            </a:r>
            <a:r>
              <a:rPr sz="2400" spc="-10" dirty="0">
                <a:latin typeface="Comic Sans MS" panose="030F0702030302020204" pitchFamily="66" charset="0"/>
                <a:cs typeface="Calibri"/>
              </a:rPr>
              <a:t>e</a:t>
            </a:r>
            <a:r>
              <a:rPr sz="2400" dirty="0">
                <a:latin typeface="Comic Sans MS" panose="030F0702030302020204" pitchFamily="66" charset="0"/>
                <a:cs typeface="Times New Roman"/>
              </a:rPr>
              <a:t>  </a:t>
            </a:r>
            <a:r>
              <a:rPr sz="2400" spc="-185" dirty="0">
                <a:latin typeface="Comic Sans MS" panose="030F0702030302020204" pitchFamily="66" charset="0"/>
                <a:cs typeface="Times New Roman"/>
              </a:rPr>
              <a:t> </a:t>
            </a:r>
            <a:r>
              <a:rPr sz="2400" spc="-10" dirty="0">
                <a:latin typeface="Comic Sans MS" panose="030F0702030302020204" pitchFamily="66" charset="0"/>
                <a:cs typeface="Calibri"/>
              </a:rPr>
              <a:t>ra</a:t>
            </a:r>
            <a:r>
              <a:rPr sz="2400" dirty="0">
                <a:latin typeface="Comic Sans MS" panose="030F0702030302020204" pitchFamily="66" charset="0"/>
                <a:cs typeface="Calibri"/>
              </a:rPr>
              <a:t>nd</a:t>
            </a:r>
            <a:r>
              <a:rPr sz="2400" spc="-5" dirty="0">
                <a:latin typeface="Comic Sans MS" panose="030F0702030302020204" pitchFamily="66" charset="0"/>
                <a:cs typeface="Calibri"/>
              </a:rPr>
              <a:t>o</a:t>
            </a:r>
            <a:r>
              <a:rPr sz="2400" dirty="0">
                <a:latin typeface="Comic Sans MS" panose="030F0702030302020204" pitchFamily="66" charset="0"/>
                <a:cs typeface="Calibri"/>
              </a:rPr>
              <a:t>m</a:t>
            </a:r>
            <a:r>
              <a:rPr sz="2400" dirty="0">
                <a:latin typeface="Comic Sans MS" panose="030F0702030302020204" pitchFamily="66" charset="0"/>
                <a:cs typeface="Times New Roman"/>
              </a:rPr>
              <a:t>  </a:t>
            </a:r>
            <a:r>
              <a:rPr sz="2400" spc="-165" dirty="0">
                <a:latin typeface="Comic Sans MS" panose="030F0702030302020204" pitchFamily="66" charset="0"/>
                <a:cs typeface="Times New Roman"/>
              </a:rPr>
              <a:t> </a:t>
            </a:r>
            <a:r>
              <a:rPr sz="2400" spc="-5" dirty="0">
                <a:latin typeface="Comic Sans MS" panose="030F0702030302020204" pitchFamily="66" charset="0"/>
                <a:cs typeface="Calibri"/>
              </a:rPr>
              <a:t>f</a:t>
            </a:r>
            <a:r>
              <a:rPr sz="2400" spc="-15" dirty="0">
                <a:latin typeface="Comic Sans MS" panose="030F0702030302020204" pitchFamily="66" charset="0"/>
                <a:cs typeface="Calibri"/>
              </a:rPr>
              <a:t>o</a:t>
            </a:r>
            <a:r>
              <a:rPr sz="2400" spc="-10" dirty="0">
                <a:latin typeface="Comic Sans MS" panose="030F0702030302020204" pitchFamily="66" charset="0"/>
                <a:cs typeface="Calibri"/>
              </a:rPr>
              <a:t>rest</a:t>
            </a:r>
            <a:r>
              <a:rPr sz="2400" dirty="0">
                <a:latin typeface="Comic Sans MS" panose="030F0702030302020204" pitchFamily="66" charset="0"/>
                <a:cs typeface="Times New Roman"/>
              </a:rPr>
              <a:t>  </a:t>
            </a:r>
            <a:r>
              <a:rPr sz="2400" spc="-165" dirty="0">
                <a:latin typeface="Comic Sans MS" panose="030F0702030302020204" pitchFamily="66" charset="0"/>
                <a:cs typeface="Times New Roman"/>
              </a:rPr>
              <a:t> </a:t>
            </a:r>
            <a:r>
              <a:rPr sz="2400" spc="-15" dirty="0">
                <a:latin typeface="Comic Sans MS" panose="030F0702030302020204" pitchFamily="66" charset="0"/>
                <a:cs typeface="Calibri"/>
              </a:rPr>
              <a:t>a</a:t>
            </a:r>
            <a:r>
              <a:rPr sz="2400" dirty="0">
                <a:latin typeface="Comic Sans MS" panose="030F0702030302020204" pitchFamily="66" charset="0"/>
                <a:cs typeface="Calibri"/>
              </a:rPr>
              <a:t>l</a:t>
            </a:r>
            <a:r>
              <a:rPr sz="2400" spc="-10" dirty="0">
                <a:latin typeface="Comic Sans MS" panose="030F0702030302020204" pitchFamily="66" charset="0"/>
                <a:cs typeface="Calibri"/>
              </a:rPr>
              <a:t>g</a:t>
            </a:r>
            <a:r>
              <a:rPr sz="2400" spc="-15" dirty="0">
                <a:latin typeface="Comic Sans MS" panose="030F0702030302020204" pitchFamily="66" charset="0"/>
                <a:cs typeface="Calibri"/>
              </a:rPr>
              <a:t>o</a:t>
            </a:r>
            <a:r>
              <a:rPr sz="2400" spc="-5" dirty="0">
                <a:latin typeface="Comic Sans MS" panose="030F0702030302020204" pitchFamily="66" charset="0"/>
                <a:cs typeface="Calibri"/>
              </a:rPr>
              <a:t>r</a:t>
            </a:r>
            <a:r>
              <a:rPr sz="2400" dirty="0">
                <a:latin typeface="Comic Sans MS" panose="030F0702030302020204" pitchFamily="66" charset="0"/>
                <a:cs typeface="Calibri"/>
              </a:rPr>
              <a:t>i</a:t>
            </a:r>
            <a:r>
              <a:rPr sz="2400" spc="-15" dirty="0">
                <a:latin typeface="Comic Sans MS" panose="030F0702030302020204" pitchFamily="66" charset="0"/>
                <a:cs typeface="Calibri"/>
              </a:rPr>
              <a:t>t</a:t>
            </a:r>
            <a:r>
              <a:rPr sz="2400" dirty="0">
                <a:latin typeface="Comic Sans MS" panose="030F0702030302020204" pitchFamily="66" charset="0"/>
                <a:cs typeface="Calibri"/>
              </a:rPr>
              <a:t>h</a:t>
            </a:r>
            <a:r>
              <a:rPr sz="2400" spc="-15" dirty="0">
                <a:latin typeface="Comic Sans MS" panose="030F0702030302020204" pitchFamily="66" charset="0"/>
                <a:cs typeface="Calibri"/>
              </a:rPr>
              <a:t>m</a:t>
            </a:r>
            <a:r>
              <a:rPr sz="2400" dirty="0">
                <a:latin typeface="Comic Sans MS" panose="030F0702030302020204" pitchFamily="66" charset="0"/>
                <a:cs typeface="Times New Roman"/>
              </a:rPr>
              <a:t>  </a:t>
            </a:r>
            <a:r>
              <a:rPr sz="2400" spc="-165" dirty="0">
                <a:latin typeface="Comic Sans MS" panose="030F0702030302020204" pitchFamily="66" charset="0"/>
                <a:cs typeface="Times New Roman"/>
              </a:rPr>
              <a:t> </a:t>
            </a:r>
            <a:r>
              <a:rPr sz="2400" spc="-10" dirty="0">
                <a:latin typeface="Comic Sans MS" panose="030F0702030302020204" pitchFamily="66" charset="0"/>
                <a:cs typeface="Calibri"/>
              </a:rPr>
              <a:t>gave</a:t>
            </a:r>
            <a:r>
              <a:rPr sz="2400" dirty="0">
                <a:latin typeface="Comic Sans MS" panose="030F0702030302020204" pitchFamily="66" charset="0"/>
                <a:cs typeface="Times New Roman"/>
              </a:rPr>
              <a:t>  </a:t>
            </a:r>
            <a:r>
              <a:rPr sz="2400" spc="-175" dirty="0">
                <a:latin typeface="Comic Sans MS" panose="030F0702030302020204" pitchFamily="66" charset="0"/>
                <a:cs typeface="Times New Roman"/>
              </a:rPr>
              <a:t> </a:t>
            </a:r>
            <a:r>
              <a:rPr sz="2400" dirty="0">
                <a:latin typeface="Comic Sans MS" panose="030F0702030302020204" pitchFamily="66" charset="0"/>
                <a:cs typeface="Calibri"/>
              </a:rPr>
              <a:t>b</a:t>
            </a:r>
            <a:r>
              <a:rPr sz="2400" spc="-10" dirty="0">
                <a:latin typeface="Comic Sans MS" panose="030F0702030302020204" pitchFamily="66" charset="0"/>
                <a:cs typeface="Calibri"/>
              </a:rPr>
              <a:t>e</a:t>
            </a:r>
            <a:r>
              <a:rPr sz="2400" spc="-20" dirty="0">
                <a:latin typeface="Comic Sans MS" panose="030F0702030302020204" pitchFamily="66" charset="0"/>
                <a:cs typeface="Calibri"/>
              </a:rPr>
              <a:t>t</a:t>
            </a:r>
            <a:r>
              <a:rPr sz="2400" spc="-10" dirty="0">
                <a:latin typeface="Comic Sans MS" panose="030F0702030302020204" pitchFamily="66" charset="0"/>
                <a:cs typeface="Calibri"/>
              </a:rPr>
              <a:t>ter</a:t>
            </a:r>
            <a:r>
              <a:rPr sz="2400" spc="-5" dirty="0">
                <a:latin typeface="Comic Sans MS" panose="030F0702030302020204" pitchFamily="66" charset="0"/>
                <a:cs typeface="Times New Roman"/>
              </a:rPr>
              <a:t> </a:t>
            </a:r>
            <a:r>
              <a:rPr sz="2400" spc="-10" dirty="0">
                <a:latin typeface="Comic Sans MS" panose="030F0702030302020204" pitchFamily="66" charset="0"/>
                <a:cs typeface="Calibri"/>
              </a:rPr>
              <a:t>resu</a:t>
            </a:r>
            <a:r>
              <a:rPr sz="2400" dirty="0">
                <a:latin typeface="Comic Sans MS" panose="030F0702030302020204" pitchFamily="66" charset="0"/>
                <a:cs typeface="Calibri"/>
              </a:rPr>
              <a:t>l</a:t>
            </a:r>
            <a:r>
              <a:rPr sz="2400" spc="-5" dirty="0">
                <a:latin typeface="Comic Sans MS" panose="030F0702030302020204" pitchFamily="66" charset="0"/>
                <a:cs typeface="Calibri"/>
              </a:rPr>
              <a:t>t</a:t>
            </a:r>
            <a:r>
              <a:rPr sz="2400" dirty="0">
                <a:latin typeface="Comic Sans MS" panose="030F0702030302020204" pitchFamily="66" charset="0"/>
                <a:cs typeface="Calibri"/>
              </a:rPr>
              <a:t>s</a:t>
            </a:r>
            <a:r>
              <a:rPr sz="2400" dirty="0">
                <a:latin typeface="Comic Sans MS" panose="030F0702030302020204" pitchFamily="66" charset="0"/>
                <a:cs typeface="Times New Roman"/>
              </a:rPr>
              <a:t> </a:t>
            </a:r>
            <a:r>
              <a:rPr sz="2400" spc="65"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dirty="0">
                <a:latin typeface="Comic Sans MS" panose="030F0702030302020204" pitchFamily="66" charset="0"/>
                <a:cs typeface="Calibri"/>
              </a:rPr>
              <a:t>i</a:t>
            </a: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dirty="0">
                <a:latin typeface="Comic Sans MS" panose="030F0702030302020204" pitchFamily="66" charset="0"/>
                <a:cs typeface="Times New Roman"/>
              </a:rPr>
              <a:t> </a:t>
            </a:r>
            <a:r>
              <a:rPr sz="2400" spc="75" dirty="0">
                <a:latin typeface="Comic Sans MS" panose="030F0702030302020204" pitchFamily="66" charset="0"/>
                <a:cs typeface="Times New Roman"/>
              </a:rPr>
              <a:t> </a:t>
            </a:r>
            <a:r>
              <a:rPr sz="2400" spc="-10" dirty="0">
                <a:latin typeface="Comic Sans MS" panose="030F0702030302020204" pitchFamily="66" charset="0"/>
                <a:cs typeface="Calibri"/>
              </a:rPr>
              <a:t>accu</a:t>
            </a:r>
            <a:r>
              <a:rPr sz="2400" spc="-20" dirty="0">
                <a:latin typeface="Comic Sans MS" panose="030F0702030302020204" pitchFamily="66" charset="0"/>
                <a:cs typeface="Calibri"/>
              </a:rPr>
              <a:t>r</a:t>
            </a:r>
            <a:r>
              <a:rPr sz="2400" spc="-10" dirty="0">
                <a:latin typeface="Comic Sans MS" panose="030F0702030302020204" pitchFamily="66" charset="0"/>
                <a:cs typeface="Calibri"/>
              </a:rPr>
              <a:t>acy</a:t>
            </a:r>
            <a:r>
              <a:rPr sz="2400" dirty="0">
                <a:latin typeface="Comic Sans MS" panose="030F0702030302020204" pitchFamily="66" charset="0"/>
                <a:cs typeface="Times New Roman"/>
              </a:rPr>
              <a:t> </a:t>
            </a:r>
            <a:r>
              <a:rPr sz="2400" spc="80" dirty="0">
                <a:latin typeface="Comic Sans MS" panose="030F0702030302020204" pitchFamily="66" charset="0"/>
                <a:cs typeface="Times New Roman"/>
              </a:rPr>
              <a:t> </a:t>
            </a:r>
            <a:r>
              <a:rPr sz="2400" spc="-5" dirty="0">
                <a:latin typeface="Comic Sans MS" panose="030F0702030302020204" pitchFamily="66" charset="0"/>
                <a:cs typeface="Calibri"/>
              </a:rPr>
              <a:t>o</a:t>
            </a:r>
            <a:r>
              <a:rPr sz="2400" dirty="0">
                <a:latin typeface="Comic Sans MS" panose="030F0702030302020204" pitchFamily="66" charset="0"/>
                <a:cs typeface="Calibri"/>
              </a:rPr>
              <a:t>f</a:t>
            </a:r>
            <a:r>
              <a:rPr sz="2400" dirty="0">
                <a:latin typeface="Comic Sans MS" panose="030F0702030302020204" pitchFamily="66" charset="0"/>
                <a:cs typeface="Times New Roman"/>
              </a:rPr>
              <a:t> </a:t>
            </a:r>
            <a:r>
              <a:rPr sz="2400" spc="60" dirty="0">
                <a:latin typeface="Comic Sans MS" panose="030F0702030302020204" pitchFamily="66" charset="0"/>
                <a:cs typeface="Times New Roman"/>
              </a:rPr>
              <a:t> </a:t>
            </a:r>
            <a:r>
              <a:rPr sz="2400" spc="-15" dirty="0">
                <a:latin typeface="Comic Sans MS" panose="030F0702030302020204" pitchFamily="66" charset="0"/>
                <a:cs typeface="Calibri"/>
              </a:rPr>
              <a:t>81</a:t>
            </a:r>
            <a:r>
              <a:rPr sz="2400" dirty="0">
                <a:latin typeface="Comic Sans MS" panose="030F0702030302020204" pitchFamily="66" charset="0"/>
                <a:cs typeface="Calibri"/>
              </a:rPr>
              <a:t>.</a:t>
            </a:r>
            <a:r>
              <a:rPr sz="2400" spc="-15" dirty="0">
                <a:latin typeface="Comic Sans MS" panose="030F0702030302020204" pitchFamily="66" charset="0"/>
                <a:cs typeface="Calibri"/>
              </a:rPr>
              <a:t>34%</a:t>
            </a:r>
            <a:r>
              <a:rPr sz="2400" dirty="0">
                <a:latin typeface="Comic Sans MS" panose="030F0702030302020204" pitchFamily="66" charset="0"/>
                <a:cs typeface="Times New Roman"/>
              </a:rPr>
              <a:t> </a:t>
            </a:r>
            <a:r>
              <a:rPr sz="2400" spc="70" dirty="0">
                <a:latin typeface="Comic Sans MS" panose="030F0702030302020204" pitchFamily="66" charset="0"/>
                <a:cs typeface="Times New Roman"/>
              </a:rPr>
              <a:t> </a:t>
            </a:r>
            <a:r>
              <a:rPr sz="2400" spc="-5" dirty="0">
                <a:latin typeface="Comic Sans MS" panose="030F0702030302020204" pitchFamily="66" charset="0"/>
                <a:cs typeface="Calibri"/>
              </a:rPr>
              <a:t>fo</a:t>
            </a:r>
            <a:r>
              <a:rPr sz="2400" dirty="0">
                <a:latin typeface="Comic Sans MS" panose="030F0702030302020204" pitchFamily="66" charset="0"/>
                <a:cs typeface="Calibri"/>
              </a:rPr>
              <a:t>r</a:t>
            </a:r>
            <a:r>
              <a:rPr sz="2400" dirty="0">
                <a:latin typeface="Comic Sans MS" panose="030F0702030302020204" pitchFamily="66" charset="0"/>
                <a:cs typeface="Times New Roman"/>
              </a:rPr>
              <a:t> </a:t>
            </a:r>
            <a:r>
              <a:rPr sz="2400" spc="75" dirty="0">
                <a:latin typeface="Comic Sans MS" panose="030F0702030302020204" pitchFamily="66" charset="0"/>
                <a:cs typeface="Times New Roman"/>
              </a:rPr>
              <a:t> </a:t>
            </a:r>
            <a:r>
              <a:rPr sz="2400" dirty="0">
                <a:latin typeface="Comic Sans MS" panose="030F0702030302020204" pitchFamily="66" charset="0"/>
                <a:cs typeface="Calibri"/>
              </a:rPr>
              <a:t>mo</a:t>
            </a:r>
            <a:r>
              <a:rPr sz="2400" spc="20" dirty="0">
                <a:latin typeface="Comic Sans MS" panose="030F0702030302020204" pitchFamily="66" charset="0"/>
                <a:cs typeface="Calibri"/>
              </a:rPr>
              <a:t>d</a:t>
            </a:r>
            <a:r>
              <a:rPr sz="2400" dirty="0">
                <a:latin typeface="Comic Sans MS" panose="030F0702030302020204" pitchFamily="66" charset="0"/>
                <a:cs typeface="Calibri"/>
              </a:rPr>
              <a:t>el</a:t>
            </a:r>
            <a:r>
              <a:rPr sz="2400" dirty="0">
                <a:latin typeface="Comic Sans MS" panose="030F0702030302020204" pitchFamily="66" charset="0"/>
                <a:cs typeface="Times New Roman"/>
              </a:rPr>
              <a:t> </a:t>
            </a:r>
            <a:r>
              <a:rPr sz="2400" spc="65"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dirty="0">
                <a:latin typeface="Comic Sans MS" panose="030F0702030302020204" pitchFamily="66" charset="0"/>
                <a:cs typeface="Calibri"/>
              </a:rPr>
              <a:t>i</a:t>
            </a: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spc="-5" dirty="0">
                <a:latin typeface="Comic Sans MS" panose="030F0702030302020204" pitchFamily="66" charset="0"/>
                <a:cs typeface="Calibri"/>
              </a:rPr>
              <a:t>o</a:t>
            </a:r>
            <a:r>
              <a:rPr sz="2400" spc="-10" dirty="0">
                <a:latin typeface="Comic Sans MS" panose="030F0702030302020204" pitchFamily="66" charset="0"/>
                <a:cs typeface="Calibri"/>
              </a:rPr>
              <a:t>u</a:t>
            </a:r>
            <a:r>
              <a:rPr sz="2400" spc="-5" dirty="0">
                <a:latin typeface="Comic Sans MS" panose="030F0702030302020204" pitchFamily="66" charset="0"/>
                <a:cs typeface="Calibri"/>
              </a:rPr>
              <a:t>t</a:t>
            </a:r>
            <a:r>
              <a:rPr sz="2400" dirty="0">
                <a:latin typeface="Comic Sans MS" panose="030F0702030302020204" pitchFamily="66" charset="0"/>
                <a:cs typeface="Times New Roman"/>
              </a:rPr>
              <a:t> </a:t>
            </a:r>
            <a:r>
              <a:rPr sz="2400" spc="75" dirty="0">
                <a:latin typeface="Comic Sans MS" panose="030F0702030302020204" pitchFamily="66" charset="0"/>
                <a:cs typeface="Times New Roman"/>
              </a:rPr>
              <a:t> </a:t>
            </a:r>
            <a:r>
              <a:rPr sz="2400" spc="-10" dirty="0" err="1">
                <a:latin typeface="Comic Sans MS" panose="030F0702030302020204" pitchFamily="66" charset="0"/>
                <a:cs typeface="Calibri"/>
              </a:rPr>
              <a:t>be</a:t>
            </a:r>
            <a:r>
              <a:rPr sz="2400" spc="-20" dirty="0" err="1">
                <a:latin typeface="Comic Sans MS" panose="030F0702030302020204" pitchFamily="66" charset="0"/>
                <a:cs typeface="Calibri"/>
              </a:rPr>
              <a:t>e</a:t>
            </a:r>
            <a:r>
              <a:rPr sz="2400" dirty="0" err="1">
                <a:latin typeface="Comic Sans MS" panose="030F0702030302020204" pitchFamily="66" charset="0"/>
                <a:cs typeface="Calibri"/>
              </a:rPr>
              <a:t>n</a:t>
            </a:r>
            <a:r>
              <a:rPr lang="en-US" sz="2400" dirty="0" err="1">
                <a:latin typeface="Comic Sans MS" panose="030F0702030302020204" pitchFamily="66" charset="0"/>
                <a:cs typeface="Calibri"/>
              </a:rPr>
              <a:t>tuned</a:t>
            </a:r>
            <a:r>
              <a:rPr lang="en-US" sz="2400" dirty="0">
                <a:latin typeface="Comic Sans MS" panose="030F0702030302020204" pitchFamily="66" charset="0"/>
                <a:cs typeface="Calibri"/>
              </a:rPr>
              <a:t> using hyperparameter tunning. With tunned model the final accuracy id 41.43%.</a:t>
            </a:r>
          </a:p>
          <a:p>
            <a:pPr marL="926465" marR="6985" lvl="1" indent="-228600" algn="just">
              <a:spcBef>
                <a:spcPts val="10"/>
              </a:spcBef>
              <a:buFont typeface="Wingdings"/>
              <a:buChar char=""/>
              <a:tabLst>
                <a:tab pos="927100" algn="l"/>
              </a:tabLst>
            </a:pPr>
            <a:r>
              <a:rPr lang="en-US" sz="2400" dirty="0">
                <a:latin typeface="Comic Sans MS" panose="030F0702030302020204" pitchFamily="66" charset="0"/>
                <a:cs typeface="Calibri"/>
              </a:rPr>
              <a:t>The accuracy  was  less  because  the outliers  were present in the data. The data was getting reduced to half if we remove outliers.</a:t>
            </a:r>
          </a:p>
          <a:p>
            <a:pPr marL="926465" marR="6985" lvl="1" indent="-228600" algn="just">
              <a:spcBef>
                <a:spcPts val="10"/>
              </a:spcBef>
              <a:buFont typeface="Wingdings"/>
              <a:buChar char=""/>
              <a:tabLst>
                <a:tab pos="927100" algn="l"/>
              </a:tabLst>
            </a:pPr>
            <a:r>
              <a:rPr lang="en-US" sz="2400" dirty="0">
                <a:latin typeface="Comic Sans MS" panose="030F0702030302020204" pitchFamily="66" charset="0"/>
                <a:cs typeface="Calibri"/>
              </a:rPr>
              <a:t>Later after pickling the predicted and original sales price was</a:t>
            </a:r>
          </a:p>
          <a:p>
            <a:pPr marL="926465" marR="6985" lvl="1" indent="-228600" algn="just">
              <a:spcBef>
                <a:spcPts val="10"/>
              </a:spcBef>
              <a:buFont typeface="Wingdings"/>
              <a:buChar char=""/>
              <a:tabLst>
                <a:tab pos="927100" algn="l"/>
              </a:tabLst>
            </a:pPr>
            <a:r>
              <a:rPr lang="en-US" sz="2400" dirty="0">
                <a:latin typeface="Comic Sans MS" panose="030F0702030302020204" pitchFamily="66" charset="0"/>
                <a:cs typeface="Calibri"/>
              </a:rPr>
              <a:t>plotted to check the comparison of both the models with and without  tunning.  The  model  without  tunning  gave  better results  as  one can  see through  the error  plot.  The </a:t>
            </a:r>
            <a:r>
              <a:rPr lang="en-US" sz="2400" dirty="0" err="1">
                <a:latin typeface="Comic Sans MS" panose="030F0702030302020204" pitchFamily="66" charset="0"/>
                <a:cs typeface="Calibri"/>
              </a:rPr>
              <a:t>kde</a:t>
            </a:r>
            <a:r>
              <a:rPr lang="en-US" sz="2400" dirty="0">
                <a:latin typeface="Comic Sans MS" panose="030F0702030302020204" pitchFamily="66" charset="0"/>
                <a:cs typeface="Calibri"/>
              </a:rPr>
              <a:t> plot gave  us  the  range  how  the  data  is  getting  predicted,  the tunned   model   spread   was   lower   with   high   density   and whereas   the   one   without   tunning   has   good   spread   for predicted the sales price.</a:t>
            </a:r>
          </a:p>
          <a:p>
            <a:pPr marL="926465" marR="6985" lvl="1" indent="-228600" algn="just">
              <a:spcBef>
                <a:spcPts val="10"/>
              </a:spcBef>
              <a:buFont typeface="Wingdings"/>
              <a:buChar char=""/>
              <a:tabLst>
                <a:tab pos="927100" algn="l"/>
              </a:tabLst>
            </a:pPr>
            <a:r>
              <a:rPr lang="en-US" sz="2400" dirty="0">
                <a:latin typeface="Comic Sans MS" panose="030F0702030302020204" pitchFamily="66" charset="0"/>
                <a:cs typeface="Calibri"/>
              </a:rPr>
              <a:t>Lastly, the sales price was predicted for the test data which was  provided  after  applying  data  pre-processing,  feature engineering as done for the training data.</a:t>
            </a:r>
          </a:p>
          <a:p>
            <a:pPr marL="926465" marR="6985" lvl="1" indent="-228600" algn="just">
              <a:spcBef>
                <a:spcPts val="10"/>
              </a:spcBef>
              <a:buFont typeface="Wingdings"/>
              <a:buChar char=""/>
              <a:tabLst>
                <a:tab pos="927100" algn="l"/>
              </a:tabLst>
            </a:pPr>
            <a:endParaRPr sz="2400" dirty="0">
              <a:latin typeface="Comic Sans MS" panose="030F0702030302020204" pitchFamily="66" charset="0"/>
              <a:cs typeface="Calibri"/>
            </a:endParaRPr>
          </a:p>
        </p:txBody>
      </p:sp>
      <p:sp>
        <p:nvSpPr>
          <p:cNvPr id="6" name="TextBox 5">
            <a:extLst>
              <a:ext uri="{FF2B5EF4-FFF2-40B4-BE49-F238E27FC236}">
                <a16:creationId xmlns:a16="http://schemas.microsoft.com/office/drawing/2014/main" xmlns="" id="{B46E40FF-1E06-48DF-543E-7674DC8358AC}"/>
              </a:ext>
            </a:extLst>
          </p:cNvPr>
          <p:cNvSpPr txBox="1"/>
          <p:nvPr/>
        </p:nvSpPr>
        <p:spPr>
          <a:xfrm>
            <a:off x="5604669" y="176768"/>
            <a:ext cx="2362200" cy="461665"/>
          </a:xfrm>
          <a:prstGeom prst="rect">
            <a:avLst/>
          </a:prstGeom>
          <a:noFill/>
        </p:spPr>
        <p:txBody>
          <a:bodyPr wrap="square">
            <a:spAutoFit/>
          </a:bodyPr>
          <a:lstStyle/>
          <a:p>
            <a:pPr marL="12700"/>
            <a:r>
              <a:rPr lang="en-US" sz="2400" b="1" spc="-5" dirty="0">
                <a:latin typeface="Comic Sans MS" panose="030F0702030302020204" pitchFamily="66" charset="0"/>
                <a:cs typeface="Calibri"/>
              </a:rPr>
              <a:t>CON</a:t>
            </a:r>
            <a:r>
              <a:rPr lang="en-US" sz="2400" b="1" spc="-10" dirty="0">
                <a:latin typeface="Comic Sans MS" panose="030F0702030302020204" pitchFamily="66" charset="0"/>
                <a:cs typeface="Calibri"/>
              </a:rPr>
              <a:t>C</a:t>
            </a:r>
            <a:r>
              <a:rPr lang="en-US" sz="2400" b="1" dirty="0">
                <a:latin typeface="Comic Sans MS" panose="030F0702030302020204" pitchFamily="66" charset="0"/>
                <a:cs typeface="Calibri"/>
              </a:rPr>
              <a:t>LU</a:t>
            </a:r>
            <a:r>
              <a:rPr lang="en-US" sz="2400" b="1" spc="-10" dirty="0">
                <a:latin typeface="Comic Sans MS" panose="030F0702030302020204" pitchFamily="66" charset="0"/>
                <a:cs typeface="Calibri"/>
              </a:rPr>
              <a:t>S</a:t>
            </a:r>
            <a:r>
              <a:rPr lang="en-US" sz="2400" b="1" dirty="0">
                <a:latin typeface="Comic Sans MS" panose="030F0702030302020204" pitchFamily="66" charset="0"/>
                <a:cs typeface="Calibri"/>
              </a:rPr>
              <a:t>ION</a:t>
            </a:r>
            <a:endParaRPr lang="en-US" sz="2400" dirty="0">
              <a:latin typeface="Comic Sans MS" panose="030F0702030302020204" pitchFamily="66" charset="0"/>
              <a:cs typeface="Calibri"/>
            </a:endParaRPr>
          </a:p>
        </p:txBody>
      </p:sp>
    </p:spTree>
    <p:extLst>
      <p:ext uri="{BB962C8B-B14F-4D97-AF65-F5344CB8AC3E}">
        <p14:creationId xmlns:p14="http://schemas.microsoft.com/office/powerpoint/2010/main" val="3877235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9634" y="774700"/>
            <a:ext cx="13758069" cy="4729500"/>
          </a:xfrm>
          <a:prstGeom prst="rect">
            <a:avLst/>
          </a:prstGeom>
        </p:spPr>
        <p:txBody>
          <a:bodyPr vert="horz" wrap="square" lIns="0" tIns="0" rIns="0" bIns="0" rtlCol="0">
            <a:spAutoFit/>
          </a:bodyPr>
          <a:lstStyle/>
          <a:p>
            <a:pPr marL="240665" marR="9525" indent="-227965">
              <a:spcBef>
                <a:spcPts val="70"/>
              </a:spcBef>
              <a:buFont typeface="Symbol"/>
              <a:buChar char=""/>
              <a:tabLst>
                <a:tab pos="241300" algn="l"/>
              </a:tabLst>
            </a:pPr>
            <a:r>
              <a:rPr sz="3200" b="1" spc="-20" dirty="0">
                <a:latin typeface="Comic Sans MS" panose="030F0702030302020204" pitchFamily="66" charset="0"/>
                <a:cs typeface="Calibri"/>
              </a:rPr>
              <a:t>L</a:t>
            </a:r>
            <a:r>
              <a:rPr sz="3200" b="1" dirty="0">
                <a:latin typeface="Comic Sans MS" panose="030F0702030302020204" pitchFamily="66" charset="0"/>
                <a:cs typeface="Calibri"/>
              </a:rPr>
              <a:t>e</a:t>
            </a:r>
            <a:r>
              <a:rPr sz="3200" b="1" spc="-10" dirty="0">
                <a:latin typeface="Comic Sans MS" panose="030F0702030302020204" pitchFamily="66" charset="0"/>
                <a:cs typeface="Calibri"/>
              </a:rPr>
              <a:t>arnin</a:t>
            </a:r>
            <a:r>
              <a:rPr sz="3200" b="1" dirty="0">
                <a:latin typeface="Comic Sans MS" panose="030F0702030302020204" pitchFamily="66" charset="0"/>
                <a:cs typeface="Calibri"/>
              </a:rPr>
              <a:t>g</a:t>
            </a:r>
            <a:r>
              <a:rPr sz="3200" b="1" dirty="0">
                <a:latin typeface="Comic Sans MS" panose="030F0702030302020204" pitchFamily="66" charset="0"/>
                <a:cs typeface="Times New Roman"/>
              </a:rPr>
              <a:t> </a:t>
            </a:r>
            <a:r>
              <a:rPr sz="3200" b="1" spc="-5" dirty="0">
                <a:latin typeface="Comic Sans MS" panose="030F0702030302020204" pitchFamily="66" charset="0"/>
                <a:cs typeface="Times New Roman"/>
              </a:rPr>
              <a:t> </a:t>
            </a:r>
            <a:r>
              <a:rPr sz="3200" b="1" spc="-5" dirty="0">
                <a:latin typeface="Comic Sans MS" panose="030F0702030302020204" pitchFamily="66" charset="0"/>
                <a:cs typeface="Calibri"/>
              </a:rPr>
              <a:t>Outcome</a:t>
            </a:r>
            <a:r>
              <a:rPr sz="3200" b="1" dirty="0">
                <a:latin typeface="Comic Sans MS" panose="030F0702030302020204" pitchFamily="66" charset="0"/>
                <a:cs typeface="Calibri"/>
              </a:rPr>
              <a:t>s</a:t>
            </a:r>
            <a:endParaRPr sz="3200" dirty="0">
              <a:latin typeface="Comic Sans MS" panose="030F0702030302020204" pitchFamily="66" charset="0"/>
              <a:cs typeface="Calibri"/>
            </a:endParaRPr>
          </a:p>
          <a:p>
            <a:pPr marL="697865" marR="12065" lvl="1" indent="-228600" algn="just">
              <a:spcBef>
                <a:spcPts val="40"/>
              </a:spcBef>
              <a:buFont typeface="Wingdings"/>
              <a:buChar char=""/>
              <a:tabLst>
                <a:tab pos="698500" algn="l"/>
              </a:tabLst>
            </a:pPr>
            <a:r>
              <a:rPr sz="2400" dirty="0">
                <a:latin typeface="Comic Sans MS" panose="030F0702030302020204" pitchFamily="66" charset="0"/>
                <a:cs typeface="Calibri"/>
              </a:rPr>
              <a:t>What</a:t>
            </a:r>
            <a:r>
              <a:rPr sz="2400" spc="20" dirty="0">
                <a:latin typeface="Comic Sans MS" panose="030F0702030302020204" pitchFamily="66" charset="0"/>
                <a:cs typeface="Times New Roman"/>
              </a:rPr>
              <a:t> </a:t>
            </a:r>
            <a:r>
              <a:rPr sz="2400" spc="-5" dirty="0">
                <a:latin typeface="Comic Sans MS" panose="030F0702030302020204" pitchFamily="66" charset="0"/>
                <a:cs typeface="Calibri"/>
              </a:rPr>
              <a:t>I</a:t>
            </a:r>
            <a:r>
              <a:rPr sz="2400" spc="20" dirty="0">
                <a:latin typeface="Comic Sans MS" panose="030F0702030302020204" pitchFamily="66" charset="0"/>
                <a:cs typeface="Times New Roman"/>
              </a:rPr>
              <a:t> </a:t>
            </a:r>
            <a:r>
              <a:rPr sz="2400" dirty="0">
                <a:latin typeface="Comic Sans MS" panose="030F0702030302020204" pitchFamily="66" charset="0"/>
                <a:cs typeface="Calibri"/>
              </a:rPr>
              <a:t>l</a:t>
            </a:r>
            <a:r>
              <a:rPr sz="2400" spc="-10" dirty="0">
                <a:latin typeface="Comic Sans MS" panose="030F0702030302020204" pitchFamily="66" charset="0"/>
                <a:cs typeface="Calibri"/>
              </a:rPr>
              <a:t>ear</a:t>
            </a:r>
            <a:r>
              <a:rPr sz="2400" dirty="0">
                <a:latin typeface="Comic Sans MS" panose="030F0702030302020204" pitchFamily="66" charset="0"/>
                <a:cs typeface="Calibri"/>
              </a:rPr>
              <a:t>n</a:t>
            </a:r>
            <a:r>
              <a:rPr sz="2400" spc="-25" dirty="0">
                <a:latin typeface="Comic Sans MS" panose="030F0702030302020204" pitchFamily="66" charset="0"/>
                <a:cs typeface="Calibri"/>
              </a:rPr>
              <a:t>e</a:t>
            </a:r>
            <a:r>
              <a:rPr sz="2400" dirty="0">
                <a:latin typeface="Comic Sans MS" panose="030F0702030302020204" pitchFamily="66" charset="0"/>
                <a:cs typeface="Calibri"/>
              </a:rPr>
              <a:t>d</a:t>
            </a:r>
            <a:r>
              <a:rPr sz="2400" spc="20" dirty="0">
                <a:latin typeface="Comic Sans MS" panose="030F0702030302020204" pitchFamily="66" charset="0"/>
                <a:cs typeface="Times New Roman"/>
              </a:rPr>
              <a:t> </a:t>
            </a:r>
            <a:r>
              <a:rPr sz="2400" dirty="0">
                <a:latin typeface="Comic Sans MS" panose="030F0702030302020204" pitchFamily="66" charset="0"/>
                <a:cs typeface="Calibri"/>
              </a:rPr>
              <a:t>h</a:t>
            </a:r>
            <a:r>
              <a:rPr sz="2400" spc="-10" dirty="0">
                <a:latin typeface="Comic Sans MS" panose="030F0702030302020204" pitchFamily="66" charset="0"/>
                <a:cs typeface="Calibri"/>
              </a:rPr>
              <a:t>e</a:t>
            </a:r>
            <a:r>
              <a:rPr sz="2400" spc="-20" dirty="0">
                <a:latin typeface="Comic Sans MS" panose="030F0702030302020204" pitchFamily="66" charset="0"/>
                <a:cs typeface="Calibri"/>
              </a:rPr>
              <a:t>r</a:t>
            </a:r>
            <a:r>
              <a:rPr sz="2400" spc="-10" dirty="0">
                <a:latin typeface="Comic Sans MS" panose="030F0702030302020204" pitchFamily="66" charset="0"/>
                <a:cs typeface="Calibri"/>
              </a:rPr>
              <a:t>e</a:t>
            </a:r>
            <a:r>
              <a:rPr sz="2400" spc="15" dirty="0">
                <a:latin typeface="Comic Sans MS" panose="030F0702030302020204" pitchFamily="66" charset="0"/>
                <a:cs typeface="Times New Roman"/>
              </a:rPr>
              <a:t> </a:t>
            </a:r>
            <a:r>
              <a:rPr sz="2400" dirty="0">
                <a:latin typeface="Comic Sans MS" panose="030F0702030302020204" pitchFamily="66" charset="0"/>
                <a:cs typeface="Calibri"/>
              </a:rPr>
              <a:t>is</a:t>
            </a:r>
            <a:r>
              <a:rPr sz="2400" spc="20" dirty="0">
                <a:latin typeface="Comic Sans MS" panose="030F0702030302020204" pitchFamily="66" charset="0"/>
                <a:cs typeface="Times New Roman"/>
              </a:rPr>
              <a:t> </a:t>
            </a:r>
            <a:r>
              <a:rPr sz="2400" dirty="0">
                <a:latin typeface="Comic Sans MS" panose="030F0702030302020204" pitchFamily="66" charset="0"/>
                <a:cs typeface="Calibri"/>
              </a:rPr>
              <a:t>h</a:t>
            </a:r>
            <a:r>
              <a:rPr sz="2400" spc="-5" dirty="0">
                <a:latin typeface="Comic Sans MS" panose="030F0702030302020204" pitchFamily="66" charset="0"/>
                <a:cs typeface="Calibri"/>
              </a:rPr>
              <a:t>o</a:t>
            </a:r>
            <a:r>
              <a:rPr sz="2400" dirty="0">
                <a:latin typeface="Comic Sans MS" panose="030F0702030302020204" pitchFamily="66" charset="0"/>
                <a:cs typeface="Calibri"/>
              </a:rPr>
              <a:t>w</a:t>
            </a:r>
            <a:r>
              <a:rPr sz="2400" spc="15" dirty="0">
                <a:latin typeface="Comic Sans MS" panose="030F0702030302020204" pitchFamily="66" charset="0"/>
                <a:cs typeface="Times New Roman"/>
              </a:rPr>
              <a:t> </a:t>
            </a:r>
            <a:r>
              <a:rPr sz="2400" spc="-5" dirty="0">
                <a:latin typeface="Comic Sans MS" panose="030F0702030302020204" pitchFamily="66" charset="0"/>
                <a:cs typeface="Calibri"/>
              </a:rPr>
              <a:t>o</a:t>
            </a:r>
            <a:r>
              <a:rPr sz="2400" dirty="0">
                <a:latin typeface="Comic Sans MS" panose="030F0702030302020204" pitchFamily="66" charset="0"/>
                <a:cs typeface="Calibri"/>
              </a:rPr>
              <a:t>n</a:t>
            </a:r>
            <a:r>
              <a:rPr sz="2400" spc="-10" dirty="0">
                <a:latin typeface="Comic Sans MS" panose="030F0702030302020204" pitchFamily="66" charset="0"/>
                <a:cs typeface="Calibri"/>
              </a:rPr>
              <a:t>e</a:t>
            </a:r>
            <a:r>
              <a:rPr sz="2400" spc="15" dirty="0">
                <a:latin typeface="Comic Sans MS" panose="030F0702030302020204" pitchFamily="66" charset="0"/>
                <a:cs typeface="Times New Roman"/>
              </a:rPr>
              <a:t> </a:t>
            </a:r>
            <a:r>
              <a:rPr sz="2400" dirty="0">
                <a:latin typeface="Comic Sans MS" panose="030F0702030302020204" pitchFamily="66" charset="0"/>
                <a:cs typeface="Calibri"/>
              </a:rPr>
              <a:t>has</a:t>
            </a:r>
            <a:r>
              <a:rPr sz="2400" spc="20" dirty="0">
                <a:latin typeface="Comic Sans MS" panose="030F0702030302020204" pitchFamily="66" charset="0"/>
                <a:cs typeface="Times New Roman"/>
              </a:rPr>
              <a:t> </a:t>
            </a:r>
            <a:r>
              <a:rPr sz="2400" dirty="0">
                <a:latin typeface="Comic Sans MS" panose="030F0702030302020204" pitchFamily="66" charset="0"/>
                <a:cs typeface="Calibri"/>
              </a:rPr>
              <a:t>to</a:t>
            </a:r>
            <a:r>
              <a:rPr sz="2400" spc="20" dirty="0">
                <a:latin typeface="Comic Sans MS" panose="030F0702030302020204" pitchFamily="66" charset="0"/>
                <a:cs typeface="Times New Roman"/>
              </a:rPr>
              <a:t> </a:t>
            </a:r>
            <a:r>
              <a:rPr sz="2400" spc="-10" dirty="0">
                <a:latin typeface="Comic Sans MS" panose="030F0702030302020204" pitchFamily="66" charset="0"/>
                <a:cs typeface="Calibri"/>
              </a:rPr>
              <a:t>ext</a:t>
            </a:r>
            <a:r>
              <a:rPr sz="2400" spc="-20" dirty="0">
                <a:latin typeface="Comic Sans MS" panose="030F0702030302020204" pitchFamily="66" charset="0"/>
                <a:cs typeface="Calibri"/>
              </a:rPr>
              <a:t>e</a:t>
            </a:r>
            <a:r>
              <a:rPr sz="2400" dirty="0">
                <a:latin typeface="Comic Sans MS" panose="030F0702030302020204" pitchFamily="66" charset="0"/>
                <a:cs typeface="Calibri"/>
              </a:rPr>
              <a:t>n</a:t>
            </a:r>
            <a:r>
              <a:rPr sz="2400" spc="-5" dirty="0">
                <a:latin typeface="Comic Sans MS" panose="030F0702030302020204" pitchFamily="66" charset="0"/>
                <a:cs typeface="Calibri"/>
              </a:rPr>
              <a:t>s</a:t>
            </a:r>
            <a:r>
              <a:rPr sz="2400" dirty="0">
                <a:latin typeface="Comic Sans MS" panose="030F0702030302020204" pitchFamily="66" charset="0"/>
                <a:cs typeface="Calibri"/>
              </a:rPr>
              <a:t>i</a:t>
            </a:r>
            <a:r>
              <a:rPr sz="2400" spc="-20" dirty="0">
                <a:latin typeface="Comic Sans MS" panose="030F0702030302020204" pitchFamily="66" charset="0"/>
                <a:cs typeface="Calibri"/>
              </a:rPr>
              <a:t>v</a:t>
            </a:r>
            <a:r>
              <a:rPr sz="2400" dirty="0">
                <a:latin typeface="Comic Sans MS" panose="030F0702030302020204" pitchFamily="66" charset="0"/>
                <a:cs typeface="Calibri"/>
              </a:rPr>
              <a:t>el</a:t>
            </a:r>
            <a:r>
              <a:rPr sz="2400" spc="-10" dirty="0">
                <a:latin typeface="Comic Sans MS" panose="030F0702030302020204" pitchFamily="66" charset="0"/>
                <a:cs typeface="Calibri"/>
              </a:rPr>
              <a:t>y</a:t>
            </a:r>
            <a:r>
              <a:rPr sz="2400" spc="20" dirty="0">
                <a:latin typeface="Comic Sans MS" panose="030F0702030302020204" pitchFamily="66" charset="0"/>
                <a:cs typeface="Times New Roman"/>
              </a:rPr>
              <a:t> </a:t>
            </a:r>
            <a:r>
              <a:rPr sz="2400" dirty="0">
                <a:latin typeface="Comic Sans MS" panose="030F0702030302020204" pitchFamily="66" charset="0"/>
                <a:cs typeface="Calibri"/>
              </a:rPr>
              <a:t>l</a:t>
            </a:r>
            <a:r>
              <a:rPr sz="2400" spc="-5" dirty="0">
                <a:latin typeface="Comic Sans MS" panose="030F0702030302020204" pitchFamily="66" charset="0"/>
                <a:cs typeface="Calibri"/>
              </a:rPr>
              <a:t>o</a:t>
            </a:r>
            <a:r>
              <a:rPr sz="2400" dirty="0">
                <a:latin typeface="Comic Sans MS" panose="030F0702030302020204" pitchFamily="66" charset="0"/>
                <a:cs typeface="Calibri"/>
              </a:rPr>
              <a:t>o</a:t>
            </a:r>
            <a:r>
              <a:rPr sz="2400" spc="-10" dirty="0">
                <a:latin typeface="Comic Sans MS" panose="030F0702030302020204" pitchFamily="66" charset="0"/>
                <a:cs typeface="Calibri"/>
              </a:rPr>
              <a:t>k</a:t>
            </a:r>
            <a:r>
              <a:rPr sz="2400" spc="20" dirty="0">
                <a:latin typeface="Comic Sans MS" panose="030F0702030302020204" pitchFamily="66" charset="0"/>
                <a:cs typeface="Times New Roman"/>
              </a:rPr>
              <a:t> </a:t>
            </a:r>
            <a:r>
              <a:rPr sz="2400" spc="-10" dirty="0">
                <a:latin typeface="Comic Sans MS" panose="030F0702030302020204" pitchFamily="66" charset="0"/>
                <a:cs typeface="Calibri"/>
              </a:rPr>
              <a:t>at</a:t>
            </a:r>
            <a:r>
              <a:rPr sz="2400" spc="10" dirty="0">
                <a:latin typeface="Comic Sans MS" panose="030F0702030302020204" pitchFamily="66" charset="0"/>
                <a:cs typeface="Times New Roman"/>
              </a:rPr>
              <a:t> </a:t>
            </a:r>
            <a:r>
              <a:rPr sz="2400" dirty="0">
                <a:latin typeface="Comic Sans MS" panose="030F0702030302020204" pitchFamily="66" charset="0"/>
                <a:cs typeface="Calibri"/>
              </a:rPr>
              <a:t>th</a:t>
            </a:r>
            <a:r>
              <a:rPr sz="2400" spc="-10" dirty="0">
                <a:latin typeface="Comic Sans MS" panose="030F0702030302020204" pitchFamily="66" charset="0"/>
                <a:cs typeface="Calibri"/>
              </a:rPr>
              <a:t>e</a:t>
            </a:r>
            <a:r>
              <a:rPr sz="2400" spc="-5" dirty="0">
                <a:latin typeface="Comic Sans MS" panose="030F0702030302020204" pitchFamily="66" charset="0"/>
                <a:cs typeface="Times New Roman"/>
              </a:rPr>
              <a:t> </a:t>
            </a:r>
            <a:r>
              <a:rPr sz="2400" dirty="0">
                <a:latin typeface="Comic Sans MS" panose="030F0702030302020204" pitchFamily="66" charset="0"/>
                <a:cs typeface="Calibri"/>
              </a:rPr>
              <a:t>d</a:t>
            </a:r>
            <a:r>
              <a:rPr sz="2400" spc="-10" dirty="0">
                <a:latin typeface="Comic Sans MS" panose="030F0702030302020204" pitchFamily="66" charset="0"/>
                <a:cs typeface="Calibri"/>
              </a:rPr>
              <a:t>ata</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and</a:t>
            </a:r>
            <a:r>
              <a:rPr sz="2400" spc="45" dirty="0">
                <a:latin typeface="Comic Sans MS" panose="030F0702030302020204" pitchFamily="66" charset="0"/>
                <a:cs typeface="Times New Roman"/>
              </a:rPr>
              <a:t> </a:t>
            </a:r>
            <a:r>
              <a:rPr sz="2400" spc="-15" dirty="0">
                <a:latin typeface="Comic Sans MS" panose="030F0702030302020204" pitchFamily="66" charset="0"/>
                <a:cs typeface="Calibri"/>
              </a:rPr>
              <a:t>se</a:t>
            </a:r>
            <a:r>
              <a:rPr sz="2400" spc="-10" dirty="0">
                <a:latin typeface="Comic Sans MS" panose="030F0702030302020204" pitchFamily="66" charset="0"/>
                <a:cs typeface="Calibri"/>
              </a:rPr>
              <a:t>e</a:t>
            </a:r>
            <a:r>
              <a:rPr sz="2400" spc="40" dirty="0">
                <a:latin typeface="Comic Sans MS" panose="030F0702030302020204" pitchFamily="66" charset="0"/>
                <a:cs typeface="Times New Roman"/>
              </a:rPr>
              <a:t> </a:t>
            </a:r>
            <a:r>
              <a:rPr sz="2400" dirty="0">
                <a:latin typeface="Comic Sans MS" panose="030F0702030302020204" pitchFamily="66" charset="0"/>
                <a:cs typeface="Calibri"/>
              </a:rPr>
              <a:t>i</a:t>
            </a:r>
            <a:r>
              <a:rPr sz="2400" spc="-5" dirty="0">
                <a:latin typeface="Comic Sans MS" panose="030F0702030302020204" pitchFamily="66" charset="0"/>
                <a:cs typeface="Calibri"/>
              </a:rPr>
              <a:t>t</a:t>
            </a:r>
            <a:r>
              <a:rPr sz="2400" dirty="0">
                <a:latin typeface="Comic Sans MS" panose="030F0702030302020204" pitchFamily="66" charset="0"/>
                <a:cs typeface="Calibri"/>
              </a:rPr>
              <a:t>s</a:t>
            </a:r>
            <a:r>
              <a:rPr sz="2400" spc="40" dirty="0">
                <a:latin typeface="Comic Sans MS" panose="030F0702030302020204" pitchFamily="66" charset="0"/>
                <a:cs typeface="Times New Roman"/>
              </a:rPr>
              <a:t> </a:t>
            </a:r>
            <a:r>
              <a:rPr sz="2400" dirty="0">
                <a:latin typeface="Comic Sans MS" panose="030F0702030302020204" pitchFamily="66" charset="0"/>
                <a:cs typeface="Calibri"/>
              </a:rPr>
              <a:t>behav</a:t>
            </a:r>
            <a:r>
              <a:rPr sz="2400" spc="-5" dirty="0">
                <a:latin typeface="Comic Sans MS" panose="030F0702030302020204" pitchFamily="66" charset="0"/>
                <a:cs typeface="Calibri"/>
              </a:rPr>
              <a:t>io</a:t>
            </a:r>
            <a:r>
              <a:rPr sz="2400" dirty="0">
                <a:latin typeface="Comic Sans MS" panose="030F0702030302020204" pitchFamily="66" charset="0"/>
                <a:cs typeface="Calibri"/>
              </a:rPr>
              <a:t>u</a:t>
            </a:r>
            <a:r>
              <a:rPr sz="2400" spc="-10" dirty="0">
                <a:latin typeface="Comic Sans MS" panose="030F0702030302020204" pitchFamily="66" charset="0"/>
                <a:cs typeface="Calibri"/>
              </a:rPr>
              <a:t>r</a:t>
            </a:r>
            <a:r>
              <a:rPr sz="2400" spc="45"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dirty="0">
                <a:latin typeface="Comic Sans MS" panose="030F0702030302020204" pitchFamily="66" charset="0"/>
                <a:cs typeface="Calibri"/>
              </a:rPr>
              <a:t>i</a:t>
            </a: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help</a:t>
            </a:r>
            <a:r>
              <a:rPr sz="2400" spc="45" dirty="0">
                <a:latin typeface="Comic Sans MS" panose="030F0702030302020204" pitchFamily="66" charset="0"/>
                <a:cs typeface="Times New Roman"/>
              </a:rPr>
              <a:t> </a:t>
            </a:r>
            <a:r>
              <a:rPr sz="2400" spc="-15" dirty="0">
                <a:latin typeface="Comic Sans MS" panose="030F0702030302020204" pitchFamily="66" charset="0"/>
                <a:cs typeface="Calibri"/>
              </a:rPr>
              <a:t>o</a:t>
            </a:r>
            <a:r>
              <a:rPr sz="2400" dirty="0">
                <a:latin typeface="Comic Sans MS" panose="030F0702030302020204" pitchFamily="66" charset="0"/>
                <a:cs typeface="Calibri"/>
              </a:rPr>
              <a:t>f</a:t>
            </a:r>
            <a:r>
              <a:rPr sz="2400" spc="40" dirty="0">
                <a:latin typeface="Comic Sans MS" panose="030F0702030302020204" pitchFamily="66" charset="0"/>
                <a:cs typeface="Times New Roman"/>
              </a:rPr>
              <a:t> </a:t>
            </a:r>
            <a:r>
              <a:rPr sz="2400" spc="-5" dirty="0">
                <a:latin typeface="Comic Sans MS" panose="030F0702030302020204" pitchFamily="66" charset="0"/>
                <a:cs typeface="Calibri"/>
              </a:rPr>
              <a:t>EDA</a:t>
            </a:r>
            <a:r>
              <a:rPr sz="2400" dirty="0">
                <a:latin typeface="Comic Sans MS" panose="030F0702030302020204" pitchFamily="66" charset="0"/>
                <a:cs typeface="Calibri"/>
              </a:rPr>
              <a:t>.</a:t>
            </a:r>
            <a:r>
              <a:rPr sz="2400" spc="45" dirty="0">
                <a:latin typeface="Comic Sans MS" panose="030F0702030302020204" pitchFamily="66" charset="0"/>
                <a:cs typeface="Times New Roman"/>
              </a:rPr>
              <a:t> </a:t>
            </a:r>
            <a:r>
              <a:rPr sz="2400" spc="-5" dirty="0">
                <a:latin typeface="Comic Sans MS" panose="030F0702030302020204" pitchFamily="66" charset="0"/>
                <a:cs typeface="Calibri"/>
              </a:rPr>
              <a:t>T</a:t>
            </a:r>
            <a:r>
              <a:rPr sz="2400" dirty="0">
                <a:latin typeface="Comic Sans MS" panose="030F0702030302020204" pitchFamily="66" charset="0"/>
                <a:cs typeface="Calibri"/>
              </a:rPr>
              <a:t>his</a:t>
            </a:r>
            <a:r>
              <a:rPr sz="2400" spc="45"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dirty="0">
                <a:latin typeface="Comic Sans MS" panose="030F0702030302020204" pitchFamily="66" charset="0"/>
                <a:cs typeface="Calibri"/>
              </a:rPr>
              <a:t>i</a:t>
            </a:r>
            <a:r>
              <a:rPr sz="2400" spc="5" dirty="0">
                <a:latin typeface="Comic Sans MS" panose="030F0702030302020204" pitchFamily="66" charset="0"/>
                <a:cs typeface="Calibri"/>
              </a:rPr>
              <a:t>l</a:t>
            </a:r>
            <a:r>
              <a:rPr sz="2400" dirty="0">
                <a:latin typeface="Comic Sans MS" panose="030F0702030302020204" pitchFamily="66" charset="0"/>
                <a:cs typeface="Calibri"/>
              </a:rPr>
              <a:t>l</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help</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us</a:t>
            </a:r>
            <a:r>
              <a:rPr sz="2400" dirty="0">
                <a:latin typeface="Comic Sans MS" panose="030F0702030302020204" pitchFamily="66" charset="0"/>
                <a:cs typeface="Times New Roman"/>
              </a:rPr>
              <a:t> </a:t>
            </a:r>
            <a:r>
              <a:rPr sz="2400" dirty="0">
                <a:latin typeface="Comic Sans MS" panose="030F0702030302020204" pitchFamily="66" charset="0"/>
                <a:cs typeface="Calibri"/>
              </a:rPr>
              <a:t>i</a:t>
            </a:r>
            <a:r>
              <a:rPr sz="2400" spc="5" dirty="0">
                <a:latin typeface="Comic Sans MS" panose="030F0702030302020204" pitchFamily="66" charset="0"/>
                <a:cs typeface="Calibri"/>
              </a:rPr>
              <a:t>d</a:t>
            </a:r>
            <a:r>
              <a:rPr sz="2400" dirty="0">
                <a:latin typeface="Comic Sans MS" panose="030F0702030302020204" pitchFamily="66" charset="0"/>
                <a:cs typeface="Calibri"/>
              </a:rPr>
              <a:t>enti</a:t>
            </a:r>
            <a:r>
              <a:rPr sz="2400" spc="-10" dirty="0">
                <a:latin typeface="Comic Sans MS" panose="030F0702030302020204" pitchFamily="66" charset="0"/>
                <a:cs typeface="Calibri"/>
              </a:rPr>
              <a:t>fy</a:t>
            </a:r>
            <a:r>
              <a:rPr sz="2400" spc="-40" dirty="0">
                <a:latin typeface="Comic Sans MS" panose="030F0702030302020204" pitchFamily="66" charset="0"/>
                <a:cs typeface="Times New Roman"/>
              </a:rPr>
              <a:t> </a:t>
            </a:r>
            <a:r>
              <a:rPr sz="2400" spc="-20" dirty="0">
                <a:latin typeface="Comic Sans MS" panose="030F0702030302020204" pitchFamily="66" charset="0"/>
                <a:cs typeface="Calibri"/>
              </a:rPr>
              <a:t>t</a:t>
            </a:r>
            <a:r>
              <a:rPr sz="2400" dirty="0">
                <a:latin typeface="Comic Sans MS" panose="030F0702030302020204" pitchFamily="66" charset="0"/>
                <a:cs typeface="Calibri"/>
              </a:rPr>
              <a:t>h</a:t>
            </a:r>
            <a:r>
              <a:rPr sz="2400" spc="-10" dirty="0">
                <a:latin typeface="Comic Sans MS" panose="030F0702030302020204" pitchFamily="66" charset="0"/>
                <a:cs typeface="Calibri"/>
              </a:rPr>
              <a:t>e</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i</a:t>
            </a:r>
            <a:r>
              <a:rPr sz="2400" spc="-15" dirty="0">
                <a:latin typeface="Comic Sans MS" panose="030F0702030302020204" pitchFamily="66" charset="0"/>
                <a:cs typeface="Calibri"/>
              </a:rPr>
              <a:t>m</a:t>
            </a:r>
            <a:r>
              <a:rPr sz="2400" dirty="0">
                <a:latin typeface="Comic Sans MS" panose="030F0702030302020204" pitchFamily="66" charset="0"/>
                <a:cs typeface="Calibri"/>
              </a:rPr>
              <a:t>p</a:t>
            </a:r>
            <a:r>
              <a:rPr sz="2400" spc="-15" dirty="0">
                <a:latin typeface="Comic Sans MS" panose="030F0702030302020204" pitchFamily="66" charset="0"/>
                <a:cs typeface="Calibri"/>
              </a:rPr>
              <a:t>o</a:t>
            </a:r>
            <a:r>
              <a:rPr sz="2400" spc="-20" dirty="0">
                <a:latin typeface="Comic Sans MS" panose="030F0702030302020204" pitchFamily="66" charset="0"/>
                <a:cs typeface="Calibri"/>
              </a:rPr>
              <a:t>r</a:t>
            </a:r>
            <a:r>
              <a:rPr sz="2400" spc="-5" dirty="0">
                <a:latin typeface="Comic Sans MS" panose="030F0702030302020204" pitchFamily="66" charset="0"/>
                <a:cs typeface="Calibri"/>
              </a:rPr>
              <a:t>t</a:t>
            </a:r>
            <a:r>
              <a:rPr sz="2400" spc="-20" dirty="0">
                <a:latin typeface="Comic Sans MS" panose="030F0702030302020204" pitchFamily="66" charset="0"/>
                <a:cs typeface="Calibri"/>
              </a:rPr>
              <a:t>a</a:t>
            </a:r>
            <a:r>
              <a:rPr sz="2400" dirty="0">
                <a:latin typeface="Comic Sans MS" panose="030F0702030302020204" pitchFamily="66" charset="0"/>
                <a:cs typeface="Calibri"/>
              </a:rPr>
              <a:t>n</a:t>
            </a:r>
            <a:r>
              <a:rPr sz="2400" spc="-5" dirty="0">
                <a:latin typeface="Comic Sans MS" panose="030F0702030302020204" pitchFamily="66" charset="0"/>
                <a:cs typeface="Calibri"/>
              </a:rPr>
              <a:t>t</a:t>
            </a:r>
            <a:r>
              <a:rPr sz="2400" spc="-25" dirty="0">
                <a:latin typeface="Comic Sans MS" panose="030F0702030302020204" pitchFamily="66" charset="0"/>
                <a:cs typeface="Times New Roman"/>
              </a:rPr>
              <a:t> </a:t>
            </a:r>
            <a:r>
              <a:rPr sz="2400" spc="-15" dirty="0">
                <a:latin typeface="Comic Sans MS" panose="030F0702030302020204" pitchFamily="66" charset="0"/>
                <a:cs typeface="Calibri"/>
              </a:rPr>
              <a:t>fe</a:t>
            </a:r>
            <a:r>
              <a:rPr sz="2400" dirty="0">
                <a:latin typeface="Comic Sans MS" panose="030F0702030302020204" pitchFamily="66" charset="0"/>
                <a:cs typeface="Calibri"/>
              </a:rPr>
              <a:t>at</a:t>
            </a:r>
            <a:r>
              <a:rPr sz="2400" spc="5" dirty="0">
                <a:latin typeface="Comic Sans MS" panose="030F0702030302020204" pitchFamily="66" charset="0"/>
                <a:cs typeface="Calibri"/>
              </a:rPr>
              <a:t>u</a:t>
            </a:r>
            <a:r>
              <a:rPr sz="2400" spc="-10" dirty="0">
                <a:latin typeface="Comic Sans MS" panose="030F0702030302020204" pitchFamily="66" charset="0"/>
                <a:cs typeface="Calibri"/>
              </a:rPr>
              <a:t>res</a:t>
            </a:r>
            <a:r>
              <a:rPr sz="2400" spc="-40" dirty="0">
                <a:latin typeface="Comic Sans MS" panose="030F0702030302020204" pitchFamily="66" charset="0"/>
                <a:cs typeface="Times New Roman"/>
              </a:rPr>
              <a:t> </a:t>
            </a:r>
            <a:r>
              <a:rPr sz="2400" spc="-5" dirty="0">
                <a:latin typeface="Comic Sans MS" panose="030F0702030302020204" pitchFamily="66" charset="0"/>
                <a:cs typeface="Calibri"/>
              </a:rPr>
              <a:t>fo</a:t>
            </a:r>
            <a:r>
              <a:rPr sz="2400" dirty="0">
                <a:latin typeface="Comic Sans MS" panose="030F0702030302020204" pitchFamily="66" charset="0"/>
                <a:cs typeface="Calibri"/>
              </a:rPr>
              <a:t>r</a:t>
            </a:r>
            <a:r>
              <a:rPr sz="2400" spc="-35" dirty="0">
                <a:latin typeface="Comic Sans MS" panose="030F0702030302020204" pitchFamily="66" charset="0"/>
                <a:cs typeface="Times New Roman"/>
              </a:rPr>
              <a:t> </a:t>
            </a:r>
            <a:r>
              <a:rPr sz="2400" spc="-5" dirty="0">
                <a:latin typeface="Comic Sans MS" panose="030F0702030302020204" pitchFamily="66" charset="0"/>
                <a:cs typeface="Calibri"/>
              </a:rPr>
              <a:t>p</a:t>
            </a:r>
            <a:r>
              <a:rPr sz="2400" spc="5" dirty="0">
                <a:latin typeface="Comic Sans MS" panose="030F0702030302020204" pitchFamily="66" charset="0"/>
                <a:cs typeface="Calibri"/>
              </a:rPr>
              <a:t>r</a:t>
            </a:r>
            <a:r>
              <a:rPr sz="2400" spc="-10" dirty="0">
                <a:latin typeface="Comic Sans MS" panose="030F0702030302020204" pitchFamily="66" charset="0"/>
                <a:cs typeface="Calibri"/>
              </a:rPr>
              <a:t>e</a:t>
            </a:r>
            <a:r>
              <a:rPr sz="2400" spc="-25" dirty="0">
                <a:latin typeface="Comic Sans MS" panose="030F0702030302020204" pitchFamily="66" charset="0"/>
                <a:cs typeface="Calibri"/>
              </a:rPr>
              <a:t>d</a:t>
            </a:r>
            <a:r>
              <a:rPr sz="2400" dirty="0">
                <a:latin typeface="Comic Sans MS" panose="030F0702030302020204" pitchFamily="66" charset="0"/>
                <a:cs typeface="Calibri"/>
              </a:rPr>
              <a:t>i</a:t>
            </a:r>
            <a:r>
              <a:rPr sz="2400" spc="-10" dirty="0">
                <a:latin typeface="Comic Sans MS" panose="030F0702030302020204" pitchFamily="66" charset="0"/>
                <a:cs typeface="Calibri"/>
              </a:rPr>
              <a:t>ct</a:t>
            </a:r>
            <a:r>
              <a:rPr sz="2400" dirty="0">
                <a:latin typeface="Comic Sans MS" panose="030F0702030302020204" pitchFamily="66" charset="0"/>
                <a:cs typeface="Calibri"/>
              </a:rPr>
              <a:t>i</a:t>
            </a:r>
            <a:r>
              <a:rPr sz="2400" spc="5" dirty="0">
                <a:latin typeface="Comic Sans MS" panose="030F0702030302020204" pitchFamily="66" charset="0"/>
                <a:cs typeface="Calibri"/>
              </a:rPr>
              <a:t>n</a:t>
            </a:r>
            <a:r>
              <a:rPr sz="2400" spc="-10" dirty="0">
                <a:latin typeface="Comic Sans MS" panose="030F0702030302020204" pitchFamily="66" charset="0"/>
                <a:cs typeface="Calibri"/>
              </a:rPr>
              <a:t>g</a:t>
            </a:r>
            <a:r>
              <a:rPr sz="2400" spc="-40" dirty="0">
                <a:latin typeface="Comic Sans MS" panose="030F0702030302020204" pitchFamily="66" charset="0"/>
                <a:cs typeface="Times New Roman"/>
              </a:rPr>
              <a:t> </a:t>
            </a:r>
            <a:r>
              <a:rPr sz="2400" spc="-20" dirty="0">
                <a:latin typeface="Comic Sans MS" panose="030F0702030302020204" pitchFamily="66" charset="0"/>
                <a:cs typeface="Calibri"/>
              </a:rPr>
              <a:t>t</a:t>
            </a:r>
            <a:r>
              <a:rPr sz="2400" dirty="0">
                <a:latin typeface="Comic Sans MS" panose="030F0702030302020204" pitchFamily="66" charset="0"/>
                <a:cs typeface="Calibri"/>
              </a:rPr>
              <a:t>h</a:t>
            </a:r>
            <a:r>
              <a:rPr sz="2400" spc="-10" dirty="0">
                <a:latin typeface="Comic Sans MS" panose="030F0702030302020204" pitchFamily="66" charset="0"/>
                <a:cs typeface="Calibri"/>
              </a:rPr>
              <a:t>e</a:t>
            </a:r>
            <a:r>
              <a:rPr sz="2400" spc="-45" dirty="0">
                <a:latin typeface="Comic Sans MS" panose="030F0702030302020204" pitchFamily="66" charset="0"/>
                <a:cs typeface="Times New Roman"/>
              </a:rPr>
              <a:t> </a:t>
            </a:r>
            <a:r>
              <a:rPr sz="2400" spc="-10" dirty="0">
                <a:latin typeface="Comic Sans MS" panose="030F0702030302020204" pitchFamily="66" charset="0"/>
                <a:cs typeface="Calibri"/>
              </a:rPr>
              <a:t>ta</a:t>
            </a:r>
            <a:r>
              <a:rPr sz="2400" spc="-5" dirty="0">
                <a:latin typeface="Comic Sans MS" panose="030F0702030302020204" pitchFamily="66" charset="0"/>
                <a:cs typeface="Calibri"/>
              </a:rPr>
              <a:t>r</a:t>
            </a:r>
            <a:r>
              <a:rPr sz="2400" spc="-10" dirty="0">
                <a:latin typeface="Comic Sans MS" panose="030F0702030302020204" pitchFamily="66" charset="0"/>
                <a:cs typeface="Calibri"/>
              </a:rPr>
              <a:t>get.</a:t>
            </a:r>
            <a:endParaRPr lang="en-US" sz="2400" spc="-10" dirty="0">
              <a:latin typeface="Comic Sans MS" panose="030F0702030302020204" pitchFamily="66" charset="0"/>
              <a:cs typeface="Calibri"/>
            </a:endParaRPr>
          </a:p>
          <a:p>
            <a:pPr marL="697865" marR="12065" lvl="1" indent="-228600" algn="just">
              <a:spcBef>
                <a:spcPts val="40"/>
              </a:spcBef>
              <a:buFont typeface="Wingdings"/>
              <a:buChar char=""/>
              <a:tabLst>
                <a:tab pos="698500" algn="l"/>
              </a:tabLst>
            </a:pPr>
            <a:endParaRPr lang="en-US" sz="2400" spc="-10" dirty="0">
              <a:latin typeface="Comic Sans MS" panose="030F0702030302020204" pitchFamily="66" charset="0"/>
              <a:cs typeface="Calibri"/>
            </a:endParaRPr>
          </a:p>
          <a:p>
            <a:pPr marL="469265" marR="12065" lvl="1" algn="just">
              <a:spcBef>
                <a:spcPts val="40"/>
              </a:spcBef>
              <a:tabLst>
                <a:tab pos="698500" algn="l"/>
              </a:tabLst>
            </a:pPr>
            <a:endParaRPr sz="2400" dirty="0">
              <a:latin typeface="Comic Sans MS" panose="030F0702030302020204" pitchFamily="66" charset="0"/>
              <a:cs typeface="Calibri"/>
            </a:endParaRPr>
          </a:p>
          <a:p>
            <a:pPr marL="240665" indent="-227965">
              <a:spcBef>
                <a:spcPts val="275"/>
              </a:spcBef>
              <a:buFont typeface="Symbol"/>
              <a:buChar char=""/>
              <a:tabLst>
                <a:tab pos="241300" algn="l"/>
              </a:tabLst>
            </a:pPr>
            <a:r>
              <a:rPr sz="3200" b="1" spc="-10" dirty="0">
                <a:latin typeface="Comic Sans MS" panose="030F0702030302020204" pitchFamily="66" charset="0"/>
                <a:cs typeface="Calibri"/>
              </a:rPr>
              <a:t>Scope</a:t>
            </a:r>
            <a:r>
              <a:rPr sz="3200" b="1" spc="-40" dirty="0">
                <a:latin typeface="Comic Sans MS" panose="030F0702030302020204" pitchFamily="66" charset="0"/>
                <a:cs typeface="Times New Roman"/>
              </a:rPr>
              <a:t> </a:t>
            </a:r>
            <a:r>
              <a:rPr sz="3200" b="1" spc="-5" dirty="0">
                <a:latin typeface="Comic Sans MS" panose="030F0702030302020204" pitchFamily="66" charset="0"/>
                <a:cs typeface="Calibri"/>
              </a:rPr>
              <a:t>fo</a:t>
            </a:r>
            <a:r>
              <a:rPr sz="3200" b="1" dirty="0">
                <a:latin typeface="Comic Sans MS" panose="030F0702030302020204" pitchFamily="66" charset="0"/>
                <a:cs typeface="Calibri"/>
              </a:rPr>
              <a:t>r</a:t>
            </a:r>
            <a:r>
              <a:rPr sz="3200" b="1" spc="-45" dirty="0">
                <a:latin typeface="Comic Sans MS" panose="030F0702030302020204" pitchFamily="66" charset="0"/>
                <a:cs typeface="Times New Roman"/>
              </a:rPr>
              <a:t> </a:t>
            </a:r>
            <a:r>
              <a:rPr sz="3200" b="1" spc="-10" dirty="0">
                <a:latin typeface="Comic Sans MS" panose="030F0702030302020204" pitchFamily="66" charset="0"/>
                <a:cs typeface="Calibri"/>
              </a:rPr>
              <a:t>Fu</a:t>
            </a:r>
            <a:r>
              <a:rPr sz="3200" b="1" spc="-25" dirty="0">
                <a:latin typeface="Comic Sans MS" panose="030F0702030302020204" pitchFamily="66" charset="0"/>
                <a:cs typeface="Calibri"/>
              </a:rPr>
              <a:t>t</a:t>
            </a:r>
            <a:r>
              <a:rPr sz="3200" b="1" spc="-10" dirty="0">
                <a:latin typeface="Comic Sans MS" panose="030F0702030302020204" pitchFamily="66" charset="0"/>
                <a:cs typeface="Calibri"/>
              </a:rPr>
              <a:t>u</a:t>
            </a:r>
            <a:r>
              <a:rPr sz="3200" b="1" spc="-5" dirty="0">
                <a:latin typeface="Comic Sans MS" panose="030F0702030302020204" pitchFamily="66" charset="0"/>
                <a:cs typeface="Calibri"/>
              </a:rPr>
              <a:t>r</a:t>
            </a:r>
            <a:r>
              <a:rPr sz="3200" b="1" dirty="0">
                <a:latin typeface="Comic Sans MS" panose="030F0702030302020204" pitchFamily="66" charset="0"/>
                <a:cs typeface="Calibri"/>
              </a:rPr>
              <a:t>e</a:t>
            </a:r>
            <a:r>
              <a:rPr sz="3200" b="1" spc="-45" dirty="0">
                <a:latin typeface="Comic Sans MS" panose="030F0702030302020204" pitchFamily="66" charset="0"/>
                <a:cs typeface="Times New Roman"/>
              </a:rPr>
              <a:t> </a:t>
            </a:r>
            <a:r>
              <a:rPr sz="3200" b="1" spc="-10" dirty="0">
                <a:latin typeface="Comic Sans MS" panose="030F0702030302020204" pitchFamily="66" charset="0"/>
                <a:cs typeface="Calibri"/>
              </a:rPr>
              <a:t>W</a:t>
            </a:r>
            <a:r>
              <a:rPr sz="3200" b="1" dirty="0">
                <a:latin typeface="Comic Sans MS" panose="030F0702030302020204" pitchFamily="66" charset="0"/>
                <a:cs typeface="Calibri"/>
              </a:rPr>
              <a:t>ork</a:t>
            </a:r>
            <a:endParaRPr sz="3200" dirty="0">
              <a:latin typeface="Comic Sans MS" panose="030F0702030302020204" pitchFamily="66" charset="0"/>
              <a:cs typeface="Calibri"/>
            </a:endParaRPr>
          </a:p>
          <a:p>
            <a:pPr marL="697865" marR="5080" lvl="1" indent="-228600" algn="just">
              <a:spcBef>
                <a:spcPts val="25"/>
              </a:spcBef>
              <a:buFont typeface="Wingdings"/>
              <a:buChar char=""/>
              <a:tabLst>
                <a:tab pos="698500" algn="l"/>
              </a:tabLst>
            </a:pP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spc="-10" dirty="0">
                <a:latin typeface="Comic Sans MS" panose="030F0702030302020204" pitchFamily="66" charset="0"/>
                <a:cs typeface="Calibri"/>
              </a:rPr>
              <a:t>e</a:t>
            </a:r>
            <a:r>
              <a:rPr sz="2400" spc="110" dirty="0">
                <a:latin typeface="Comic Sans MS" panose="030F0702030302020204" pitchFamily="66" charset="0"/>
                <a:cs typeface="Times New Roman"/>
              </a:rPr>
              <a:t> </a:t>
            </a:r>
            <a:r>
              <a:rPr sz="2400" dirty="0">
                <a:latin typeface="Comic Sans MS" panose="030F0702030302020204" pitchFamily="66" charset="0"/>
                <a:cs typeface="Calibri"/>
              </a:rPr>
              <a:t>d</a:t>
            </a:r>
            <a:r>
              <a:rPr sz="2400" spc="-10" dirty="0">
                <a:latin typeface="Comic Sans MS" panose="030F0702030302020204" pitchFamily="66" charset="0"/>
                <a:cs typeface="Calibri"/>
              </a:rPr>
              <a:t>ata</a:t>
            </a:r>
            <a:r>
              <a:rPr sz="2400" spc="114" dirty="0">
                <a:latin typeface="Comic Sans MS" panose="030F0702030302020204" pitchFamily="66" charset="0"/>
                <a:cs typeface="Times New Roman"/>
              </a:rPr>
              <a:t> </a:t>
            </a:r>
            <a:r>
              <a:rPr sz="2400" dirty="0">
                <a:latin typeface="Comic Sans MS" panose="030F0702030302020204" pitchFamily="66" charset="0"/>
                <a:cs typeface="Calibri"/>
              </a:rPr>
              <a:t>can</a:t>
            </a:r>
            <a:r>
              <a:rPr sz="2400" spc="120" dirty="0">
                <a:latin typeface="Comic Sans MS" panose="030F0702030302020204" pitchFamily="66" charset="0"/>
                <a:cs typeface="Times New Roman"/>
              </a:rPr>
              <a:t> </a:t>
            </a:r>
            <a:r>
              <a:rPr sz="2400" dirty="0">
                <a:latin typeface="Comic Sans MS" panose="030F0702030302020204" pitchFamily="66" charset="0"/>
                <a:cs typeface="Calibri"/>
              </a:rPr>
              <a:t>b</a:t>
            </a:r>
            <a:r>
              <a:rPr sz="2400" spc="-10" dirty="0">
                <a:latin typeface="Comic Sans MS" panose="030F0702030302020204" pitchFamily="66" charset="0"/>
                <a:cs typeface="Calibri"/>
              </a:rPr>
              <a:t>e</a:t>
            </a:r>
            <a:r>
              <a:rPr sz="2400" spc="110" dirty="0">
                <a:latin typeface="Comic Sans MS" panose="030F0702030302020204" pitchFamily="66" charset="0"/>
                <a:cs typeface="Times New Roman"/>
              </a:rPr>
              <a:t> </a:t>
            </a:r>
            <a:r>
              <a:rPr sz="2400" spc="-30" dirty="0">
                <a:latin typeface="Comic Sans MS" panose="030F0702030302020204" pitchFamily="66" charset="0"/>
                <a:cs typeface="Calibri"/>
              </a:rPr>
              <a:t>m</a:t>
            </a:r>
            <a:r>
              <a:rPr sz="2400" spc="-15" dirty="0">
                <a:latin typeface="Comic Sans MS" panose="030F0702030302020204" pitchFamily="66" charset="0"/>
                <a:cs typeface="Calibri"/>
              </a:rPr>
              <a:t>o</a:t>
            </a:r>
            <a:r>
              <a:rPr sz="2400" spc="-5" dirty="0">
                <a:latin typeface="Comic Sans MS" panose="030F0702030302020204" pitchFamily="66" charset="0"/>
                <a:cs typeface="Calibri"/>
              </a:rPr>
              <a:t>r</a:t>
            </a:r>
            <a:r>
              <a:rPr sz="2400" spc="-10" dirty="0">
                <a:latin typeface="Comic Sans MS" panose="030F0702030302020204" pitchFamily="66" charset="0"/>
                <a:cs typeface="Calibri"/>
              </a:rPr>
              <a:t>e</a:t>
            </a:r>
            <a:r>
              <a:rPr sz="2400" spc="110" dirty="0">
                <a:latin typeface="Comic Sans MS" panose="030F0702030302020204" pitchFamily="66" charset="0"/>
                <a:cs typeface="Times New Roman"/>
              </a:rPr>
              <a:t> </a:t>
            </a:r>
            <a:r>
              <a:rPr sz="2400" dirty="0">
                <a:latin typeface="Comic Sans MS" panose="030F0702030302020204" pitchFamily="66" charset="0"/>
                <a:cs typeface="Calibri"/>
              </a:rPr>
              <a:t>exp</a:t>
            </a:r>
            <a:r>
              <a:rPr sz="2400" spc="-5" dirty="0">
                <a:latin typeface="Comic Sans MS" panose="030F0702030302020204" pitchFamily="66" charset="0"/>
                <a:cs typeface="Calibri"/>
              </a:rPr>
              <a:t>l</a:t>
            </a:r>
            <a:r>
              <a:rPr sz="2400" dirty="0">
                <a:latin typeface="Comic Sans MS" panose="030F0702030302020204" pitchFamily="66" charset="0"/>
                <a:cs typeface="Calibri"/>
              </a:rPr>
              <a:t>o</a:t>
            </a:r>
            <a:r>
              <a:rPr sz="2400" spc="-10" dirty="0">
                <a:latin typeface="Comic Sans MS" panose="030F0702030302020204" pitchFamily="66" charset="0"/>
                <a:cs typeface="Calibri"/>
              </a:rPr>
              <a:t>red</a:t>
            </a:r>
            <a:r>
              <a:rPr sz="2400" spc="114" dirty="0">
                <a:latin typeface="Comic Sans MS" panose="030F0702030302020204" pitchFamily="66" charset="0"/>
                <a:cs typeface="Times New Roman"/>
              </a:rPr>
              <a:t> </a:t>
            </a:r>
            <a:r>
              <a:rPr sz="2400" spc="-5" dirty="0">
                <a:latin typeface="Comic Sans MS" panose="030F0702030302020204" pitchFamily="66" charset="0"/>
                <a:cs typeface="Calibri"/>
              </a:rPr>
              <a:t>fo</a:t>
            </a:r>
            <a:r>
              <a:rPr sz="2400" dirty="0">
                <a:latin typeface="Comic Sans MS" panose="030F0702030302020204" pitchFamily="66" charset="0"/>
                <a:cs typeface="Calibri"/>
              </a:rPr>
              <a:t>r</a:t>
            </a:r>
            <a:r>
              <a:rPr sz="2400" spc="114" dirty="0">
                <a:latin typeface="Comic Sans MS" panose="030F0702030302020204" pitchFamily="66" charset="0"/>
                <a:cs typeface="Times New Roman"/>
              </a:rPr>
              <a:t> </a:t>
            </a:r>
            <a:r>
              <a:rPr sz="2400" spc="-10" dirty="0">
                <a:latin typeface="Comic Sans MS" panose="030F0702030302020204" pitchFamily="66" charset="0"/>
                <a:cs typeface="Calibri"/>
              </a:rPr>
              <a:t>f</a:t>
            </a:r>
            <a:r>
              <a:rPr sz="2400" spc="-30" dirty="0">
                <a:latin typeface="Comic Sans MS" panose="030F0702030302020204" pitchFamily="66" charset="0"/>
                <a:cs typeface="Calibri"/>
              </a:rPr>
              <a:t>e</a:t>
            </a:r>
            <a:r>
              <a:rPr sz="2400" dirty="0">
                <a:latin typeface="Comic Sans MS" panose="030F0702030302020204" pitchFamily="66" charset="0"/>
                <a:cs typeface="Calibri"/>
              </a:rPr>
              <a:t>at</a:t>
            </a:r>
            <a:r>
              <a:rPr sz="2400" spc="5" dirty="0">
                <a:latin typeface="Comic Sans MS" panose="030F0702030302020204" pitchFamily="66" charset="0"/>
                <a:cs typeface="Calibri"/>
              </a:rPr>
              <a:t>u</a:t>
            </a:r>
            <a:r>
              <a:rPr sz="2400" spc="-10" dirty="0">
                <a:latin typeface="Comic Sans MS" panose="030F0702030302020204" pitchFamily="66" charset="0"/>
                <a:cs typeface="Calibri"/>
              </a:rPr>
              <a:t>re</a:t>
            </a:r>
            <a:r>
              <a:rPr sz="2400" spc="114" dirty="0">
                <a:latin typeface="Comic Sans MS" panose="030F0702030302020204" pitchFamily="66" charset="0"/>
                <a:cs typeface="Times New Roman"/>
              </a:rPr>
              <a:t> </a:t>
            </a:r>
            <a:r>
              <a:rPr sz="2400" dirty="0">
                <a:latin typeface="Comic Sans MS" panose="030F0702030302020204" pitchFamily="66" charset="0"/>
                <a:cs typeface="Calibri"/>
              </a:rPr>
              <a:t>eng</a:t>
            </a:r>
            <a:r>
              <a:rPr sz="2400" spc="-10" dirty="0">
                <a:latin typeface="Comic Sans MS" panose="030F0702030302020204" pitchFamily="66" charset="0"/>
                <a:cs typeface="Calibri"/>
              </a:rPr>
              <a:t>i</a:t>
            </a:r>
            <a:r>
              <a:rPr sz="2400" dirty="0">
                <a:latin typeface="Comic Sans MS" panose="030F0702030302020204" pitchFamily="66" charset="0"/>
                <a:cs typeface="Calibri"/>
              </a:rPr>
              <a:t>n</a:t>
            </a:r>
            <a:r>
              <a:rPr sz="2400" spc="-10" dirty="0">
                <a:latin typeface="Comic Sans MS" panose="030F0702030302020204" pitchFamily="66" charset="0"/>
                <a:cs typeface="Calibri"/>
              </a:rPr>
              <a:t>e</a:t>
            </a:r>
            <a:r>
              <a:rPr sz="2400" spc="-20" dirty="0">
                <a:latin typeface="Comic Sans MS" panose="030F0702030302020204" pitchFamily="66" charset="0"/>
                <a:cs typeface="Calibri"/>
              </a:rPr>
              <a:t>e</a:t>
            </a:r>
            <a:r>
              <a:rPr sz="2400" dirty="0">
                <a:latin typeface="Comic Sans MS" panose="030F0702030302020204" pitchFamily="66" charset="0"/>
                <a:cs typeface="Calibri"/>
              </a:rPr>
              <a:t>r</a:t>
            </a:r>
            <a:r>
              <a:rPr sz="2400" spc="5" dirty="0">
                <a:latin typeface="Comic Sans MS" panose="030F0702030302020204" pitchFamily="66" charset="0"/>
                <a:cs typeface="Calibri"/>
              </a:rPr>
              <a:t>i</a:t>
            </a:r>
            <a:r>
              <a:rPr sz="2400" dirty="0">
                <a:latin typeface="Comic Sans MS" panose="030F0702030302020204" pitchFamily="66" charset="0"/>
                <a:cs typeface="Calibri"/>
              </a:rPr>
              <a:t>n</a:t>
            </a:r>
            <a:r>
              <a:rPr sz="2400" spc="-10" dirty="0">
                <a:latin typeface="Comic Sans MS" panose="030F0702030302020204" pitchFamily="66" charset="0"/>
                <a:cs typeface="Calibri"/>
              </a:rPr>
              <a:t>g</a:t>
            </a:r>
            <a:r>
              <a:rPr sz="2400" spc="145"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dirty="0">
                <a:latin typeface="Comic Sans MS" panose="030F0702030302020204" pitchFamily="66" charset="0"/>
                <a:cs typeface="Calibri"/>
              </a:rPr>
              <a:t>i</a:t>
            </a: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dirty="0">
                <a:latin typeface="Comic Sans MS" panose="030F0702030302020204" pitchFamily="66" charset="0"/>
                <a:cs typeface="Times New Roman"/>
              </a:rPr>
              <a:t> </a:t>
            </a:r>
            <a:r>
              <a:rPr sz="2400" spc="-10" dirty="0">
                <a:latin typeface="Comic Sans MS" panose="030F0702030302020204" pitchFamily="66" charset="0"/>
                <a:cs typeface="Calibri"/>
              </a:rPr>
              <a:t>mo</a:t>
            </a:r>
            <a:r>
              <a:rPr sz="2400" spc="-5" dirty="0">
                <a:latin typeface="Comic Sans MS" panose="030F0702030302020204" pitchFamily="66" charset="0"/>
                <a:cs typeface="Calibri"/>
              </a:rPr>
              <a:t>r</a:t>
            </a:r>
            <a:r>
              <a:rPr sz="2400" spc="-10" dirty="0">
                <a:latin typeface="Comic Sans MS" panose="030F0702030302020204" pitchFamily="66" charset="0"/>
                <a:cs typeface="Calibri"/>
              </a:rPr>
              <a:t>e</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l</a:t>
            </a:r>
            <a:r>
              <a:rPr sz="2400" spc="5" dirty="0">
                <a:latin typeface="Comic Sans MS" panose="030F0702030302020204" pitchFamily="66" charset="0"/>
                <a:cs typeface="Calibri"/>
              </a:rPr>
              <a:t>i</a:t>
            </a:r>
            <a:r>
              <a:rPr sz="2400" spc="-10" dirty="0">
                <a:latin typeface="Comic Sans MS" panose="030F0702030302020204" pitchFamily="66" charset="0"/>
                <a:cs typeface="Calibri"/>
              </a:rPr>
              <a:t>tera</a:t>
            </a:r>
            <a:r>
              <a:rPr sz="2400" spc="-20" dirty="0">
                <a:latin typeface="Comic Sans MS" panose="030F0702030302020204" pitchFamily="66" charset="0"/>
                <a:cs typeface="Calibri"/>
              </a:rPr>
              <a:t>t</a:t>
            </a:r>
            <a:r>
              <a:rPr sz="2400" dirty="0">
                <a:latin typeface="Comic Sans MS" panose="030F0702030302020204" pitchFamily="66" charset="0"/>
                <a:cs typeface="Calibri"/>
              </a:rPr>
              <a:t>u</a:t>
            </a:r>
            <a:r>
              <a:rPr sz="2400" spc="-10" dirty="0">
                <a:latin typeface="Comic Sans MS" panose="030F0702030302020204" pitchFamily="66" charset="0"/>
                <a:cs typeface="Calibri"/>
              </a:rPr>
              <a:t>re</a:t>
            </a:r>
            <a:r>
              <a:rPr sz="2400" spc="-40" dirty="0">
                <a:latin typeface="Comic Sans MS" panose="030F0702030302020204" pitchFamily="66" charset="0"/>
                <a:cs typeface="Times New Roman"/>
              </a:rPr>
              <a:t> </a:t>
            </a:r>
            <a:r>
              <a:rPr sz="2400" spc="-10" dirty="0">
                <a:latin typeface="Comic Sans MS" panose="030F0702030302020204" pitchFamily="66" charset="0"/>
                <a:cs typeface="Calibri"/>
              </a:rPr>
              <a:t>re</a:t>
            </a:r>
            <a:r>
              <a:rPr sz="2400" spc="-20" dirty="0">
                <a:latin typeface="Comic Sans MS" panose="030F0702030302020204" pitchFamily="66" charset="0"/>
                <a:cs typeface="Calibri"/>
              </a:rPr>
              <a:t>v</a:t>
            </a:r>
            <a:r>
              <a:rPr sz="2400" spc="-10" dirty="0">
                <a:latin typeface="Comic Sans MS" panose="030F0702030302020204" pitchFamily="66" charset="0"/>
                <a:cs typeface="Calibri"/>
              </a:rPr>
              <a:t>ie</a:t>
            </a:r>
            <a:r>
              <a:rPr sz="2400" spc="-25" dirty="0">
                <a:latin typeface="Comic Sans MS" panose="030F0702030302020204" pitchFamily="66" charset="0"/>
                <a:cs typeface="Calibri"/>
              </a:rPr>
              <a:t>w</a:t>
            </a:r>
            <a:r>
              <a:rPr sz="2400" dirty="0">
                <a:latin typeface="Comic Sans MS" panose="030F0702030302020204" pitchFamily="66" charset="0"/>
                <a:cs typeface="Calibri"/>
              </a:rPr>
              <a:t>.</a:t>
            </a:r>
          </a:p>
          <a:p>
            <a:pPr marL="697865" marR="10160" lvl="1" indent="-228600" algn="just">
              <a:spcBef>
                <a:spcPts val="10"/>
              </a:spcBef>
              <a:buFont typeface="Wingdings"/>
              <a:buChar char=""/>
              <a:tabLst>
                <a:tab pos="698500" algn="l"/>
              </a:tabLst>
            </a:pP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spc="-10" dirty="0">
                <a:latin typeface="Comic Sans MS" panose="030F0702030302020204" pitchFamily="66" charset="0"/>
                <a:cs typeface="Calibri"/>
              </a:rPr>
              <a:t>e</a:t>
            </a:r>
            <a:r>
              <a:rPr sz="2400" spc="-10" dirty="0">
                <a:latin typeface="Comic Sans MS" panose="030F0702030302020204" pitchFamily="66" charset="0"/>
                <a:cs typeface="Times New Roman"/>
              </a:rPr>
              <a:t> </a:t>
            </a:r>
            <a:r>
              <a:rPr sz="2400" spc="-5" dirty="0">
                <a:latin typeface="Comic Sans MS" panose="030F0702030302020204" pitchFamily="66" charset="0"/>
                <a:cs typeface="Calibri"/>
              </a:rPr>
              <a:t>O</a:t>
            </a:r>
            <a:r>
              <a:rPr sz="2400" spc="5" dirty="0">
                <a:latin typeface="Comic Sans MS" panose="030F0702030302020204" pitchFamily="66" charset="0"/>
                <a:cs typeface="Calibri"/>
              </a:rPr>
              <a:t>u</a:t>
            </a:r>
            <a:r>
              <a:rPr sz="2400" dirty="0">
                <a:latin typeface="Comic Sans MS" panose="030F0702030302020204" pitchFamily="66" charset="0"/>
                <a:cs typeface="Calibri"/>
              </a:rPr>
              <a:t>t</a:t>
            </a:r>
            <a:r>
              <a:rPr sz="2400" spc="-10" dirty="0">
                <a:latin typeface="Comic Sans MS" panose="030F0702030302020204" pitchFamily="66" charset="0"/>
                <a:cs typeface="Calibri"/>
              </a:rPr>
              <a:t>l</a:t>
            </a:r>
            <a:r>
              <a:rPr sz="2400" dirty="0">
                <a:latin typeface="Comic Sans MS" panose="030F0702030302020204" pitchFamily="66" charset="0"/>
                <a:cs typeface="Calibri"/>
              </a:rPr>
              <a:t>i</a:t>
            </a:r>
            <a:r>
              <a:rPr sz="2400" spc="-10" dirty="0">
                <a:latin typeface="Comic Sans MS" panose="030F0702030302020204" pitchFamily="66" charset="0"/>
                <a:cs typeface="Calibri"/>
              </a:rPr>
              <a:t>ers</a:t>
            </a:r>
            <a:r>
              <a:rPr sz="2400" spc="-15" dirty="0">
                <a:latin typeface="Comic Sans MS" panose="030F0702030302020204" pitchFamily="66" charset="0"/>
                <a:cs typeface="Times New Roman"/>
              </a:rPr>
              <a:t> </a:t>
            </a:r>
            <a:r>
              <a:rPr sz="2400" dirty="0">
                <a:latin typeface="Comic Sans MS" panose="030F0702030302020204" pitchFamily="66" charset="0"/>
                <a:cs typeface="Calibri"/>
              </a:rPr>
              <a:t>p</a:t>
            </a:r>
            <a:r>
              <a:rPr sz="2400" spc="-10" dirty="0">
                <a:latin typeface="Comic Sans MS" panose="030F0702030302020204" pitchFamily="66" charset="0"/>
                <a:cs typeface="Calibri"/>
              </a:rPr>
              <a:t>rese</a:t>
            </a:r>
            <a:r>
              <a:rPr sz="2400" spc="-20" dirty="0">
                <a:latin typeface="Comic Sans MS" panose="030F0702030302020204" pitchFamily="66" charset="0"/>
                <a:cs typeface="Calibri"/>
              </a:rPr>
              <a:t>n</a:t>
            </a:r>
            <a:r>
              <a:rPr sz="2400" spc="-5" dirty="0">
                <a:latin typeface="Comic Sans MS" panose="030F0702030302020204" pitchFamily="66" charset="0"/>
                <a:cs typeface="Calibri"/>
              </a:rPr>
              <a:t>t</a:t>
            </a:r>
            <a:r>
              <a:rPr sz="2400" spc="-5" dirty="0">
                <a:latin typeface="Comic Sans MS" panose="030F0702030302020204" pitchFamily="66" charset="0"/>
                <a:cs typeface="Times New Roman"/>
              </a:rPr>
              <a:t> </a:t>
            </a:r>
            <a:r>
              <a:rPr sz="2400" dirty="0">
                <a:latin typeface="Comic Sans MS" panose="030F0702030302020204" pitchFamily="66" charset="0"/>
                <a:cs typeface="Calibri"/>
              </a:rPr>
              <a:t>can</a:t>
            </a:r>
            <a:r>
              <a:rPr sz="2400" spc="-15" dirty="0">
                <a:latin typeface="Comic Sans MS" panose="030F0702030302020204" pitchFamily="66" charset="0"/>
                <a:cs typeface="Times New Roman"/>
              </a:rPr>
              <a:t> </a:t>
            </a:r>
            <a:r>
              <a:rPr sz="2400" dirty="0">
                <a:latin typeface="Comic Sans MS" panose="030F0702030302020204" pitchFamily="66" charset="0"/>
                <a:cs typeface="Calibri"/>
              </a:rPr>
              <a:t>b</a:t>
            </a:r>
            <a:r>
              <a:rPr sz="2400" spc="-10" dirty="0">
                <a:latin typeface="Comic Sans MS" panose="030F0702030302020204" pitchFamily="66" charset="0"/>
                <a:cs typeface="Calibri"/>
              </a:rPr>
              <a:t>e</a:t>
            </a:r>
            <a:r>
              <a:rPr sz="2400" spc="-10" dirty="0">
                <a:latin typeface="Comic Sans MS" panose="030F0702030302020204" pitchFamily="66" charset="0"/>
                <a:cs typeface="Times New Roman"/>
              </a:rPr>
              <a:t> </a:t>
            </a:r>
            <a:r>
              <a:rPr sz="2400" spc="-5" dirty="0">
                <a:latin typeface="Comic Sans MS" panose="030F0702030302020204" pitchFamily="66" charset="0"/>
                <a:cs typeface="Calibri"/>
              </a:rPr>
              <a:t>tr</a:t>
            </a:r>
            <a:r>
              <a:rPr sz="2400" spc="-10" dirty="0">
                <a:latin typeface="Comic Sans MS" panose="030F0702030302020204" pitchFamily="66" charset="0"/>
                <a:cs typeface="Calibri"/>
              </a:rPr>
              <a:t>eated</a:t>
            </a:r>
            <a:r>
              <a:rPr sz="2400" spc="-20" dirty="0">
                <a:latin typeface="Comic Sans MS" panose="030F0702030302020204" pitchFamily="66" charset="0"/>
                <a:cs typeface="Times New Roman"/>
              </a:rPr>
              <a:t> </a:t>
            </a:r>
            <a:r>
              <a:rPr sz="2400" dirty="0">
                <a:latin typeface="Comic Sans MS" panose="030F0702030302020204" pitchFamily="66" charset="0"/>
                <a:cs typeface="Calibri"/>
              </a:rPr>
              <a:t>in</a:t>
            </a:r>
            <a:r>
              <a:rPr sz="2400" spc="-15" dirty="0">
                <a:latin typeface="Comic Sans MS" panose="030F0702030302020204" pitchFamily="66" charset="0"/>
                <a:cs typeface="Times New Roman"/>
              </a:rPr>
              <a:t> </a:t>
            </a:r>
            <a:r>
              <a:rPr sz="2400" dirty="0">
                <a:latin typeface="Comic Sans MS" panose="030F0702030302020204" pitchFamily="66" charset="0"/>
                <a:cs typeface="Calibri"/>
              </a:rPr>
              <a:t>a</a:t>
            </a:r>
            <a:r>
              <a:rPr sz="2400" spc="-5" dirty="0">
                <a:latin typeface="Comic Sans MS" panose="030F0702030302020204" pitchFamily="66" charset="0"/>
                <a:cs typeface="Times New Roman"/>
              </a:rPr>
              <a:t> </a:t>
            </a:r>
            <a:r>
              <a:rPr sz="2400" spc="-10" dirty="0">
                <a:latin typeface="Comic Sans MS" panose="030F0702030302020204" pitchFamily="66" charset="0"/>
                <a:cs typeface="Calibri"/>
              </a:rPr>
              <a:t>mo</a:t>
            </a:r>
            <a:r>
              <a:rPr sz="2400" spc="-5" dirty="0">
                <a:latin typeface="Comic Sans MS" panose="030F0702030302020204" pitchFamily="66" charset="0"/>
                <a:cs typeface="Calibri"/>
              </a:rPr>
              <a:t>r</a:t>
            </a:r>
            <a:r>
              <a:rPr sz="2400" spc="-10" dirty="0">
                <a:latin typeface="Comic Sans MS" panose="030F0702030302020204" pitchFamily="66" charset="0"/>
                <a:cs typeface="Calibri"/>
              </a:rPr>
              <a:t>e</a:t>
            </a:r>
            <a:r>
              <a:rPr sz="2400" spc="-10" dirty="0">
                <a:latin typeface="Comic Sans MS" panose="030F0702030302020204" pitchFamily="66" charset="0"/>
                <a:cs typeface="Times New Roman"/>
              </a:rPr>
              <a:t> </a:t>
            </a:r>
            <a:r>
              <a:rPr sz="2400" spc="-10" dirty="0">
                <a:latin typeface="Comic Sans MS" panose="030F0702030302020204" pitchFamily="66" charset="0"/>
                <a:cs typeface="Calibri"/>
              </a:rPr>
              <a:t>ef</a:t>
            </a:r>
            <a:r>
              <a:rPr sz="2400" spc="-5" dirty="0">
                <a:latin typeface="Comic Sans MS" panose="030F0702030302020204" pitchFamily="66" charset="0"/>
                <a:cs typeface="Calibri"/>
              </a:rPr>
              <a:t>f</a:t>
            </a:r>
            <a:r>
              <a:rPr sz="2400" dirty="0">
                <a:latin typeface="Comic Sans MS" panose="030F0702030302020204" pitchFamily="66" charset="0"/>
                <a:cs typeface="Calibri"/>
              </a:rPr>
              <a:t>ic</a:t>
            </a:r>
            <a:r>
              <a:rPr sz="2400" spc="5" dirty="0">
                <a:latin typeface="Comic Sans MS" panose="030F0702030302020204" pitchFamily="66" charset="0"/>
                <a:cs typeface="Calibri"/>
              </a:rPr>
              <a:t>i</a:t>
            </a:r>
            <a:r>
              <a:rPr sz="2400" spc="-10" dirty="0">
                <a:latin typeface="Comic Sans MS" panose="030F0702030302020204" pitchFamily="66" charset="0"/>
                <a:cs typeface="Calibri"/>
              </a:rPr>
              <a:t>e</a:t>
            </a:r>
            <a:r>
              <a:rPr sz="2400" spc="-25" dirty="0">
                <a:latin typeface="Comic Sans MS" panose="030F0702030302020204" pitchFamily="66" charset="0"/>
                <a:cs typeface="Calibri"/>
              </a:rPr>
              <a:t>n</a:t>
            </a:r>
            <a:r>
              <a:rPr sz="2400" spc="-5" dirty="0">
                <a:latin typeface="Comic Sans MS" panose="030F0702030302020204" pitchFamily="66" charset="0"/>
                <a:cs typeface="Calibri"/>
              </a:rPr>
              <a:t>t</a:t>
            </a:r>
            <a:r>
              <a:rPr sz="2400" spc="-5"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spc="-15" dirty="0">
                <a:latin typeface="Comic Sans MS" panose="030F0702030302020204" pitchFamily="66" charset="0"/>
                <a:cs typeface="Calibri"/>
              </a:rPr>
              <a:t>a</a:t>
            </a:r>
            <a:r>
              <a:rPr sz="2400" spc="-10" dirty="0">
                <a:latin typeface="Comic Sans MS" panose="030F0702030302020204" pitchFamily="66" charset="0"/>
                <a:cs typeface="Calibri"/>
              </a:rPr>
              <a:t>y</a:t>
            </a:r>
            <a:r>
              <a:rPr sz="2400" dirty="0">
                <a:latin typeface="Comic Sans MS" panose="030F0702030302020204" pitchFamily="66" charset="0"/>
                <a:cs typeface="Times New Roman"/>
              </a:rPr>
              <a:t> </a:t>
            </a:r>
            <a:r>
              <a:rPr sz="2400" dirty="0">
                <a:latin typeface="Comic Sans MS" panose="030F0702030302020204" pitchFamily="66" charset="0"/>
                <a:cs typeface="Calibri"/>
              </a:rPr>
              <a:t>to</a:t>
            </a:r>
            <a:r>
              <a:rPr sz="2400" dirty="0">
                <a:latin typeface="Comic Sans MS" panose="030F0702030302020204" pitchFamily="66" charset="0"/>
                <a:cs typeface="Times New Roman"/>
              </a:rPr>
              <a:t> </a:t>
            </a:r>
            <a:r>
              <a:rPr sz="2400" dirty="0">
                <a:latin typeface="Comic Sans MS" panose="030F0702030302020204" pitchFamily="66" charset="0"/>
                <a:cs typeface="Calibri"/>
              </a:rPr>
              <a:t>i</a:t>
            </a:r>
            <a:r>
              <a:rPr sz="2400" spc="-15" dirty="0">
                <a:latin typeface="Comic Sans MS" panose="030F0702030302020204" pitchFamily="66" charset="0"/>
                <a:cs typeface="Calibri"/>
              </a:rPr>
              <a:t>m</a:t>
            </a:r>
            <a:r>
              <a:rPr sz="2400" dirty="0">
                <a:latin typeface="Comic Sans MS" panose="030F0702030302020204" pitchFamily="66" charset="0"/>
                <a:cs typeface="Calibri"/>
              </a:rPr>
              <a:t>p</a:t>
            </a:r>
            <a:r>
              <a:rPr sz="2400" spc="-10" dirty="0">
                <a:latin typeface="Comic Sans MS" panose="030F0702030302020204" pitchFamily="66" charset="0"/>
                <a:cs typeface="Calibri"/>
              </a:rPr>
              <a:t>ro</a:t>
            </a:r>
            <a:r>
              <a:rPr sz="2400" spc="-20" dirty="0">
                <a:latin typeface="Comic Sans MS" panose="030F0702030302020204" pitchFamily="66" charset="0"/>
                <a:cs typeface="Calibri"/>
              </a:rPr>
              <a:t>v</a:t>
            </a:r>
            <a:r>
              <a:rPr sz="2400" spc="-10" dirty="0">
                <a:latin typeface="Comic Sans MS" panose="030F0702030302020204" pitchFamily="66" charset="0"/>
                <a:cs typeface="Calibri"/>
              </a:rPr>
              <a:t>e</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th</a:t>
            </a:r>
            <a:r>
              <a:rPr sz="2400" spc="-10" dirty="0">
                <a:latin typeface="Comic Sans MS" panose="030F0702030302020204" pitchFamily="66" charset="0"/>
                <a:cs typeface="Calibri"/>
              </a:rPr>
              <a:t>e</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acc</a:t>
            </a:r>
            <a:r>
              <a:rPr sz="2400" spc="5" dirty="0">
                <a:latin typeface="Comic Sans MS" panose="030F0702030302020204" pitchFamily="66" charset="0"/>
                <a:cs typeface="Calibri"/>
              </a:rPr>
              <a:t>u</a:t>
            </a:r>
            <a:r>
              <a:rPr sz="2400" spc="-20" dirty="0">
                <a:latin typeface="Comic Sans MS" panose="030F0702030302020204" pitchFamily="66" charset="0"/>
                <a:cs typeface="Calibri"/>
              </a:rPr>
              <a:t>r</a:t>
            </a:r>
            <a:r>
              <a:rPr sz="2400" spc="-15" dirty="0">
                <a:latin typeface="Comic Sans MS" panose="030F0702030302020204" pitchFamily="66" charset="0"/>
                <a:cs typeface="Calibri"/>
              </a:rPr>
              <a:t>a</a:t>
            </a:r>
            <a:r>
              <a:rPr sz="2400" spc="-10" dirty="0">
                <a:latin typeface="Comic Sans MS" panose="030F0702030302020204" pitchFamily="66" charset="0"/>
                <a:cs typeface="Calibri"/>
              </a:rPr>
              <a:t>cy</a:t>
            </a:r>
            <a:r>
              <a:rPr sz="2400" spc="-20" dirty="0">
                <a:latin typeface="Comic Sans MS" panose="030F0702030302020204" pitchFamily="66" charset="0"/>
                <a:cs typeface="Times New Roman"/>
              </a:rPr>
              <a:t> </a:t>
            </a:r>
            <a:r>
              <a:rPr sz="2400" spc="-5" dirty="0">
                <a:latin typeface="Comic Sans MS" panose="030F0702030302020204" pitchFamily="66" charset="0"/>
                <a:cs typeface="Calibri"/>
              </a:rPr>
              <a:t>o</a:t>
            </a:r>
            <a:r>
              <a:rPr sz="2400" dirty="0">
                <a:latin typeface="Comic Sans MS" panose="030F0702030302020204" pitchFamily="66" charset="0"/>
                <a:cs typeface="Calibri"/>
              </a:rPr>
              <a:t>f</a:t>
            </a:r>
            <a:r>
              <a:rPr sz="2400" spc="-40" dirty="0">
                <a:latin typeface="Comic Sans MS" panose="030F0702030302020204" pitchFamily="66" charset="0"/>
                <a:cs typeface="Times New Roman"/>
              </a:rPr>
              <a:t> </a:t>
            </a:r>
            <a:r>
              <a:rPr sz="2400" spc="-10" dirty="0">
                <a:latin typeface="Comic Sans MS" panose="030F0702030302020204" pitchFamily="66" charset="0"/>
                <a:cs typeface="Calibri"/>
              </a:rPr>
              <a:t>the</a:t>
            </a:r>
            <a:r>
              <a:rPr sz="2400" spc="-40" dirty="0">
                <a:latin typeface="Comic Sans MS" panose="030F0702030302020204" pitchFamily="66" charset="0"/>
                <a:cs typeface="Times New Roman"/>
              </a:rPr>
              <a:t> </a:t>
            </a:r>
            <a:r>
              <a:rPr sz="2400" dirty="0">
                <a:latin typeface="Comic Sans MS" panose="030F0702030302020204" pitchFamily="66" charset="0"/>
                <a:cs typeface="Calibri"/>
              </a:rPr>
              <a:t>mode</a:t>
            </a:r>
            <a:r>
              <a:rPr sz="2400" spc="-5" dirty="0">
                <a:latin typeface="Comic Sans MS" panose="030F0702030302020204" pitchFamily="66" charset="0"/>
                <a:cs typeface="Calibri"/>
              </a:rPr>
              <a:t>l</a:t>
            </a:r>
            <a:r>
              <a:rPr sz="2400" dirty="0">
                <a:latin typeface="Comic Sans MS" panose="030F0702030302020204" pitchFamily="66" charset="0"/>
                <a:cs typeface="Calibri"/>
              </a:rPr>
              <a:t>.</a:t>
            </a:r>
          </a:p>
          <a:p>
            <a:pPr marL="697865" marR="11430" lvl="1" indent="-228600" algn="just">
              <a:spcBef>
                <a:spcPts val="95"/>
              </a:spcBef>
              <a:buFont typeface="Wingdings"/>
              <a:buChar char=""/>
              <a:tabLst>
                <a:tab pos="698500" algn="l"/>
              </a:tabLst>
            </a:pPr>
            <a:r>
              <a:rPr sz="2400" spc="-15" dirty="0">
                <a:latin typeface="Comic Sans MS" panose="030F0702030302020204" pitchFamily="66" charset="0"/>
                <a:cs typeface="Calibri"/>
              </a:rPr>
              <a:t>We</a:t>
            </a:r>
            <a:r>
              <a:rPr sz="2400" dirty="0">
                <a:latin typeface="Comic Sans MS" panose="030F0702030302020204" pitchFamily="66" charset="0"/>
                <a:cs typeface="Times New Roman"/>
              </a:rPr>
              <a:t> </a:t>
            </a:r>
            <a:r>
              <a:rPr sz="2400" spc="35" dirty="0">
                <a:latin typeface="Comic Sans MS" panose="030F0702030302020204" pitchFamily="66" charset="0"/>
                <a:cs typeface="Times New Roman"/>
              </a:rPr>
              <a:t> </a:t>
            </a:r>
            <a:r>
              <a:rPr sz="2400" dirty="0">
                <a:latin typeface="Comic Sans MS" panose="030F0702030302020204" pitchFamily="66" charset="0"/>
                <a:cs typeface="Calibri"/>
              </a:rPr>
              <a:t>can</a:t>
            </a:r>
            <a:r>
              <a:rPr sz="2400" dirty="0">
                <a:latin typeface="Comic Sans MS" panose="030F0702030302020204" pitchFamily="66" charset="0"/>
                <a:cs typeface="Times New Roman"/>
              </a:rPr>
              <a:t> </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appl</a:t>
            </a:r>
            <a:r>
              <a:rPr sz="2400" spc="-10" dirty="0">
                <a:latin typeface="Comic Sans MS" panose="030F0702030302020204" pitchFamily="66" charset="0"/>
                <a:cs typeface="Calibri"/>
              </a:rPr>
              <a:t>y</a:t>
            </a:r>
            <a:r>
              <a:rPr sz="2400" dirty="0">
                <a:latin typeface="Comic Sans MS" panose="030F0702030302020204" pitchFamily="66" charset="0"/>
                <a:cs typeface="Times New Roman"/>
              </a:rPr>
              <a:t> </a:t>
            </a:r>
            <a:r>
              <a:rPr sz="2400" spc="45" dirty="0">
                <a:latin typeface="Comic Sans MS" panose="030F0702030302020204" pitchFamily="66" charset="0"/>
                <a:cs typeface="Times New Roman"/>
              </a:rPr>
              <a:t> </a:t>
            </a:r>
            <a:r>
              <a:rPr sz="2400" spc="-30" dirty="0">
                <a:latin typeface="Comic Sans MS" panose="030F0702030302020204" pitchFamily="66" charset="0"/>
                <a:cs typeface="Calibri"/>
              </a:rPr>
              <a:t>m</a:t>
            </a:r>
            <a:r>
              <a:rPr sz="2400" spc="-15" dirty="0">
                <a:latin typeface="Comic Sans MS" panose="030F0702030302020204" pitchFamily="66" charset="0"/>
                <a:cs typeface="Calibri"/>
              </a:rPr>
              <a:t>o</a:t>
            </a:r>
            <a:r>
              <a:rPr sz="2400" spc="-10" dirty="0">
                <a:latin typeface="Comic Sans MS" panose="030F0702030302020204" pitchFamily="66" charset="0"/>
                <a:cs typeface="Calibri"/>
              </a:rPr>
              <a:t>re</a:t>
            </a:r>
            <a:r>
              <a:rPr sz="2400" dirty="0">
                <a:latin typeface="Comic Sans MS" panose="030F0702030302020204" pitchFamily="66" charset="0"/>
                <a:cs typeface="Times New Roman"/>
              </a:rPr>
              <a:t> </a:t>
            </a:r>
            <a:r>
              <a:rPr sz="2400" spc="40" dirty="0">
                <a:latin typeface="Comic Sans MS" panose="030F0702030302020204" pitchFamily="66" charset="0"/>
                <a:cs typeface="Times New Roman"/>
              </a:rPr>
              <a:t> </a:t>
            </a:r>
            <a:r>
              <a:rPr sz="2400" dirty="0">
                <a:latin typeface="Comic Sans MS" panose="030F0702030302020204" pitchFamily="66" charset="0"/>
                <a:cs typeface="Calibri"/>
              </a:rPr>
              <a:t>al</a:t>
            </a:r>
            <a:r>
              <a:rPr sz="2400" spc="-10" dirty="0">
                <a:latin typeface="Comic Sans MS" panose="030F0702030302020204" pitchFamily="66" charset="0"/>
                <a:cs typeface="Calibri"/>
              </a:rPr>
              <a:t>go</a:t>
            </a:r>
            <a:r>
              <a:rPr sz="2400" spc="-15" dirty="0">
                <a:latin typeface="Comic Sans MS" panose="030F0702030302020204" pitchFamily="66" charset="0"/>
                <a:cs typeface="Calibri"/>
              </a:rPr>
              <a:t>r</a:t>
            </a:r>
            <a:r>
              <a:rPr sz="2400" dirty="0">
                <a:latin typeface="Comic Sans MS" panose="030F0702030302020204" pitchFamily="66" charset="0"/>
                <a:cs typeface="Calibri"/>
              </a:rPr>
              <a:t>i</a:t>
            </a: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spc="-10" dirty="0">
                <a:latin typeface="Comic Sans MS" panose="030F0702030302020204" pitchFamily="66" charset="0"/>
                <a:cs typeface="Calibri"/>
              </a:rPr>
              <a:t>ms</a:t>
            </a:r>
            <a:r>
              <a:rPr sz="2400" dirty="0">
                <a:latin typeface="Comic Sans MS" panose="030F0702030302020204" pitchFamily="66" charset="0"/>
                <a:cs typeface="Times New Roman"/>
              </a:rPr>
              <a:t> </a:t>
            </a:r>
            <a:r>
              <a:rPr sz="2400" spc="40" dirty="0">
                <a:latin typeface="Comic Sans MS" panose="030F0702030302020204" pitchFamily="66" charset="0"/>
                <a:cs typeface="Times New Roman"/>
              </a:rPr>
              <a:t> </a:t>
            </a:r>
            <a:r>
              <a:rPr sz="2400" spc="-15" dirty="0">
                <a:latin typeface="Comic Sans MS" panose="030F0702030302020204" pitchFamily="66" charset="0"/>
                <a:cs typeface="Calibri"/>
              </a:rPr>
              <a:t>a</a:t>
            </a:r>
            <a:r>
              <a:rPr sz="2400" dirty="0">
                <a:latin typeface="Comic Sans MS" panose="030F0702030302020204" pitchFamily="66" charset="0"/>
                <a:cs typeface="Calibri"/>
              </a:rPr>
              <a:t>l</a:t>
            </a:r>
            <a:r>
              <a:rPr sz="2400" spc="-5" dirty="0">
                <a:latin typeface="Comic Sans MS" panose="030F0702030302020204" pitchFamily="66" charset="0"/>
                <a:cs typeface="Calibri"/>
              </a:rPr>
              <a:t>on</a:t>
            </a:r>
            <a:r>
              <a:rPr sz="2400" dirty="0">
                <a:latin typeface="Comic Sans MS" panose="030F0702030302020204" pitchFamily="66" charset="0"/>
                <a:cs typeface="Calibri"/>
              </a:rPr>
              <a:t>g</a:t>
            </a:r>
            <a:r>
              <a:rPr sz="2400" dirty="0">
                <a:latin typeface="Comic Sans MS" panose="030F0702030302020204" pitchFamily="66" charset="0"/>
                <a:cs typeface="Times New Roman"/>
              </a:rPr>
              <a:t> </a:t>
            </a:r>
            <a:r>
              <a:rPr sz="2400" spc="40" dirty="0">
                <a:latin typeface="Comic Sans MS" panose="030F0702030302020204" pitchFamily="66" charset="0"/>
                <a:cs typeface="Times New Roman"/>
              </a:rPr>
              <a:t> </a:t>
            </a:r>
            <a:r>
              <a:rPr sz="2400" spc="-20" dirty="0">
                <a:latin typeface="Comic Sans MS" panose="030F0702030302020204" pitchFamily="66" charset="0"/>
                <a:cs typeface="Calibri"/>
              </a:rPr>
              <a:t>w</a:t>
            </a:r>
            <a:r>
              <a:rPr sz="2400" dirty="0">
                <a:latin typeface="Comic Sans MS" panose="030F0702030302020204" pitchFamily="66" charset="0"/>
                <a:cs typeface="Calibri"/>
              </a:rPr>
              <a:t>i</a:t>
            </a:r>
            <a:r>
              <a:rPr sz="2400" spc="-5" dirty="0">
                <a:latin typeface="Comic Sans MS" panose="030F0702030302020204" pitchFamily="66" charset="0"/>
                <a:cs typeface="Calibri"/>
              </a:rPr>
              <a:t>t</a:t>
            </a:r>
            <a:r>
              <a:rPr sz="2400" dirty="0">
                <a:latin typeface="Comic Sans MS" panose="030F0702030302020204" pitchFamily="66" charset="0"/>
                <a:cs typeface="Calibri"/>
              </a:rPr>
              <a:t>h</a:t>
            </a:r>
            <a:r>
              <a:rPr sz="2400" dirty="0">
                <a:latin typeface="Comic Sans MS" panose="030F0702030302020204" pitchFamily="66" charset="0"/>
                <a:cs typeface="Times New Roman"/>
              </a:rPr>
              <a:t> </a:t>
            </a:r>
            <a:r>
              <a:rPr sz="2400" spc="40" dirty="0">
                <a:latin typeface="Comic Sans MS" panose="030F0702030302020204" pitchFamily="66" charset="0"/>
                <a:cs typeface="Times New Roman"/>
              </a:rPr>
              <a:t> </a:t>
            </a:r>
            <a:r>
              <a:rPr sz="2400" dirty="0">
                <a:latin typeface="Comic Sans MS" panose="030F0702030302020204" pitchFamily="66" charset="0"/>
                <a:cs typeface="Calibri"/>
              </a:rPr>
              <a:t>hy</a:t>
            </a:r>
            <a:r>
              <a:rPr sz="2400" spc="5" dirty="0">
                <a:latin typeface="Comic Sans MS" panose="030F0702030302020204" pitchFamily="66" charset="0"/>
                <a:cs typeface="Calibri"/>
              </a:rPr>
              <a:t>p</a:t>
            </a:r>
            <a:r>
              <a:rPr sz="2400" spc="-25" dirty="0">
                <a:latin typeface="Comic Sans MS" panose="030F0702030302020204" pitchFamily="66" charset="0"/>
                <a:cs typeface="Calibri"/>
              </a:rPr>
              <a:t>e</a:t>
            </a:r>
            <a:r>
              <a:rPr sz="2400" spc="-10" dirty="0">
                <a:latin typeface="Comic Sans MS" panose="030F0702030302020204" pitchFamily="66" charset="0"/>
                <a:cs typeface="Calibri"/>
              </a:rPr>
              <a:t>r</a:t>
            </a:r>
            <a:r>
              <a:rPr sz="2400" dirty="0">
                <a:latin typeface="Comic Sans MS" panose="030F0702030302020204" pitchFamily="66" charset="0"/>
                <a:cs typeface="Times New Roman"/>
              </a:rPr>
              <a:t> </a:t>
            </a:r>
            <a:r>
              <a:rPr sz="2400" spc="45" dirty="0">
                <a:latin typeface="Comic Sans MS" panose="030F0702030302020204" pitchFamily="66" charset="0"/>
                <a:cs typeface="Times New Roman"/>
              </a:rPr>
              <a:t> </a:t>
            </a:r>
            <a:r>
              <a:rPr sz="2400" dirty="0">
                <a:latin typeface="Comic Sans MS" panose="030F0702030302020204" pitchFamily="66" charset="0"/>
                <a:cs typeface="Calibri"/>
              </a:rPr>
              <a:t>tu</a:t>
            </a:r>
            <a:r>
              <a:rPr sz="2400" spc="-10" dirty="0">
                <a:latin typeface="Comic Sans MS" panose="030F0702030302020204" pitchFamily="66" charset="0"/>
                <a:cs typeface="Calibri"/>
              </a:rPr>
              <a:t>nn</a:t>
            </a:r>
            <a:r>
              <a:rPr sz="2400" dirty="0">
                <a:latin typeface="Comic Sans MS" panose="030F0702030302020204" pitchFamily="66" charset="0"/>
                <a:cs typeface="Calibri"/>
              </a:rPr>
              <a:t>i</a:t>
            </a:r>
            <a:r>
              <a:rPr sz="2400" spc="5" dirty="0">
                <a:latin typeface="Comic Sans MS" panose="030F0702030302020204" pitchFamily="66" charset="0"/>
                <a:cs typeface="Calibri"/>
              </a:rPr>
              <a:t>n</a:t>
            </a:r>
            <a:r>
              <a:rPr sz="2400" spc="-10" dirty="0">
                <a:latin typeface="Comic Sans MS" panose="030F0702030302020204" pitchFamily="66" charset="0"/>
                <a:cs typeface="Calibri"/>
              </a:rPr>
              <a:t>g</a:t>
            </a:r>
            <a:r>
              <a:rPr sz="2400" spc="-5" dirty="0">
                <a:latin typeface="Comic Sans MS" panose="030F0702030302020204" pitchFamily="66" charset="0"/>
                <a:cs typeface="Times New Roman"/>
              </a:rPr>
              <a:t> </a:t>
            </a:r>
            <a:r>
              <a:rPr sz="2400" dirty="0">
                <a:latin typeface="Comic Sans MS" panose="030F0702030302020204" pitchFamily="66" charset="0"/>
                <a:cs typeface="Calibri"/>
              </a:rPr>
              <a:t>p</a:t>
            </a:r>
            <a:r>
              <a:rPr sz="2400" spc="-10" dirty="0">
                <a:latin typeface="Comic Sans MS" panose="030F0702030302020204" pitchFamily="66" charset="0"/>
                <a:cs typeface="Calibri"/>
              </a:rPr>
              <a:t>a</a:t>
            </a:r>
            <a:r>
              <a:rPr sz="2400" spc="-5" dirty="0">
                <a:latin typeface="Comic Sans MS" panose="030F0702030302020204" pitchFamily="66" charset="0"/>
                <a:cs typeface="Calibri"/>
              </a:rPr>
              <a:t>r</a:t>
            </a:r>
            <a:r>
              <a:rPr sz="2400" spc="-10" dirty="0">
                <a:latin typeface="Comic Sans MS" panose="030F0702030302020204" pitchFamily="66" charset="0"/>
                <a:cs typeface="Calibri"/>
              </a:rPr>
              <a:t>ameters</a:t>
            </a:r>
            <a:r>
              <a:rPr sz="2400" spc="-35" dirty="0">
                <a:latin typeface="Comic Sans MS" panose="030F0702030302020204" pitchFamily="66" charset="0"/>
                <a:cs typeface="Times New Roman"/>
              </a:rPr>
              <a:t> </a:t>
            </a:r>
            <a:r>
              <a:rPr sz="2400" dirty="0">
                <a:latin typeface="Comic Sans MS" panose="030F0702030302020204" pitchFamily="66" charset="0"/>
                <a:cs typeface="Calibri"/>
              </a:rPr>
              <a:t>to</a:t>
            </a:r>
            <a:r>
              <a:rPr sz="2400" spc="-40" dirty="0">
                <a:latin typeface="Comic Sans MS" panose="030F0702030302020204" pitchFamily="66" charset="0"/>
                <a:cs typeface="Times New Roman"/>
              </a:rPr>
              <a:t> </a:t>
            </a:r>
            <a:r>
              <a:rPr sz="2400" dirty="0">
                <a:latin typeface="Comic Sans MS" panose="030F0702030302020204" pitchFamily="66" charset="0"/>
                <a:cs typeface="Calibri"/>
              </a:rPr>
              <a:t>i</a:t>
            </a:r>
            <a:r>
              <a:rPr sz="2400" spc="-30" dirty="0">
                <a:latin typeface="Comic Sans MS" panose="030F0702030302020204" pitchFamily="66" charset="0"/>
                <a:cs typeface="Calibri"/>
              </a:rPr>
              <a:t>m</a:t>
            </a:r>
            <a:r>
              <a:rPr sz="2400" dirty="0">
                <a:latin typeface="Comic Sans MS" panose="030F0702030302020204" pitchFamily="66" charset="0"/>
                <a:cs typeface="Calibri"/>
              </a:rPr>
              <a:t>p</a:t>
            </a:r>
            <a:r>
              <a:rPr sz="2400" spc="-20" dirty="0">
                <a:latin typeface="Comic Sans MS" panose="030F0702030302020204" pitchFamily="66" charset="0"/>
                <a:cs typeface="Calibri"/>
              </a:rPr>
              <a:t>r</a:t>
            </a:r>
            <a:r>
              <a:rPr sz="2400" spc="-15" dirty="0">
                <a:latin typeface="Comic Sans MS" panose="030F0702030302020204" pitchFamily="66" charset="0"/>
                <a:cs typeface="Calibri"/>
              </a:rPr>
              <a:t>ov</a:t>
            </a:r>
            <a:r>
              <a:rPr sz="2400" spc="-10" dirty="0">
                <a:latin typeface="Comic Sans MS" panose="030F0702030302020204" pitchFamily="66" charset="0"/>
                <a:cs typeface="Calibri"/>
              </a:rPr>
              <a:t>e</a:t>
            </a:r>
            <a:r>
              <a:rPr sz="2400" spc="-45" dirty="0">
                <a:latin typeface="Comic Sans MS" panose="030F0702030302020204" pitchFamily="66" charset="0"/>
                <a:cs typeface="Times New Roman"/>
              </a:rPr>
              <a:t> </a:t>
            </a:r>
            <a:r>
              <a:rPr sz="2400" spc="-10" dirty="0">
                <a:latin typeface="Comic Sans MS" panose="030F0702030302020204" pitchFamily="66" charset="0"/>
                <a:cs typeface="Calibri"/>
              </a:rPr>
              <a:t>the</a:t>
            </a:r>
            <a:r>
              <a:rPr sz="2400" spc="-40" dirty="0">
                <a:latin typeface="Comic Sans MS" panose="030F0702030302020204" pitchFamily="66" charset="0"/>
                <a:cs typeface="Times New Roman"/>
              </a:rPr>
              <a:t> </a:t>
            </a:r>
            <a:r>
              <a:rPr sz="2400" dirty="0">
                <a:latin typeface="Comic Sans MS" panose="030F0702030302020204" pitchFamily="66" charset="0"/>
                <a:cs typeface="Calibri"/>
              </a:rPr>
              <a:t>accu</a:t>
            </a:r>
            <a:r>
              <a:rPr sz="2400" spc="-10" dirty="0">
                <a:latin typeface="Comic Sans MS" panose="030F0702030302020204" pitchFamily="66" charset="0"/>
                <a:cs typeface="Calibri"/>
              </a:rPr>
              <a:t>rac</a:t>
            </a:r>
            <a:r>
              <a:rPr sz="2400" spc="-5" dirty="0">
                <a:latin typeface="Comic Sans MS" panose="030F0702030302020204" pitchFamily="66" charset="0"/>
                <a:cs typeface="Calibri"/>
              </a:rPr>
              <a:t>y</a:t>
            </a:r>
            <a:r>
              <a:rPr sz="2400" dirty="0">
                <a:latin typeface="Comic Sans MS" panose="030F0702030302020204" pitchFamily="66" charset="0"/>
                <a:cs typeface="Calibri"/>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6869" y="317500"/>
            <a:ext cx="12649200" cy="3582199"/>
          </a:xfrm>
          <a:prstGeom prst="rect">
            <a:avLst/>
          </a:prstGeom>
        </p:spPr>
        <p:txBody>
          <a:bodyPr vert="horz" wrap="square" lIns="0" tIns="0" rIns="0" bIns="0" rtlCol="0">
            <a:spAutoFit/>
          </a:bodyPr>
          <a:lstStyle/>
          <a:p>
            <a:pPr marL="12700"/>
            <a:r>
              <a:rPr sz="2000" b="1" dirty="0">
                <a:latin typeface="Calibri"/>
                <a:cs typeface="Calibri"/>
              </a:rPr>
              <a:t>Anal</a:t>
            </a:r>
            <a:r>
              <a:rPr sz="2000" b="1" spc="-10" dirty="0">
                <a:latin typeface="Calibri"/>
                <a:cs typeface="Calibri"/>
              </a:rPr>
              <a:t>y</a:t>
            </a:r>
            <a:r>
              <a:rPr sz="2000" b="1" dirty="0">
                <a:latin typeface="Calibri"/>
                <a:cs typeface="Calibri"/>
              </a:rPr>
              <a:t>tical</a:t>
            </a:r>
            <a:r>
              <a:rPr sz="2000" b="1" spc="-55" dirty="0">
                <a:latin typeface="Times New Roman"/>
                <a:cs typeface="Times New Roman"/>
              </a:rPr>
              <a:t> </a:t>
            </a:r>
            <a:r>
              <a:rPr sz="2000" b="1" spc="-5" dirty="0">
                <a:latin typeface="Calibri"/>
                <a:cs typeface="Calibri"/>
              </a:rPr>
              <a:t>Pr</a:t>
            </a:r>
            <a:r>
              <a:rPr sz="2000" b="1" spc="-15" dirty="0">
                <a:latin typeface="Calibri"/>
                <a:cs typeface="Calibri"/>
              </a:rPr>
              <a:t>o</a:t>
            </a:r>
            <a:r>
              <a:rPr sz="2000" b="1" dirty="0">
                <a:latin typeface="Calibri"/>
                <a:cs typeface="Calibri"/>
              </a:rPr>
              <a:t>blem</a:t>
            </a:r>
            <a:r>
              <a:rPr sz="2000" b="1" spc="-55" dirty="0">
                <a:latin typeface="Times New Roman"/>
                <a:cs typeface="Times New Roman"/>
              </a:rPr>
              <a:t> </a:t>
            </a:r>
            <a:r>
              <a:rPr sz="2000" b="1" dirty="0">
                <a:latin typeface="Calibri"/>
                <a:cs typeface="Calibri"/>
              </a:rPr>
              <a:t>Fr</a:t>
            </a:r>
            <a:r>
              <a:rPr sz="2000" b="1" spc="-10" dirty="0">
                <a:latin typeface="Calibri"/>
                <a:cs typeface="Calibri"/>
              </a:rPr>
              <a:t>a</a:t>
            </a:r>
            <a:r>
              <a:rPr sz="2000" b="1" spc="-5" dirty="0">
                <a:latin typeface="Calibri"/>
                <a:cs typeface="Calibri"/>
              </a:rPr>
              <a:t>ming</a:t>
            </a:r>
            <a:endParaRPr sz="2000" dirty="0">
              <a:latin typeface="Calibri"/>
              <a:cs typeface="Calibri"/>
            </a:endParaRPr>
          </a:p>
          <a:p>
            <a:pPr marL="469265" indent="-227965">
              <a:spcBef>
                <a:spcPts val="1145"/>
              </a:spcBef>
              <a:buFont typeface="Symbol"/>
              <a:buChar char=""/>
              <a:tabLst>
                <a:tab pos="469900" algn="l"/>
              </a:tabLst>
            </a:pPr>
            <a:r>
              <a:rPr b="1" spc="-15" dirty="0">
                <a:latin typeface="Calibri"/>
                <a:cs typeface="Calibri"/>
              </a:rPr>
              <a:t>Math</a:t>
            </a:r>
            <a:r>
              <a:rPr b="1" spc="-5" dirty="0">
                <a:latin typeface="Calibri"/>
                <a:cs typeface="Calibri"/>
              </a:rPr>
              <a:t>e</a:t>
            </a:r>
            <a:r>
              <a:rPr b="1" spc="-15" dirty="0">
                <a:latin typeface="Calibri"/>
                <a:cs typeface="Calibri"/>
              </a:rPr>
              <a:t>matical</a:t>
            </a:r>
            <a:r>
              <a:rPr b="1" spc="-10" dirty="0">
                <a:latin typeface="Calibri"/>
                <a:cs typeface="Calibri"/>
              </a:rPr>
              <a:t>/</a:t>
            </a:r>
            <a:r>
              <a:rPr b="1" spc="-45" dirty="0">
                <a:latin typeface="Times New Roman"/>
                <a:cs typeface="Times New Roman"/>
              </a:rPr>
              <a:t> </a:t>
            </a:r>
            <a:r>
              <a:rPr b="1" spc="-15" dirty="0">
                <a:latin typeface="Calibri"/>
                <a:cs typeface="Calibri"/>
              </a:rPr>
              <a:t>A</a:t>
            </a:r>
            <a:r>
              <a:rPr b="1" spc="-5" dirty="0">
                <a:latin typeface="Calibri"/>
                <a:cs typeface="Calibri"/>
              </a:rPr>
              <a:t>n</a:t>
            </a:r>
            <a:r>
              <a:rPr b="1" spc="-10" dirty="0">
                <a:latin typeface="Calibri"/>
                <a:cs typeface="Calibri"/>
              </a:rPr>
              <a:t>alytical</a:t>
            </a:r>
            <a:r>
              <a:rPr b="1" spc="-40" dirty="0">
                <a:latin typeface="Times New Roman"/>
                <a:cs typeface="Times New Roman"/>
              </a:rPr>
              <a:t> </a:t>
            </a:r>
            <a:r>
              <a:rPr b="1" spc="-20" dirty="0">
                <a:latin typeface="Calibri"/>
                <a:cs typeface="Calibri"/>
              </a:rPr>
              <a:t>Mo</a:t>
            </a:r>
            <a:r>
              <a:rPr b="1" spc="-10" dirty="0">
                <a:latin typeface="Calibri"/>
                <a:cs typeface="Calibri"/>
              </a:rPr>
              <a:t>de</a:t>
            </a:r>
            <a:r>
              <a:rPr b="1" spc="-5" dirty="0">
                <a:latin typeface="Calibri"/>
                <a:cs typeface="Calibri"/>
              </a:rPr>
              <a:t>llin</a:t>
            </a:r>
            <a:r>
              <a:rPr b="1" dirty="0">
                <a:latin typeface="Calibri"/>
                <a:cs typeface="Calibri"/>
              </a:rPr>
              <a:t>g</a:t>
            </a:r>
            <a:r>
              <a:rPr b="1" spc="-40" dirty="0">
                <a:latin typeface="Times New Roman"/>
                <a:cs typeface="Times New Roman"/>
              </a:rPr>
              <a:t> </a:t>
            </a:r>
            <a:r>
              <a:rPr b="1" dirty="0">
                <a:latin typeface="Calibri"/>
                <a:cs typeface="Calibri"/>
              </a:rPr>
              <a:t>of</a:t>
            </a:r>
            <a:r>
              <a:rPr b="1" spc="-45" dirty="0">
                <a:latin typeface="Times New Roman"/>
                <a:cs typeface="Times New Roman"/>
              </a:rPr>
              <a:t> </a:t>
            </a:r>
            <a:r>
              <a:rPr b="1" spc="-10" dirty="0">
                <a:latin typeface="Calibri"/>
                <a:cs typeface="Calibri"/>
              </a:rPr>
              <a:t>t</a:t>
            </a:r>
            <a:r>
              <a:rPr b="1" spc="-20" dirty="0">
                <a:latin typeface="Calibri"/>
                <a:cs typeface="Calibri"/>
              </a:rPr>
              <a:t>h</a:t>
            </a:r>
            <a:r>
              <a:rPr b="1" dirty="0">
                <a:latin typeface="Calibri"/>
                <a:cs typeface="Calibri"/>
              </a:rPr>
              <a:t>e</a:t>
            </a:r>
            <a:r>
              <a:rPr b="1" spc="-40" dirty="0">
                <a:latin typeface="Times New Roman"/>
                <a:cs typeface="Times New Roman"/>
              </a:rPr>
              <a:t> </a:t>
            </a:r>
            <a:r>
              <a:rPr b="1" spc="-5" dirty="0">
                <a:latin typeface="Calibri"/>
                <a:cs typeface="Calibri"/>
              </a:rPr>
              <a:t>Pr</a:t>
            </a:r>
            <a:r>
              <a:rPr b="1" spc="-10" dirty="0">
                <a:latin typeface="Calibri"/>
                <a:cs typeface="Calibri"/>
              </a:rPr>
              <a:t>o</a:t>
            </a:r>
            <a:r>
              <a:rPr b="1" spc="-20" dirty="0">
                <a:latin typeface="Calibri"/>
                <a:cs typeface="Calibri"/>
              </a:rPr>
              <a:t>b</a:t>
            </a:r>
            <a:r>
              <a:rPr b="1" dirty="0">
                <a:latin typeface="Calibri"/>
                <a:cs typeface="Calibri"/>
              </a:rPr>
              <a:t>lem</a:t>
            </a:r>
            <a:endParaRPr dirty="0">
              <a:latin typeface="Calibri"/>
              <a:cs typeface="Calibri"/>
            </a:endParaRPr>
          </a:p>
          <a:p>
            <a:pPr marL="469265" marR="8890" algn="just">
              <a:lnSpc>
                <a:spcPct val="109300"/>
              </a:lnSpc>
              <a:spcBef>
                <a:spcPts val="850"/>
              </a:spcBef>
            </a:pPr>
            <a:r>
              <a:rPr sz="1500" spc="-15" dirty="0">
                <a:latin typeface="Calibri"/>
                <a:cs typeface="Calibri"/>
              </a:rPr>
              <a:t>Desc</a:t>
            </a:r>
            <a:r>
              <a:rPr sz="1500" spc="-5" dirty="0">
                <a:latin typeface="Calibri"/>
                <a:cs typeface="Calibri"/>
              </a:rPr>
              <a:t>r</a:t>
            </a:r>
            <a:r>
              <a:rPr sz="1500" dirty="0">
                <a:latin typeface="Calibri"/>
                <a:cs typeface="Calibri"/>
              </a:rPr>
              <a:t>i</a:t>
            </a:r>
            <a:r>
              <a:rPr sz="1500" spc="5" dirty="0">
                <a:latin typeface="Calibri"/>
                <a:cs typeface="Calibri"/>
              </a:rPr>
              <a:t>b</a:t>
            </a:r>
            <a:r>
              <a:rPr sz="1500" spc="-10" dirty="0">
                <a:latin typeface="Calibri"/>
                <a:cs typeface="Calibri"/>
              </a:rPr>
              <a:t>e</a:t>
            </a:r>
            <a:r>
              <a:rPr sz="1500" spc="25" dirty="0">
                <a:latin typeface="Times New Roman"/>
                <a:cs typeface="Times New Roman"/>
              </a:rPr>
              <a:t> </a:t>
            </a:r>
            <a:r>
              <a:rPr sz="1500" dirty="0">
                <a:latin typeface="Calibri"/>
                <a:cs typeface="Calibri"/>
              </a:rPr>
              <a:t>th</a:t>
            </a:r>
            <a:r>
              <a:rPr sz="1500" spc="-10" dirty="0">
                <a:latin typeface="Calibri"/>
                <a:cs typeface="Calibri"/>
              </a:rPr>
              <a:t>e</a:t>
            </a:r>
            <a:r>
              <a:rPr sz="1500" spc="25" dirty="0">
                <a:latin typeface="Times New Roman"/>
                <a:cs typeface="Times New Roman"/>
              </a:rPr>
              <a:t> </a:t>
            </a:r>
            <a:r>
              <a:rPr sz="1500" spc="-30" dirty="0">
                <a:latin typeface="Calibri"/>
                <a:cs typeface="Calibri"/>
              </a:rPr>
              <a:t>m</a:t>
            </a:r>
            <a:r>
              <a:rPr sz="1500" dirty="0">
                <a:latin typeface="Calibri"/>
                <a:cs typeface="Calibri"/>
              </a:rPr>
              <a:t>at</a:t>
            </a:r>
            <a:r>
              <a:rPr sz="1500" spc="5" dirty="0">
                <a:latin typeface="Calibri"/>
                <a:cs typeface="Calibri"/>
              </a:rPr>
              <a:t>h</a:t>
            </a:r>
            <a:r>
              <a:rPr sz="1500" spc="-25" dirty="0">
                <a:latin typeface="Calibri"/>
                <a:cs typeface="Calibri"/>
              </a:rPr>
              <a:t>e</a:t>
            </a:r>
            <a:r>
              <a:rPr sz="1500" dirty="0">
                <a:latin typeface="Calibri"/>
                <a:cs typeface="Calibri"/>
              </a:rPr>
              <a:t>mat</a:t>
            </a:r>
            <a:r>
              <a:rPr sz="1500" spc="5" dirty="0">
                <a:latin typeface="Calibri"/>
                <a:cs typeface="Calibri"/>
              </a:rPr>
              <a:t>i</a:t>
            </a:r>
            <a:r>
              <a:rPr sz="1500" dirty="0">
                <a:latin typeface="Calibri"/>
                <a:cs typeface="Calibri"/>
              </a:rPr>
              <a:t>ca</a:t>
            </a:r>
            <a:r>
              <a:rPr sz="1500" spc="5" dirty="0">
                <a:latin typeface="Calibri"/>
                <a:cs typeface="Calibri"/>
              </a:rPr>
              <a:t>l</a:t>
            </a:r>
            <a:r>
              <a:rPr sz="1500" spc="-5" dirty="0">
                <a:latin typeface="Calibri"/>
                <a:cs typeface="Calibri"/>
              </a:rPr>
              <a:t>,</a:t>
            </a:r>
            <a:r>
              <a:rPr sz="1500" spc="25" dirty="0">
                <a:latin typeface="Times New Roman"/>
                <a:cs typeface="Times New Roman"/>
              </a:rPr>
              <a:t> </a:t>
            </a:r>
            <a:r>
              <a:rPr sz="1500" spc="-5" dirty="0">
                <a:latin typeface="Calibri"/>
                <a:cs typeface="Calibri"/>
              </a:rPr>
              <a:t>st</a:t>
            </a:r>
            <a:r>
              <a:rPr sz="1500" spc="-10" dirty="0">
                <a:latin typeface="Calibri"/>
                <a:cs typeface="Calibri"/>
              </a:rPr>
              <a:t>a</a:t>
            </a:r>
            <a:r>
              <a:rPr sz="1500" dirty="0">
                <a:latin typeface="Calibri"/>
                <a:cs typeface="Calibri"/>
              </a:rPr>
              <a:t>ti</a:t>
            </a:r>
            <a:r>
              <a:rPr sz="1500" spc="-5" dirty="0">
                <a:latin typeface="Calibri"/>
                <a:cs typeface="Calibri"/>
              </a:rPr>
              <a:t>sti</a:t>
            </a:r>
            <a:r>
              <a:rPr sz="1500" dirty="0">
                <a:latin typeface="Calibri"/>
                <a:cs typeface="Calibri"/>
              </a:rPr>
              <a:t>cal</a:t>
            </a:r>
            <a:r>
              <a:rPr sz="1500" spc="35" dirty="0">
                <a:latin typeface="Times New Roman"/>
                <a:cs typeface="Times New Roman"/>
              </a:rPr>
              <a:t> </a:t>
            </a:r>
            <a:r>
              <a:rPr sz="1500" spc="-15" dirty="0">
                <a:latin typeface="Calibri"/>
                <a:cs typeface="Calibri"/>
              </a:rPr>
              <a:t>a</a:t>
            </a:r>
            <a:r>
              <a:rPr sz="1500" dirty="0">
                <a:latin typeface="Calibri"/>
                <a:cs typeface="Calibri"/>
              </a:rPr>
              <a:t>nd</a:t>
            </a:r>
            <a:r>
              <a:rPr sz="1500" spc="30" dirty="0">
                <a:latin typeface="Times New Roman"/>
                <a:cs typeface="Times New Roman"/>
              </a:rPr>
              <a:t> </a:t>
            </a:r>
            <a:r>
              <a:rPr sz="1500" dirty="0">
                <a:latin typeface="Calibri"/>
                <a:cs typeface="Calibri"/>
              </a:rPr>
              <a:t>an</a:t>
            </a:r>
            <a:r>
              <a:rPr sz="1500" spc="-15" dirty="0">
                <a:latin typeface="Calibri"/>
                <a:cs typeface="Calibri"/>
              </a:rPr>
              <a:t>a</a:t>
            </a:r>
            <a:r>
              <a:rPr sz="1500" dirty="0">
                <a:latin typeface="Calibri"/>
                <a:cs typeface="Calibri"/>
              </a:rPr>
              <a:t>l</a:t>
            </a:r>
            <a:r>
              <a:rPr sz="1500" spc="-5" dirty="0">
                <a:latin typeface="Calibri"/>
                <a:cs typeface="Calibri"/>
              </a:rPr>
              <a:t>y</a:t>
            </a:r>
            <a:r>
              <a:rPr sz="1500" dirty="0">
                <a:latin typeface="Calibri"/>
                <a:cs typeface="Calibri"/>
              </a:rPr>
              <a:t>t</a:t>
            </a:r>
            <a:r>
              <a:rPr sz="1500" spc="-10" dirty="0">
                <a:latin typeface="Calibri"/>
                <a:cs typeface="Calibri"/>
              </a:rPr>
              <a:t>ics</a:t>
            </a:r>
            <a:r>
              <a:rPr sz="1500" spc="30" dirty="0">
                <a:latin typeface="Times New Roman"/>
                <a:cs typeface="Times New Roman"/>
              </a:rPr>
              <a:t> </a:t>
            </a:r>
            <a:r>
              <a:rPr sz="1500" dirty="0">
                <a:latin typeface="Calibri"/>
                <a:cs typeface="Calibri"/>
              </a:rPr>
              <a:t>mode</a:t>
            </a:r>
            <a:r>
              <a:rPr sz="1500" spc="-15" dirty="0">
                <a:latin typeface="Calibri"/>
                <a:cs typeface="Calibri"/>
              </a:rPr>
              <a:t>l</a:t>
            </a:r>
            <a:r>
              <a:rPr sz="1500" dirty="0">
                <a:latin typeface="Calibri"/>
                <a:cs typeface="Calibri"/>
              </a:rPr>
              <a:t>l</a:t>
            </a:r>
            <a:r>
              <a:rPr sz="1500" spc="-10" dirty="0">
                <a:latin typeface="Calibri"/>
                <a:cs typeface="Calibri"/>
              </a:rPr>
              <a:t>i</a:t>
            </a:r>
            <a:r>
              <a:rPr sz="1500" dirty="0">
                <a:latin typeface="Calibri"/>
                <a:cs typeface="Calibri"/>
              </a:rPr>
              <a:t>n</a:t>
            </a:r>
            <a:r>
              <a:rPr sz="1500" spc="-10" dirty="0">
                <a:latin typeface="Calibri"/>
                <a:cs typeface="Calibri"/>
              </a:rPr>
              <a:t>g</a:t>
            </a:r>
            <a:r>
              <a:rPr sz="1500" spc="30" dirty="0">
                <a:latin typeface="Times New Roman"/>
                <a:cs typeface="Times New Roman"/>
              </a:rPr>
              <a:t> </a:t>
            </a:r>
            <a:r>
              <a:rPr sz="1500" dirty="0">
                <a:latin typeface="Calibri"/>
                <a:cs typeface="Calibri"/>
              </a:rPr>
              <a:t>d</a:t>
            </a:r>
            <a:r>
              <a:rPr sz="1500" spc="-5" dirty="0">
                <a:latin typeface="Calibri"/>
                <a:cs typeface="Calibri"/>
              </a:rPr>
              <a:t>o</a:t>
            </a:r>
            <a:r>
              <a:rPr sz="1500" dirty="0">
                <a:latin typeface="Calibri"/>
                <a:cs typeface="Calibri"/>
              </a:rPr>
              <a:t>n</a:t>
            </a:r>
            <a:r>
              <a:rPr sz="1500" spc="-10" dirty="0">
                <a:latin typeface="Calibri"/>
                <a:cs typeface="Calibri"/>
              </a:rPr>
              <a:t>e</a:t>
            </a:r>
            <a:r>
              <a:rPr sz="1500" spc="-5" dirty="0">
                <a:latin typeface="Times New Roman"/>
                <a:cs typeface="Times New Roman"/>
              </a:rPr>
              <a:t> </a:t>
            </a:r>
            <a:r>
              <a:rPr sz="1500" dirty="0">
                <a:latin typeface="Calibri"/>
                <a:cs typeface="Calibri"/>
              </a:rPr>
              <a:t>dur</a:t>
            </a:r>
            <a:r>
              <a:rPr sz="1500" spc="-5" dirty="0">
                <a:latin typeface="Calibri"/>
                <a:cs typeface="Calibri"/>
              </a:rPr>
              <a:t>i</a:t>
            </a:r>
            <a:r>
              <a:rPr sz="1500" dirty="0">
                <a:latin typeface="Calibri"/>
                <a:cs typeface="Calibri"/>
              </a:rPr>
              <a:t>n</a:t>
            </a:r>
            <a:r>
              <a:rPr sz="1500" spc="-10" dirty="0">
                <a:latin typeface="Calibri"/>
                <a:cs typeface="Calibri"/>
              </a:rPr>
              <a:t>g</a:t>
            </a:r>
            <a:r>
              <a:rPr sz="1500" spc="-40" dirty="0">
                <a:latin typeface="Times New Roman"/>
                <a:cs typeface="Times New Roman"/>
              </a:rPr>
              <a:t> </a:t>
            </a:r>
            <a:r>
              <a:rPr sz="1500" dirty="0">
                <a:latin typeface="Calibri"/>
                <a:cs typeface="Calibri"/>
              </a:rPr>
              <a:t>this</a:t>
            </a:r>
            <a:r>
              <a:rPr sz="1500" spc="-50" dirty="0">
                <a:latin typeface="Times New Roman"/>
                <a:cs typeface="Times New Roman"/>
              </a:rPr>
              <a:t> </a:t>
            </a:r>
            <a:r>
              <a:rPr sz="1500" dirty="0">
                <a:latin typeface="Calibri"/>
                <a:cs typeface="Calibri"/>
              </a:rPr>
              <a:t>p</a:t>
            </a:r>
            <a:r>
              <a:rPr sz="1500" spc="-10" dirty="0">
                <a:latin typeface="Calibri"/>
                <a:cs typeface="Calibri"/>
              </a:rPr>
              <a:t>ro</a:t>
            </a:r>
            <a:r>
              <a:rPr sz="1500" spc="-15" dirty="0">
                <a:latin typeface="Calibri"/>
                <a:cs typeface="Calibri"/>
              </a:rPr>
              <a:t>jec</a:t>
            </a:r>
            <a:r>
              <a:rPr sz="1500" spc="-5" dirty="0">
                <a:latin typeface="Calibri"/>
                <a:cs typeface="Calibri"/>
              </a:rPr>
              <a:t>t</a:t>
            </a:r>
            <a:r>
              <a:rPr sz="1500" spc="-35" dirty="0">
                <a:latin typeface="Times New Roman"/>
                <a:cs typeface="Times New Roman"/>
              </a:rPr>
              <a:t> </a:t>
            </a:r>
            <a:r>
              <a:rPr sz="1500" spc="-15" dirty="0">
                <a:latin typeface="Calibri"/>
                <a:cs typeface="Calibri"/>
              </a:rPr>
              <a:t>a</a:t>
            </a:r>
            <a:r>
              <a:rPr sz="1500" dirty="0">
                <a:latin typeface="Calibri"/>
                <a:cs typeface="Calibri"/>
              </a:rPr>
              <a:t>l</a:t>
            </a:r>
            <a:r>
              <a:rPr sz="1500" spc="-5" dirty="0">
                <a:latin typeface="Calibri"/>
                <a:cs typeface="Calibri"/>
              </a:rPr>
              <a:t>o</a:t>
            </a:r>
            <a:r>
              <a:rPr sz="1500" spc="5" dirty="0">
                <a:latin typeface="Calibri"/>
                <a:cs typeface="Calibri"/>
              </a:rPr>
              <a:t>n</a:t>
            </a:r>
            <a:r>
              <a:rPr sz="1500" spc="-10" dirty="0">
                <a:latin typeface="Calibri"/>
                <a:cs typeface="Calibri"/>
              </a:rPr>
              <a:t>g</a:t>
            </a:r>
            <a:r>
              <a:rPr sz="1500" spc="-40" dirty="0">
                <a:latin typeface="Times New Roman"/>
                <a:cs typeface="Times New Roman"/>
              </a:rPr>
              <a:t> </a:t>
            </a:r>
            <a:r>
              <a:rPr sz="1500" spc="-25" dirty="0">
                <a:latin typeface="Calibri"/>
                <a:cs typeface="Calibri"/>
              </a:rPr>
              <a:t>w</a:t>
            </a:r>
            <a:r>
              <a:rPr sz="1500" dirty="0">
                <a:latin typeface="Calibri"/>
                <a:cs typeface="Calibri"/>
              </a:rPr>
              <a:t>i</a:t>
            </a:r>
            <a:r>
              <a:rPr sz="1500" spc="-5" dirty="0">
                <a:latin typeface="Calibri"/>
                <a:cs typeface="Calibri"/>
              </a:rPr>
              <a:t>t</a:t>
            </a:r>
            <a:r>
              <a:rPr sz="1500" dirty="0">
                <a:latin typeface="Calibri"/>
                <a:cs typeface="Calibri"/>
              </a:rPr>
              <a:t>h</a:t>
            </a:r>
            <a:r>
              <a:rPr sz="1500" spc="-35" dirty="0">
                <a:latin typeface="Times New Roman"/>
                <a:cs typeface="Times New Roman"/>
              </a:rPr>
              <a:t> </a:t>
            </a:r>
            <a:r>
              <a:rPr sz="1500" spc="-10" dirty="0">
                <a:latin typeface="Calibri"/>
                <a:cs typeface="Calibri"/>
              </a:rPr>
              <a:t>the</a:t>
            </a:r>
            <a:r>
              <a:rPr sz="1500" spc="-40" dirty="0">
                <a:latin typeface="Times New Roman"/>
                <a:cs typeface="Times New Roman"/>
              </a:rPr>
              <a:t> </a:t>
            </a:r>
            <a:r>
              <a:rPr sz="1500" spc="-5" dirty="0">
                <a:latin typeface="Calibri"/>
                <a:cs typeface="Calibri"/>
              </a:rPr>
              <a:t>p</a:t>
            </a:r>
            <a:r>
              <a:rPr sz="1500" spc="-10" dirty="0">
                <a:latin typeface="Calibri"/>
                <a:cs typeface="Calibri"/>
              </a:rPr>
              <a:t>r</a:t>
            </a:r>
            <a:r>
              <a:rPr sz="1500" spc="-5" dirty="0">
                <a:latin typeface="Calibri"/>
                <a:cs typeface="Calibri"/>
              </a:rPr>
              <a:t>o</a:t>
            </a:r>
            <a:r>
              <a:rPr sz="1500" dirty="0">
                <a:latin typeface="Calibri"/>
                <a:cs typeface="Calibri"/>
              </a:rPr>
              <a:t>p</a:t>
            </a:r>
            <a:r>
              <a:rPr sz="1500" spc="-25" dirty="0">
                <a:latin typeface="Calibri"/>
                <a:cs typeface="Calibri"/>
              </a:rPr>
              <a:t>e</a:t>
            </a:r>
            <a:r>
              <a:rPr sz="1500" spc="-10" dirty="0">
                <a:latin typeface="Calibri"/>
                <a:cs typeface="Calibri"/>
              </a:rPr>
              <a:t>r</a:t>
            </a:r>
            <a:r>
              <a:rPr sz="1500" spc="-40" dirty="0">
                <a:latin typeface="Times New Roman"/>
                <a:cs typeface="Times New Roman"/>
              </a:rPr>
              <a:t> </a:t>
            </a:r>
            <a:r>
              <a:rPr sz="1500" spc="-5" dirty="0">
                <a:latin typeface="Calibri"/>
                <a:cs typeface="Calibri"/>
              </a:rPr>
              <a:t>j</a:t>
            </a:r>
            <a:r>
              <a:rPr sz="1500" spc="5" dirty="0">
                <a:latin typeface="Calibri"/>
                <a:cs typeface="Calibri"/>
              </a:rPr>
              <a:t>u</a:t>
            </a:r>
            <a:r>
              <a:rPr sz="1500" spc="-5" dirty="0">
                <a:latin typeface="Calibri"/>
                <a:cs typeface="Calibri"/>
              </a:rPr>
              <a:t>st</a:t>
            </a:r>
            <a:r>
              <a:rPr sz="1500" spc="5" dirty="0">
                <a:latin typeface="Calibri"/>
                <a:cs typeface="Calibri"/>
              </a:rPr>
              <a:t>i</a:t>
            </a:r>
            <a:r>
              <a:rPr sz="1500" spc="-5" dirty="0">
                <a:latin typeface="Calibri"/>
                <a:cs typeface="Calibri"/>
              </a:rPr>
              <a:t>f</a:t>
            </a:r>
            <a:r>
              <a:rPr sz="1500" dirty="0">
                <a:latin typeface="Calibri"/>
                <a:cs typeface="Calibri"/>
              </a:rPr>
              <a:t>i</a:t>
            </a:r>
            <a:r>
              <a:rPr sz="1500" spc="-20" dirty="0">
                <a:latin typeface="Calibri"/>
                <a:cs typeface="Calibri"/>
              </a:rPr>
              <a:t>c</a:t>
            </a:r>
            <a:r>
              <a:rPr sz="1500" dirty="0">
                <a:latin typeface="Calibri"/>
                <a:cs typeface="Calibri"/>
              </a:rPr>
              <a:t>at</a:t>
            </a:r>
            <a:r>
              <a:rPr sz="1500" spc="5" dirty="0">
                <a:latin typeface="Calibri"/>
                <a:cs typeface="Calibri"/>
              </a:rPr>
              <a:t>i</a:t>
            </a:r>
            <a:r>
              <a:rPr sz="1500" spc="-5" dirty="0">
                <a:latin typeface="Calibri"/>
                <a:cs typeface="Calibri"/>
              </a:rPr>
              <a:t>o</a:t>
            </a:r>
            <a:r>
              <a:rPr sz="1500" spc="-10" dirty="0">
                <a:latin typeface="Calibri"/>
                <a:cs typeface="Calibri"/>
              </a:rPr>
              <a:t>n</a:t>
            </a:r>
            <a:r>
              <a:rPr sz="1500" dirty="0">
                <a:latin typeface="Calibri"/>
                <a:cs typeface="Calibri"/>
              </a:rPr>
              <a:t>.</a:t>
            </a:r>
          </a:p>
          <a:p>
            <a:pPr marL="469265" indent="-227965">
              <a:spcBef>
                <a:spcPts val="1080"/>
              </a:spcBef>
              <a:buFont typeface="Symbol"/>
              <a:buChar char=""/>
              <a:tabLst>
                <a:tab pos="469900" algn="l"/>
              </a:tabLst>
            </a:pPr>
            <a:r>
              <a:rPr b="1" dirty="0">
                <a:latin typeface="Calibri"/>
                <a:cs typeface="Calibri"/>
              </a:rPr>
              <a:t>D</a:t>
            </a:r>
            <a:r>
              <a:rPr b="1" spc="-10" dirty="0">
                <a:latin typeface="Calibri"/>
                <a:cs typeface="Calibri"/>
              </a:rPr>
              <a:t>ata</a:t>
            </a:r>
            <a:r>
              <a:rPr b="1" spc="-45" dirty="0">
                <a:latin typeface="Times New Roman"/>
                <a:cs typeface="Times New Roman"/>
              </a:rPr>
              <a:t> </a:t>
            </a:r>
            <a:r>
              <a:rPr b="1" spc="-10" dirty="0">
                <a:latin typeface="Calibri"/>
                <a:cs typeface="Calibri"/>
              </a:rPr>
              <a:t>So</a:t>
            </a:r>
            <a:r>
              <a:rPr b="1" spc="-5" dirty="0">
                <a:latin typeface="Calibri"/>
                <a:cs typeface="Calibri"/>
              </a:rPr>
              <a:t>ur</a:t>
            </a:r>
            <a:r>
              <a:rPr b="1" spc="-15" dirty="0">
                <a:latin typeface="Calibri"/>
                <a:cs typeface="Calibri"/>
              </a:rPr>
              <a:t>c</a:t>
            </a:r>
            <a:r>
              <a:rPr b="1" dirty="0">
                <a:latin typeface="Calibri"/>
                <a:cs typeface="Calibri"/>
              </a:rPr>
              <a:t>e</a:t>
            </a:r>
            <a:r>
              <a:rPr b="1" spc="-10" dirty="0">
                <a:latin typeface="Calibri"/>
                <a:cs typeface="Calibri"/>
              </a:rPr>
              <a:t>s</a:t>
            </a:r>
            <a:r>
              <a:rPr b="1" spc="-45" dirty="0">
                <a:latin typeface="Times New Roman"/>
                <a:cs typeface="Times New Roman"/>
              </a:rPr>
              <a:t> </a:t>
            </a:r>
            <a:r>
              <a:rPr b="1" spc="-10" dirty="0">
                <a:latin typeface="Calibri"/>
                <a:cs typeface="Calibri"/>
              </a:rPr>
              <a:t>and</a:t>
            </a:r>
            <a:r>
              <a:rPr b="1" spc="-45" dirty="0">
                <a:latin typeface="Times New Roman"/>
                <a:cs typeface="Times New Roman"/>
              </a:rPr>
              <a:t> </a:t>
            </a:r>
            <a:r>
              <a:rPr b="1" spc="-10" dirty="0">
                <a:latin typeface="Calibri"/>
                <a:cs typeface="Calibri"/>
              </a:rPr>
              <a:t>their</a:t>
            </a:r>
            <a:r>
              <a:rPr b="1" spc="-50" dirty="0">
                <a:latin typeface="Times New Roman"/>
                <a:cs typeface="Times New Roman"/>
              </a:rPr>
              <a:t> </a:t>
            </a:r>
            <a:r>
              <a:rPr b="1" spc="-5" dirty="0">
                <a:latin typeface="Calibri"/>
                <a:cs typeface="Calibri"/>
              </a:rPr>
              <a:t>formats</a:t>
            </a:r>
            <a:endParaRPr dirty="0">
              <a:latin typeface="Calibri"/>
              <a:cs typeface="Calibri"/>
            </a:endParaRPr>
          </a:p>
          <a:p>
            <a:pPr marL="469265" marR="6985" algn="just">
              <a:lnSpc>
                <a:spcPct val="109700"/>
              </a:lnSpc>
              <a:spcBef>
                <a:spcPts val="835"/>
              </a:spcBef>
            </a:pPr>
            <a:r>
              <a:rPr sz="1500" spc="-10" dirty="0">
                <a:latin typeface="Calibri"/>
                <a:cs typeface="Calibri"/>
              </a:rPr>
              <a:t>A</a:t>
            </a:r>
            <a:r>
              <a:rPr sz="1500" spc="50" dirty="0">
                <a:latin typeface="Times New Roman"/>
                <a:cs typeface="Times New Roman"/>
              </a:rPr>
              <a:t> </a:t>
            </a:r>
            <a:r>
              <a:rPr sz="1500" dirty="0">
                <a:latin typeface="Calibri"/>
                <a:cs typeface="Calibri"/>
              </a:rPr>
              <a:t>U</a:t>
            </a:r>
            <a:r>
              <a:rPr sz="1500" spc="-10" dirty="0">
                <a:latin typeface="Calibri"/>
                <a:cs typeface="Calibri"/>
              </a:rPr>
              <a:t>S</a:t>
            </a:r>
            <a:r>
              <a:rPr sz="1500" spc="-5" dirty="0">
                <a:latin typeface="Calibri"/>
                <a:cs typeface="Calibri"/>
              </a:rPr>
              <a:t>-</a:t>
            </a:r>
            <a:r>
              <a:rPr sz="1500" dirty="0">
                <a:latin typeface="Calibri"/>
                <a:cs typeface="Calibri"/>
              </a:rPr>
              <a:t>based</a:t>
            </a:r>
            <a:r>
              <a:rPr sz="1500" spc="55" dirty="0">
                <a:latin typeface="Times New Roman"/>
                <a:cs typeface="Times New Roman"/>
              </a:rPr>
              <a:t> </a:t>
            </a:r>
            <a:r>
              <a:rPr sz="1500" dirty="0">
                <a:latin typeface="Calibri"/>
                <a:cs typeface="Calibri"/>
              </a:rPr>
              <a:t>h</a:t>
            </a:r>
            <a:r>
              <a:rPr sz="1500" spc="-5" dirty="0">
                <a:latin typeface="Calibri"/>
                <a:cs typeface="Calibri"/>
              </a:rPr>
              <a:t>o</a:t>
            </a:r>
            <a:r>
              <a:rPr sz="1500" dirty="0">
                <a:latin typeface="Calibri"/>
                <a:cs typeface="Calibri"/>
              </a:rPr>
              <a:t>u</a:t>
            </a:r>
            <a:r>
              <a:rPr sz="1500" spc="-5" dirty="0">
                <a:latin typeface="Calibri"/>
                <a:cs typeface="Calibri"/>
              </a:rPr>
              <a:t>s</a:t>
            </a:r>
            <a:r>
              <a:rPr sz="1500" dirty="0">
                <a:latin typeface="Calibri"/>
                <a:cs typeface="Calibri"/>
              </a:rPr>
              <a:t>in</a:t>
            </a:r>
            <a:r>
              <a:rPr sz="1500" spc="-10" dirty="0">
                <a:latin typeface="Calibri"/>
                <a:cs typeface="Calibri"/>
              </a:rPr>
              <a:t>g</a:t>
            </a:r>
            <a:r>
              <a:rPr sz="1500" spc="45" dirty="0">
                <a:latin typeface="Times New Roman"/>
                <a:cs typeface="Times New Roman"/>
              </a:rPr>
              <a:t> </a:t>
            </a:r>
            <a:r>
              <a:rPr sz="1500" dirty="0">
                <a:latin typeface="Calibri"/>
                <a:cs typeface="Calibri"/>
              </a:rPr>
              <a:t>com</a:t>
            </a:r>
            <a:r>
              <a:rPr sz="1500" spc="5" dirty="0">
                <a:latin typeface="Calibri"/>
                <a:cs typeface="Calibri"/>
              </a:rPr>
              <a:t>p</a:t>
            </a:r>
            <a:r>
              <a:rPr sz="1500" dirty="0">
                <a:latin typeface="Calibri"/>
                <a:cs typeface="Calibri"/>
              </a:rPr>
              <a:t>a</a:t>
            </a:r>
            <a:r>
              <a:rPr sz="1500" spc="-10" dirty="0">
                <a:latin typeface="Calibri"/>
                <a:cs typeface="Calibri"/>
              </a:rPr>
              <a:t>ny</a:t>
            </a:r>
            <a:r>
              <a:rPr sz="1500" spc="60" dirty="0">
                <a:latin typeface="Times New Roman"/>
                <a:cs typeface="Times New Roman"/>
              </a:rPr>
              <a:t> </a:t>
            </a:r>
            <a:r>
              <a:rPr sz="1500" dirty="0">
                <a:latin typeface="Calibri"/>
                <a:cs typeface="Calibri"/>
              </a:rPr>
              <a:t>n</a:t>
            </a:r>
            <a:r>
              <a:rPr sz="1500" spc="-10" dirty="0">
                <a:latin typeface="Calibri"/>
                <a:cs typeface="Calibri"/>
              </a:rPr>
              <a:t>am</a:t>
            </a:r>
            <a:r>
              <a:rPr sz="1500" spc="-25" dirty="0">
                <a:latin typeface="Calibri"/>
                <a:cs typeface="Calibri"/>
              </a:rPr>
              <a:t>e</a:t>
            </a:r>
            <a:r>
              <a:rPr sz="1500" dirty="0">
                <a:latin typeface="Calibri"/>
                <a:cs typeface="Calibri"/>
              </a:rPr>
              <a:t>d</a:t>
            </a:r>
            <a:r>
              <a:rPr sz="1500" spc="55" dirty="0">
                <a:latin typeface="Times New Roman"/>
                <a:cs typeface="Times New Roman"/>
              </a:rPr>
              <a:t> </a:t>
            </a:r>
            <a:r>
              <a:rPr sz="1500" spc="-5" dirty="0">
                <a:latin typeface="Calibri"/>
                <a:cs typeface="Calibri"/>
              </a:rPr>
              <a:t>Su</a:t>
            </a:r>
            <a:r>
              <a:rPr sz="1500" dirty="0">
                <a:latin typeface="Calibri"/>
                <a:cs typeface="Calibri"/>
              </a:rPr>
              <a:t>rp</a:t>
            </a:r>
            <a:r>
              <a:rPr sz="1500" spc="-20" dirty="0">
                <a:latin typeface="Calibri"/>
                <a:cs typeface="Calibri"/>
              </a:rPr>
              <a:t>r</a:t>
            </a:r>
            <a:r>
              <a:rPr sz="1500" dirty="0">
                <a:latin typeface="Calibri"/>
                <a:cs typeface="Calibri"/>
              </a:rPr>
              <a:t>is</a:t>
            </a:r>
            <a:r>
              <a:rPr sz="1500" spc="-10" dirty="0">
                <a:latin typeface="Calibri"/>
                <a:cs typeface="Calibri"/>
              </a:rPr>
              <a:t>e</a:t>
            </a:r>
            <a:r>
              <a:rPr sz="1500" spc="50" dirty="0">
                <a:latin typeface="Times New Roman"/>
                <a:cs typeface="Times New Roman"/>
              </a:rPr>
              <a:t> </a:t>
            </a:r>
            <a:r>
              <a:rPr sz="1500" dirty="0">
                <a:latin typeface="Calibri"/>
                <a:cs typeface="Calibri"/>
              </a:rPr>
              <a:t>Ho</a:t>
            </a:r>
            <a:r>
              <a:rPr sz="1500" spc="5" dirty="0">
                <a:latin typeface="Calibri"/>
                <a:cs typeface="Calibri"/>
              </a:rPr>
              <a:t>u</a:t>
            </a:r>
            <a:r>
              <a:rPr sz="1500" spc="-15" dirty="0">
                <a:latin typeface="Calibri"/>
                <a:cs typeface="Calibri"/>
              </a:rPr>
              <a:t>s</a:t>
            </a:r>
            <a:r>
              <a:rPr sz="1500" dirty="0">
                <a:latin typeface="Calibri"/>
                <a:cs typeface="Calibri"/>
              </a:rPr>
              <a:t>i</a:t>
            </a:r>
            <a:r>
              <a:rPr sz="1500" spc="5" dirty="0">
                <a:latin typeface="Calibri"/>
                <a:cs typeface="Calibri"/>
              </a:rPr>
              <a:t>n</a:t>
            </a:r>
            <a:r>
              <a:rPr sz="1500" spc="-10" dirty="0">
                <a:latin typeface="Calibri"/>
                <a:cs typeface="Calibri"/>
              </a:rPr>
              <a:t>g</a:t>
            </a:r>
            <a:r>
              <a:rPr sz="1500" spc="45" dirty="0">
                <a:latin typeface="Times New Roman"/>
                <a:cs typeface="Times New Roman"/>
              </a:rPr>
              <a:t> </a:t>
            </a:r>
            <a:r>
              <a:rPr sz="1500" dirty="0">
                <a:latin typeface="Calibri"/>
                <a:cs typeface="Calibri"/>
              </a:rPr>
              <a:t>has</a:t>
            </a:r>
            <a:r>
              <a:rPr sz="1500" spc="45" dirty="0">
                <a:latin typeface="Times New Roman"/>
                <a:cs typeface="Times New Roman"/>
              </a:rPr>
              <a:t> </a:t>
            </a:r>
            <a:r>
              <a:rPr sz="1500" dirty="0">
                <a:latin typeface="Calibri"/>
                <a:cs typeface="Calibri"/>
              </a:rPr>
              <a:t>d</a:t>
            </a:r>
            <a:r>
              <a:rPr sz="1500" spc="-10" dirty="0">
                <a:latin typeface="Calibri"/>
                <a:cs typeface="Calibri"/>
              </a:rPr>
              <a:t>eci</a:t>
            </a:r>
            <a:r>
              <a:rPr sz="1500" dirty="0">
                <a:latin typeface="Calibri"/>
                <a:cs typeface="Calibri"/>
              </a:rPr>
              <a:t>d</a:t>
            </a:r>
            <a:r>
              <a:rPr sz="1500" spc="-25" dirty="0">
                <a:latin typeface="Calibri"/>
                <a:cs typeface="Calibri"/>
              </a:rPr>
              <a:t>e</a:t>
            </a:r>
            <a:r>
              <a:rPr sz="1500" dirty="0">
                <a:latin typeface="Calibri"/>
                <a:cs typeface="Calibri"/>
              </a:rPr>
              <a:t>d</a:t>
            </a:r>
            <a:r>
              <a:rPr sz="1500" dirty="0">
                <a:latin typeface="Times New Roman"/>
                <a:cs typeface="Times New Roman"/>
              </a:rPr>
              <a:t> </a:t>
            </a:r>
            <a:r>
              <a:rPr sz="1500" dirty="0">
                <a:latin typeface="Calibri"/>
                <a:cs typeface="Calibri"/>
              </a:rPr>
              <a:t>to</a:t>
            </a:r>
            <a:r>
              <a:rPr sz="1500" spc="30" dirty="0">
                <a:latin typeface="Times New Roman"/>
                <a:cs typeface="Times New Roman"/>
              </a:rPr>
              <a:t> </a:t>
            </a:r>
            <a:r>
              <a:rPr sz="1500" spc="-10" dirty="0">
                <a:latin typeface="Calibri"/>
                <a:cs typeface="Calibri"/>
              </a:rPr>
              <a:t>enter</a:t>
            </a:r>
            <a:r>
              <a:rPr sz="1500" spc="30" dirty="0">
                <a:latin typeface="Times New Roman"/>
                <a:cs typeface="Times New Roman"/>
              </a:rPr>
              <a:t> </a:t>
            </a:r>
            <a:r>
              <a:rPr sz="1500" spc="-20" dirty="0">
                <a:latin typeface="Calibri"/>
                <a:cs typeface="Calibri"/>
              </a:rPr>
              <a:t>t</a:t>
            </a:r>
            <a:r>
              <a:rPr sz="1500" dirty="0">
                <a:latin typeface="Calibri"/>
                <a:cs typeface="Calibri"/>
              </a:rPr>
              <a:t>h</a:t>
            </a:r>
            <a:r>
              <a:rPr sz="1500" spc="-10" dirty="0">
                <a:latin typeface="Calibri"/>
                <a:cs typeface="Calibri"/>
              </a:rPr>
              <a:t>e</a:t>
            </a:r>
            <a:r>
              <a:rPr sz="1500" spc="25" dirty="0">
                <a:latin typeface="Times New Roman"/>
                <a:cs typeface="Times New Roman"/>
              </a:rPr>
              <a:t> </a:t>
            </a:r>
            <a:r>
              <a:rPr sz="1500" spc="-15" dirty="0">
                <a:latin typeface="Calibri"/>
                <a:cs typeface="Calibri"/>
              </a:rPr>
              <a:t>A</a:t>
            </a:r>
            <a:r>
              <a:rPr sz="1500" dirty="0">
                <a:latin typeface="Calibri"/>
                <a:cs typeface="Calibri"/>
              </a:rPr>
              <a:t>u</a:t>
            </a:r>
            <a:r>
              <a:rPr sz="1500" spc="-15" dirty="0">
                <a:latin typeface="Calibri"/>
                <a:cs typeface="Calibri"/>
              </a:rPr>
              <a:t>st</a:t>
            </a:r>
            <a:r>
              <a:rPr sz="1500" spc="-5" dirty="0">
                <a:latin typeface="Calibri"/>
                <a:cs typeface="Calibri"/>
              </a:rPr>
              <a:t>r</a:t>
            </a:r>
            <a:r>
              <a:rPr sz="1500" spc="-15" dirty="0">
                <a:latin typeface="Calibri"/>
                <a:cs typeface="Calibri"/>
              </a:rPr>
              <a:t>a</a:t>
            </a:r>
            <a:r>
              <a:rPr sz="1500" spc="-10" dirty="0">
                <a:latin typeface="Calibri"/>
                <a:cs typeface="Calibri"/>
              </a:rPr>
              <a:t>l</a:t>
            </a:r>
            <a:r>
              <a:rPr sz="1500" dirty="0">
                <a:latin typeface="Calibri"/>
                <a:cs typeface="Calibri"/>
              </a:rPr>
              <a:t>ian</a:t>
            </a:r>
            <a:r>
              <a:rPr sz="1500" spc="30" dirty="0">
                <a:latin typeface="Times New Roman"/>
                <a:cs typeface="Times New Roman"/>
              </a:rPr>
              <a:t> </a:t>
            </a:r>
            <a:r>
              <a:rPr sz="1500" spc="-15" dirty="0">
                <a:latin typeface="Calibri"/>
                <a:cs typeface="Calibri"/>
              </a:rPr>
              <a:t>m</a:t>
            </a:r>
            <a:r>
              <a:rPr sz="1500" spc="-20" dirty="0">
                <a:latin typeface="Calibri"/>
                <a:cs typeface="Calibri"/>
              </a:rPr>
              <a:t>a</a:t>
            </a:r>
            <a:r>
              <a:rPr sz="1500" spc="-10" dirty="0">
                <a:latin typeface="Calibri"/>
                <a:cs typeface="Calibri"/>
              </a:rPr>
              <a:t>r</a:t>
            </a:r>
            <a:r>
              <a:rPr sz="1500" spc="-5" dirty="0">
                <a:latin typeface="Calibri"/>
                <a:cs typeface="Calibri"/>
              </a:rPr>
              <a:t>k</a:t>
            </a:r>
            <a:r>
              <a:rPr sz="1500" spc="-10" dirty="0">
                <a:latin typeface="Calibri"/>
                <a:cs typeface="Calibri"/>
              </a:rPr>
              <a:t>et.</a:t>
            </a:r>
            <a:r>
              <a:rPr sz="1500" spc="30" dirty="0">
                <a:latin typeface="Times New Roman"/>
                <a:cs typeface="Times New Roman"/>
              </a:rPr>
              <a:t> </a:t>
            </a:r>
            <a:r>
              <a:rPr sz="1500" spc="-15" dirty="0">
                <a:latin typeface="Calibri"/>
                <a:cs typeface="Calibri"/>
              </a:rPr>
              <a:t>T</a:t>
            </a:r>
            <a:r>
              <a:rPr sz="1500" dirty="0">
                <a:latin typeface="Calibri"/>
                <a:cs typeface="Calibri"/>
              </a:rPr>
              <a:t>h</a:t>
            </a:r>
            <a:r>
              <a:rPr sz="1500" spc="-10" dirty="0">
                <a:latin typeface="Calibri"/>
                <a:cs typeface="Calibri"/>
              </a:rPr>
              <a:t>e</a:t>
            </a:r>
            <a:r>
              <a:rPr sz="1500" spc="25" dirty="0">
                <a:latin typeface="Times New Roman"/>
                <a:cs typeface="Times New Roman"/>
              </a:rPr>
              <a:t> </a:t>
            </a:r>
            <a:r>
              <a:rPr sz="1500" spc="15" dirty="0">
                <a:latin typeface="Calibri"/>
                <a:cs typeface="Calibri"/>
              </a:rPr>
              <a:t>c</a:t>
            </a:r>
            <a:r>
              <a:rPr sz="1500" spc="-15" dirty="0">
                <a:latin typeface="Calibri"/>
                <a:cs typeface="Calibri"/>
              </a:rPr>
              <a:t>o</a:t>
            </a:r>
            <a:r>
              <a:rPr sz="1500" dirty="0">
                <a:latin typeface="Calibri"/>
                <a:cs typeface="Calibri"/>
              </a:rPr>
              <a:t>mpan</a:t>
            </a:r>
            <a:r>
              <a:rPr sz="1500" spc="-10" dirty="0">
                <a:latin typeface="Calibri"/>
                <a:cs typeface="Calibri"/>
              </a:rPr>
              <a:t>y</a:t>
            </a:r>
            <a:r>
              <a:rPr sz="1500" spc="20" dirty="0">
                <a:latin typeface="Times New Roman"/>
                <a:cs typeface="Times New Roman"/>
              </a:rPr>
              <a:t> </a:t>
            </a:r>
            <a:r>
              <a:rPr sz="1500" dirty="0">
                <a:latin typeface="Calibri"/>
                <a:cs typeface="Calibri"/>
              </a:rPr>
              <a:t>u</a:t>
            </a:r>
            <a:r>
              <a:rPr sz="1500" spc="-15" dirty="0">
                <a:latin typeface="Calibri"/>
                <a:cs typeface="Calibri"/>
              </a:rPr>
              <a:t>se</a:t>
            </a:r>
            <a:r>
              <a:rPr sz="1500" spc="-10" dirty="0">
                <a:latin typeface="Calibri"/>
                <a:cs typeface="Calibri"/>
              </a:rPr>
              <a:t>s</a:t>
            </a:r>
            <a:r>
              <a:rPr sz="1500" spc="30" dirty="0">
                <a:latin typeface="Times New Roman"/>
                <a:cs typeface="Times New Roman"/>
              </a:rPr>
              <a:t> </a:t>
            </a:r>
            <a:r>
              <a:rPr sz="1500" dirty="0">
                <a:latin typeface="Calibri"/>
                <a:cs typeface="Calibri"/>
              </a:rPr>
              <a:t>d</a:t>
            </a:r>
            <a:r>
              <a:rPr sz="1500" spc="-15" dirty="0">
                <a:latin typeface="Calibri"/>
                <a:cs typeface="Calibri"/>
              </a:rPr>
              <a:t>a</a:t>
            </a:r>
            <a:r>
              <a:rPr sz="1500" spc="-10" dirty="0">
                <a:latin typeface="Calibri"/>
                <a:cs typeface="Calibri"/>
              </a:rPr>
              <a:t>ta</a:t>
            </a:r>
            <a:r>
              <a:rPr sz="1500" spc="30" dirty="0">
                <a:latin typeface="Times New Roman"/>
                <a:cs typeface="Times New Roman"/>
              </a:rPr>
              <a:t> </a:t>
            </a:r>
            <a:r>
              <a:rPr sz="1500" spc="-15" dirty="0">
                <a:latin typeface="Calibri"/>
                <a:cs typeface="Calibri"/>
              </a:rPr>
              <a:t>a</a:t>
            </a:r>
            <a:r>
              <a:rPr sz="1500" dirty="0">
                <a:latin typeface="Calibri"/>
                <a:cs typeface="Calibri"/>
              </a:rPr>
              <a:t>nal</a:t>
            </a:r>
            <a:r>
              <a:rPr sz="1500" spc="-10" dirty="0">
                <a:latin typeface="Calibri"/>
                <a:cs typeface="Calibri"/>
              </a:rPr>
              <a:t>y</a:t>
            </a:r>
            <a:r>
              <a:rPr sz="1500" spc="-15" dirty="0">
                <a:latin typeface="Calibri"/>
                <a:cs typeface="Calibri"/>
              </a:rPr>
              <a:t>t</a:t>
            </a:r>
            <a:r>
              <a:rPr sz="1500" dirty="0">
                <a:latin typeface="Calibri"/>
                <a:cs typeface="Calibri"/>
              </a:rPr>
              <a:t>i</a:t>
            </a:r>
            <a:r>
              <a:rPr sz="1500" spc="-10" dirty="0">
                <a:latin typeface="Calibri"/>
                <a:cs typeface="Calibri"/>
              </a:rPr>
              <a:t>cs</a:t>
            </a:r>
            <a:r>
              <a:rPr sz="1500" spc="35" dirty="0">
                <a:latin typeface="Times New Roman"/>
                <a:cs typeface="Times New Roman"/>
              </a:rPr>
              <a:t> </a:t>
            </a:r>
            <a:r>
              <a:rPr sz="1500" dirty="0">
                <a:latin typeface="Calibri"/>
                <a:cs typeface="Calibri"/>
              </a:rPr>
              <a:t>to</a:t>
            </a:r>
            <a:r>
              <a:rPr sz="1500" dirty="0">
                <a:latin typeface="Times New Roman"/>
                <a:cs typeface="Times New Roman"/>
              </a:rPr>
              <a:t> </a:t>
            </a:r>
            <a:r>
              <a:rPr sz="1500" dirty="0">
                <a:latin typeface="Calibri"/>
                <a:cs typeface="Calibri"/>
              </a:rPr>
              <a:t>pu</a:t>
            </a:r>
            <a:r>
              <a:rPr sz="1500" spc="-10" dirty="0">
                <a:latin typeface="Calibri"/>
                <a:cs typeface="Calibri"/>
              </a:rPr>
              <a:t>r</a:t>
            </a:r>
            <a:r>
              <a:rPr sz="1500" spc="-20" dirty="0">
                <a:latin typeface="Calibri"/>
                <a:cs typeface="Calibri"/>
              </a:rPr>
              <a:t>c</a:t>
            </a:r>
            <a:r>
              <a:rPr sz="1500" dirty="0">
                <a:latin typeface="Calibri"/>
                <a:cs typeface="Calibri"/>
              </a:rPr>
              <a:t>h</a:t>
            </a:r>
            <a:r>
              <a:rPr sz="1500" spc="-10" dirty="0">
                <a:latin typeface="Calibri"/>
                <a:cs typeface="Calibri"/>
              </a:rPr>
              <a:t>ase</a:t>
            </a:r>
            <a:r>
              <a:rPr sz="1500" spc="80" dirty="0">
                <a:latin typeface="Times New Roman"/>
                <a:cs typeface="Times New Roman"/>
              </a:rPr>
              <a:t> </a:t>
            </a:r>
            <a:r>
              <a:rPr sz="1500" dirty="0">
                <a:latin typeface="Calibri"/>
                <a:cs typeface="Calibri"/>
              </a:rPr>
              <a:t>h</a:t>
            </a:r>
            <a:r>
              <a:rPr sz="1500" spc="-5" dirty="0">
                <a:latin typeface="Calibri"/>
                <a:cs typeface="Calibri"/>
              </a:rPr>
              <a:t>o</a:t>
            </a:r>
            <a:r>
              <a:rPr sz="1500" dirty="0">
                <a:latin typeface="Calibri"/>
                <a:cs typeface="Calibri"/>
              </a:rPr>
              <a:t>u</a:t>
            </a:r>
            <a:r>
              <a:rPr sz="1500" spc="-15" dirty="0">
                <a:latin typeface="Calibri"/>
                <a:cs typeface="Calibri"/>
              </a:rPr>
              <a:t>se</a:t>
            </a:r>
            <a:r>
              <a:rPr sz="1500" spc="-10" dirty="0">
                <a:latin typeface="Calibri"/>
                <a:cs typeface="Calibri"/>
              </a:rPr>
              <a:t>s</a:t>
            </a:r>
            <a:r>
              <a:rPr sz="1500" spc="80" dirty="0">
                <a:latin typeface="Times New Roman"/>
                <a:cs typeface="Times New Roman"/>
              </a:rPr>
              <a:t> </a:t>
            </a:r>
            <a:r>
              <a:rPr sz="1500" spc="-10" dirty="0">
                <a:latin typeface="Calibri"/>
                <a:cs typeface="Calibri"/>
              </a:rPr>
              <a:t>at</a:t>
            </a:r>
            <a:r>
              <a:rPr sz="1500" spc="70" dirty="0">
                <a:latin typeface="Times New Roman"/>
                <a:cs typeface="Times New Roman"/>
              </a:rPr>
              <a:t> </a:t>
            </a:r>
            <a:r>
              <a:rPr sz="1500" dirty="0">
                <a:latin typeface="Calibri"/>
                <a:cs typeface="Calibri"/>
              </a:rPr>
              <a:t>a</a:t>
            </a:r>
            <a:r>
              <a:rPr sz="1500" spc="80" dirty="0">
                <a:latin typeface="Times New Roman"/>
                <a:cs typeface="Times New Roman"/>
              </a:rPr>
              <a:t> </a:t>
            </a:r>
            <a:r>
              <a:rPr sz="1500" dirty="0">
                <a:latin typeface="Calibri"/>
                <a:cs typeface="Calibri"/>
              </a:rPr>
              <a:t>pr</a:t>
            </a:r>
            <a:r>
              <a:rPr sz="1500" spc="5" dirty="0">
                <a:latin typeface="Calibri"/>
                <a:cs typeface="Calibri"/>
              </a:rPr>
              <a:t>i</a:t>
            </a:r>
            <a:r>
              <a:rPr sz="1500" spc="-10" dirty="0">
                <a:latin typeface="Calibri"/>
                <a:cs typeface="Calibri"/>
              </a:rPr>
              <a:t>ce</a:t>
            </a:r>
            <a:r>
              <a:rPr sz="1500" spc="75" dirty="0">
                <a:latin typeface="Times New Roman"/>
                <a:cs typeface="Times New Roman"/>
              </a:rPr>
              <a:t> </a:t>
            </a:r>
            <a:r>
              <a:rPr sz="1500" dirty="0">
                <a:latin typeface="Calibri"/>
                <a:cs typeface="Calibri"/>
              </a:rPr>
              <a:t>b</a:t>
            </a:r>
            <a:r>
              <a:rPr sz="1500" spc="-25" dirty="0">
                <a:latin typeface="Calibri"/>
                <a:cs typeface="Calibri"/>
              </a:rPr>
              <a:t>e</a:t>
            </a:r>
            <a:r>
              <a:rPr sz="1500" dirty="0">
                <a:latin typeface="Calibri"/>
                <a:cs typeface="Calibri"/>
              </a:rPr>
              <a:t>l</a:t>
            </a:r>
            <a:r>
              <a:rPr sz="1500" spc="-5" dirty="0">
                <a:latin typeface="Calibri"/>
                <a:cs typeface="Calibri"/>
              </a:rPr>
              <a:t>o</a:t>
            </a:r>
            <a:r>
              <a:rPr sz="1500" dirty="0">
                <a:latin typeface="Calibri"/>
                <a:cs typeface="Calibri"/>
              </a:rPr>
              <a:t>w</a:t>
            </a:r>
            <a:r>
              <a:rPr sz="1500" spc="80" dirty="0">
                <a:latin typeface="Times New Roman"/>
                <a:cs typeface="Times New Roman"/>
              </a:rPr>
              <a:t> </a:t>
            </a:r>
            <a:r>
              <a:rPr sz="1500" dirty="0">
                <a:latin typeface="Calibri"/>
                <a:cs typeface="Calibri"/>
              </a:rPr>
              <a:t>thei</a:t>
            </a:r>
            <a:r>
              <a:rPr sz="1500" spc="-10" dirty="0">
                <a:latin typeface="Calibri"/>
                <a:cs typeface="Calibri"/>
              </a:rPr>
              <a:t>r</a:t>
            </a:r>
            <a:r>
              <a:rPr sz="1500" spc="70" dirty="0">
                <a:latin typeface="Times New Roman"/>
                <a:cs typeface="Times New Roman"/>
              </a:rPr>
              <a:t> </a:t>
            </a:r>
            <a:r>
              <a:rPr sz="1500" spc="-10" dirty="0">
                <a:latin typeface="Calibri"/>
                <a:cs typeface="Calibri"/>
              </a:rPr>
              <a:t>act</a:t>
            </a:r>
            <a:r>
              <a:rPr sz="1500" dirty="0">
                <a:latin typeface="Calibri"/>
                <a:cs typeface="Calibri"/>
              </a:rPr>
              <a:t>ual</a:t>
            </a:r>
            <a:r>
              <a:rPr sz="1500" spc="80" dirty="0">
                <a:latin typeface="Times New Roman"/>
                <a:cs typeface="Times New Roman"/>
              </a:rPr>
              <a:t> </a:t>
            </a:r>
            <a:r>
              <a:rPr sz="1500" spc="-20" dirty="0">
                <a:latin typeface="Calibri"/>
                <a:cs typeface="Calibri"/>
              </a:rPr>
              <a:t>v</a:t>
            </a:r>
            <a:r>
              <a:rPr sz="1500" dirty="0">
                <a:latin typeface="Calibri"/>
                <a:cs typeface="Calibri"/>
              </a:rPr>
              <a:t>alu</a:t>
            </a:r>
            <a:r>
              <a:rPr sz="1500" spc="-10" dirty="0">
                <a:latin typeface="Calibri"/>
                <a:cs typeface="Calibri"/>
              </a:rPr>
              <a:t>es</a:t>
            </a:r>
            <a:r>
              <a:rPr sz="1500" spc="75" dirty="0">
                <a:latin typeface="Times New Roman"/>
                <a:cs typeface="Times New Roman"/>
              </a:rPr>
              <a:t> </a:t>
            </a:r>
            <a:r>
              <a:rPr sz="1500" spc="-15" dirty="0">
                <a:latin typeface="Calibri"/>
                <a:cs typeface="Calibri"/>
              </a:rPr>
              <a:t>a</a:t>
            </a:r>
            <a:r>
              <a:rPr sz="1500" dirty="0">
                <a:latin typeface="Calibri"/>
                <a:cs typeface="Calibri"/>
              </a:rPr>
              <a:t>nd</a:t>
            </a:r>
            <a:r>
              <a:rPr sz="1500" spc="80" dirty="0">
                <a:latin typeface="Times New Roman"/>
                <a:cs typeface="Times New Roman"/>
              </a:rPr>
              <a:t> </a:t>
            </a:r>
            <a:r>
              <a:rPr sz="1500" spc="-15" dirty="0">
                <a:latin typeface="Calibri"/>
                <a:cs typeface="Calibri"/>
              </a:rPr>
              <a:t>f</a:t>
            </a:r>
            <a:r>
              <a:rPr sz="1500" dirty="0">
                <a:latin typeface="Calibri"/>
                <a:cs typeface="Calibri"/>
              </a:rPr>
              <a:t>l</a:t>
            </a:r>
            <a:r>
              <a:rPr sz="1500" spc="5" dirty="0">
                <a:latin typeface="Calibri"/>
                <a:cs typeface="Calibri"/>
              </a:rPr>
              <a:t>i</a:t>
            </a:r>
            <a:r>
              <a:rPr sz="1500" dirty="0">
                <a:latin typeface="Calibri"/>
                <a:cs typeface="Calibri"/>
              </a:rPr>
              <a:t>p</a:t>
            </a:r>
            <a:r>
              <a:rPr sz="1500" spc="80" dirty="0">
                <a:latin typeface="Times New Roman"/>
                <a:cs typeface="Times New Roman"/>
              </a:rPr>
              <a:t> </a:t>
            </a:r>
            <a:r>
              <a:rPr sz="1500" dirty="0">
                <a:latin typeface="Calibri"/>
                <a:cs typeface="Calibri"/>
              </a:rPr>
              <a:t>th</a:t>
            </a:r>
            <a:r>
              <a:rPr sz="1500" spc="-25" dirty="0">
                <a:latin typeface="Calibri"/>
                <a:cs typeface="Calibri"/>
              </a:rPr>
              <a:t>e</a:t>
            </a:r>
            <a:r>
              <a:rPr sz="1500" spc="-15" dirty="0">
                <a:latin typeface="Calibri"/>
                <a:cs typeface="Calibri"/>
              </a:rPr>
              <a:t>m</a:t>
            </a:r>
            <a:r>
              <a:rPr sz="1500" spc="-5" dirty="0">
                <a:latin typeface="Times New Roman"/>
                <a:cs typeface="Times New Roman"/>
              </a:rPr>
              <a:t> </a:t>
            </a:r>
            <a:r>
              <a:rPr sz="1500" spc="-10" dirty="0">
                <a:latin typeface="Calibri"/>
                <a:cs typeface="Calibri"/>
              </a:rPr>
              <a:t>at</a:t>
            </a:r>
            <a:r>
              <a:rPr sz="1500" spc="20" dirty="0">
                <a:latin typeface="Times New Roman"/>
                <a:cs typeface="Times New Roman"/>
              </a:rPr>
              <a:t> </a:t>
            </a:r>
            <a:r>
              <a:rPr sz="1500" dirty="0">
                <a:latin typeface="Calibri"/>
                <a:cs typeface="Calibri"/>
              </a:rPr>
              <a:t>a</a:t>
            </a:r>
            <a:r>
              <a:rPr sz="1500" spc="20" dirty="0">
                <a:latin typeface="Times New Roman"/>
                <a:cs typeface="Times New Roman"/>
              </a:rPr>
              <a:t> </a:t>
            </a:r>
            <a:r>
              <a:rPr sz="1500" dirty="0">
                <a:latin typeface="Calibri"/>
                <a:cs typeface="Calibri"/>
              </a:rPr>
              <a:t>hi</a:t>
            </a:r>
            <a:r>
              <a:rPr sz="1500" spc="-20" dirty="0">
                <a:latin typeface="Calibri"/>
                <a:cs typeface="Calibri"/>
              </a:rPr>
              <a:t>g</a:t>
            </a:r>
            <a:r>
              <a:rPr sz="1500" dirty="0">
                <a:latin typeface="Calibri"/>
                <a:cs typeface="Calibri"/>
              </a:rPr>
              <a:t>h</a:t>
            </a:r>
            <a:r>
              <a:rPr sz="1500" spc="-10" dirty="0">
                <a:latin typeface="Calibri"/>
                <a:cs typeface="Calibri"/>
              </a:rPr>
              <a:t>er</a:t>
            </a:r>
            <a:r>
              <a:rPr sz="1500" spc="20" dirty="0">
                <a:latin typeface="Times New Roman"/>
                <a:cs typeface="Times New Roman"/>
              </a:rPr>
              <a:t> </a:t>
            </a:r>
            <a:r>
              <a:rPr sz="1500" spc="-10" dirty="0">
                <a:latin typeface="Calibri"/>
                <a:cs typeface="Calibri"/>
              </a:rPr>
              <a:t>p</a:t>
            </a:r>
            <a:r>
              <a:rPr sz="1500" dirty="0">
                <a:latin typeface="Calibri"/>
                <a:cs typeface="Calibri"/>
              </a:rPr>
              <a:t>r</a:t>
            </a:r>
            <a:r>
              <a:rPr sz="1500" spc="5" dirty="0">
                <a:latin typeface="Calibri"/>
                <a:cs typeface="Calibri"/>
              </a:rPr>
              <a:t>i</a:t>
            </a:r>
            <a:r>
              <a:rPr sz="1500" spc="-10" dirty="0">
                <a:latin typeface="Calibri"/>
                <a:cs typeface="Calibri"/>
              </a:rPr>
              <a:t>ce.</a:t>
            </a:r>
            <a:r>
              <a:rPr sz="1500" spc="20" dirty="0">
                <a:latin typeface="Times New Roman"/>
                <a:cs typeface="Times New Roman"/>
              </a:rPr>
              <a:t> </a:t>
            </a:r>
            <a:r>
              <a:rPr sz="1500" spc="-20" dirty="0">
                <a:latin typeface="Calibri"/>
                <a:cs typeface="Calibri"/>
              </a:rPr>
              <a:t>F</a:t>
            </a:r>
            <a:r>
              <a:rPr sz="1500" spc="-15" dirty="0">
                <a:latin typeface="Calibri"/>
                <a:cs typeface="Calibri"/>
              </a:rPr>
              <a:t>o</a:t>
            </a:r>
            <a:r>
              <a:rPr sz="1500" spc="-10" dirty="0">
                <a:latin typeface="Calibri"/>
                <a:cs typeface="Calibri"/>
              </a:rPr>
              <a:t>r</a:t>
            </a:r>
            <a:r>
              <a:rPr sz="1500" spc="20" dirty="0">
                <a:latin typeface="Times New Roman"/>
                <a:cs typeface="Times New Roman"/>
              </a:rPr>
              <a:t> </a:t>
            </a:r>
            <a:r>
              <a:rPr sz="1500" dirty="0">
                <a:latin typeface="Calibri"/>
                <a:cs typeface="Calibri"/>
              </a:rPr>
              <a:t>th</a:t>
            </a:r>
            <a:r>
              <a:rPr sz="1500" spc="-10" dirty="0">
                <a:latin typeface="Calibri"/>
                <a:cs typeface="Calibri"/>
              </a:rPr>
              <a:t>e</a:t>
            </a:r>
            <a:r>
              <a:rPr sz="1500" spc="15" dirty="0">
                <a:latin typeface="Times New Roman"/>
                <a:cs typeface="Times New Roman"/>
              </a:rPr>
              <a:t> </a:t>
            </a:r>
            <a:r>
              <a:rPr sz="1500" spc="-15" dirty="0">
                <a:latin typeface="Calibri"/>
                <a:cs typeface="Calibri"/>
              </a:rPr>
              <a:t>sam</a:t>
            </a:r>
            <a:r>
              <a:rPr sz="1500" spc="-10" dirty="0">
                <a:latin typeface="Calibri"/>
                <a:cs typeface="Calibri"/>
              </a:rPr>
              <a:t>e</a:t>
            </a:r>
            <a:r>
              <a:rPr sz="1500" spc="20" dirty="0">
                <a:latin typeface="Times New Roman"/>
                <a:cs typeface="Times New Roman"/>
              </a:rPr>
              <a:t> </a:t>
            </a:r>
            <a:r>
              <a:rPr sz="1500" spc="-10" dirty="0">
                <a:latin typeface="Calibri"/>
                <a:cs typeface="Calibri"/>
              </a:rPr>
              <a:t>p</a:t>
            </a:r>
            <a:r>
              <a:rPr sz="1500" dirty="0">
                <a:latin typeface="Calibri"/>
                <a:cs typeface="Calibri"/>
              </a:rPr>
              <a:t>urpo</a:t>
            </a:r>
            <a:r>
              <a:rPr sz="1500" spc="-15" dirty="0">
                <a:latin typeface="Calibri"/>
                <a:cs typeface="Calibri"/>
              </a:rPr>
              <a:t>s</a:t>
            </a:r>
            <a:r>
              <a:rPr sz="1500" spc="-10" dirty="0">
                <a:latin typeface="Calibri"/>
                <a:cs typeface="Calibri"/>
              </a:rPr>
              <a:t>e,</a:t>
            </a:r>
            <a:r>
              <a:rPr sz="1500" spc="10" dirty="0">
                <a:latin typeface="Times New Roman"/>
                <a:cs typeface="Times New Roman"/>
              </a:rPr>
              <a:t> </a:t>
            </a:r>
            <a:r>
              <a:rPr sz="1500" dirty="0">
                <a:latin typeface="Calibri"/>
                <a:cs typeface="Calibri"/>
              </a:rPr>
              <a:t>th</a:t>
            </a:r>
            <a:r>
              <a:rPr sz="1500" spc="-10" dirty="0">
                <a:latin typeface="Calibri"/>
                <a:cs typeface="Calibri"/>
              </a:rPr>
              <a:t>e</a:t>
            </a:r>
            <a:r>
              <a:rPr sz="1500" spc="15" dirty="0">
                <a:latin typeface="Times New Roman"/>
                <a:cs typeface="Times New Roman"/>
              </a:rPr>
              <a:t> </a:t>
            </a:r>
            <a:r>
              <a:rPr sz="1500" dirty="0">
                <a:latin typeface="Calibri"/>
                <a:cs typeface="Calibri"/>
              </a:rPr>
              <a:t>com</a:t>
            </a:r>
            <a:r>
              <a:rPr sz="1500" spc="5" dirty="0">
                <a:latin typeface="Calibri"/>
                <a:cs typeface="Calibri"/>
              </a:rPr>
              <a:t>p</a:t>
            </a:r>
            <a:r>
              <a:rPr sz="1500" dirty="0">
                <a:latin typeface="Calibri"/>
                <a:cs typeface="Calibri"/>
              </a:rPr>
              <a:t>a</a:t>
            </a:r>
            <a:r>
              <a:rPr sz="1500" spc="-10" dirty="0">
                <a:latin typeface="Calibri"/>
                <a:cs typeface="Calibri"/>
              </a:rPr>
              <a:t>ny</a:t>
            </a:r>
            <a:r>
              <a:rPr sz="1500" spc="20" dirty="0">
                <a:latin typeface="Times New Roman"/>
                <a:cs typeface="Times New Roman"/>
              </a:rPr>
              <a:t> </a:t>
            </a:r>
            <a:r>
              <a:rPr sz="1500" dirty="0">
                <a:latin typeface="Calibri"/>
                <a:cs typeface="Calibri"/>
              </a:rPr>
              <a:t>has</a:t>
            </a:r>
            <a:r>
              <a:rPr sz="1500" spc="10" dirty="0">
                <a:latin typeface="Times New Roman"/>
                <a:cs typeface="Times New Roman"/>
              </a:rPr>
              <a:t> </a:t>
            </a:r>
            <a:r>
              <a:rPr sz="1500" dirty="0">
                <a:latin typeface="Calibri"/>
                <a:cs typeface="Calibri"/>
              </a:rPr>
              <a:t>coll</a:t>
            </a:r>
            <a:r>
              <a:rPr sz="1500" spc="-10" dirty="0">
                <a:latin typeface="Calibri"/>
                <a:cs typeface="Calibri"/>
              </a:rPr>
              <a:t>ected</a:t>
            </a:r>
            <a:r>
              <a:rPr sz="1500" spc="-5" dirty="0">
                <a:latin typeface="Times New Roman"/>
                <a:cs typeface="Times New Roman"/>
              </a:rPr>
              <a:t> </a:t>
            </a:r>
            <a:r>
              <a:rPr sz="1500" dirty="0">
                <a:latin typeface="Calibri"/>
                <a:cs typeface="Calibri"/>
              </a:rPr>
              <a:t>a</a:t>
            </a:r>
            <a:r>
              <a:rPr sz="1500" spc="5" dirty="0">
                <a:latin typeface="Times New Roman"/>
                <a:cs typeface="Times New Roman"/>
              </a:rPr>
              <a:t> </a:t>
            </a:r>
            <a:r>
              <a:rPr sz="1500" dirty="0">
                <a:latin typeface="Calibri"/>
                <a:cs typeface="Calibri"/>
              </a:rPr>
              <a:t>d</a:t>
            </a:r>
            <a:r>
              <a:rPr sz="1500" spc="-10" dirty="0">
                <a:latin typeface="Calibri"/>
                <a:cs typeface="Calibri"/>
              </a:rPr>
              <a:t>ata</a:t>
            </a:r>
            <a:r>
              <a:rPr sz="1500" spc="10" dirty="0">
                <a:latin typeface="Times New Roman"/>
                <a:cs typeface="Times New Roman"/>
              </a:rPr>
              <a:t> </a:t>
            </a:r>
            <a:r>
              <a:rPr sz="1500" spc="-15" dirty="0">
                <a:latin typeface="Calibri"/>
                <a:cs typeface="Calibri"/>
              </a:rPr>
              <a:t>se</a:t>
            </a:r>
            <a:r>
              <a:rPr sz="1500" spc="-5" dirty="0">
                <a:latin typeface="Calibri"/>
                <a:cs typeface="Calibri"/>
              </a:rPr>
              <a:t>t</a:t>
            </a:r>
            <a:r>
              <a:rPr sz="1500" spc="5" dirty="0">
                <a:latin typeface="Times New Roman"/>
                <a:cs typeface="Times New Roman"/>
              </a:rPr>
              <a:t> </a:t>
            </a:r>
            <a:r>
              <a:rPr sz="1500" spc="-5" dirty="0">
                <a:latin typeface="Calibri"/>
                <a:cs typeface="Calibri"/>
              </a:rPr>
              <a:t>fr</a:t>
            </a:r>
            <a:r>
              <a:rPr sz="1500" dirty="0">
                <a:latin typeface="Calibri"/>
                <a:cs typeface="Calibri"/>
              </a:rPr>
              <a:t>o</a:t>
            </a:r>
            <a:r>
              <a:rPr sz="1500" spc="-15" dirty="0">
                <a:latin typeface="Calibri"/>
                <a:cs typeface="Calibri"/>
              </a:rPr>
              <a:t>m</a:t>
            </a:r>
            <a:r>
              <a:rPr sz="1500" spc="5" dirty="0">
                <a:latin typeface="Times New Roman"/>
                <a:cs typeface="Times New Roman"/>
              </a:rPr>
              <a:t> </a:t>
            </a:r>
            <a:r>
              <a:rPr sz="1500" dirty="0">
                <a:latin typeface="Calibri"/>
                <a:cs typeface="Calibri"/>
              </a:rPr>
              <a:t>th</a:t>
            </a:r>
            <a:r>
              <a:rPr sz="1500" spc="-10" dirty="0">
                <a:latin typeface="Calibri"/>
                <a:cs typeface="Calibri"/>
              </a:rPr>
              <a:t>e</a:t>
            </a:r>
            <a:r>
              <a:rPr sz="1500" spc="5" dirty="0">
                <a:latin typeface="Times New Roman"/>
                <a:cs typeface="Times New Roman"/>
              </a:rPr>
              <a:t> </a:t>
            </a:r>
            <a:r>
              <a:rPr sz="1500" spc="-5" dirty="0">
                <a:latin typeface="Calibri"/>
                <a:cs typeface="Calibri"/>
              </a:rPr>
              <a:t>sa</a:t>
            </a:r>
            <a:r>
              <a:rPr sz="1500" spc="5" dirty="0">
                <a:latin typeface="Calibri"/>
                <a:cs typeface="Calibri"/>
              </a:rPr>
              <a:t>l</a:t>
            </a:r>
            <a:r>
              <a:rPr sz="1500" spc="-10" dirty="0">
                <a:latin typeface="Calibri"/>
                <a:cs typeface="Calibri"/>
              </a:rPr>
              <a:t>e</a:t>
            </a:r>
            <a:r>
              <a:rPr sz="1500" spc="5" dirty="0">
                <a:latin typeface="Times New Roman"/>
                <a:cs typeface="Times New Roman"/>
              </a:rPr>
              <a:t> </a:t>
            </a:r>
            <a:r>
              <a:rPr sz="1500" spc="-5" dirty="0">
                <a:latin typeface="Calibri"/>
                <a:cs typeface="Calibri"/>
              </a:rPr>
              <a:t>o</a:t>
            </a:r>
            <a:r>
              <a:rPr sz="1500" dirty="0">
                <a:latin typeface="Calibri"/>
                <a:cs typeface="Calibri"/>
              </a:rPr>
              <a:t>f</a:t>
            </a:r>
            <a:r>
              <a:rPr sz="1500" spc="5" dirty="0">
                <a:latin typeface="Times New Roman"/>
                <a:cs typeface="Times New Roman"/>
              </a:rPr>
              <a:t> </a:t>
            </a:r>
            <a:r>
              <a:rPr sz="1500" dirty="0">
                <a:latin typeface="Calibri"/>
                <a:cs typeface="Calibri"/>
              </a:rPr>
              <a:t>h</a:t>
            </a:r>
            <a:r>
              <a:rPr sz="1500" spc="-5" dirty="0">
                <a:latin typeface="Calibri"/>
                <a:cs typeface="Calibri"/>
              </a:rPr>
              <a:t>o</a:t>
            </a:r>
            <a:r>
              <a:rPr sz="1500" dirty="0">
                <a:latin typeface="Calibri"/>
                <a:cs typeface="Calibri"/>
              </a:rPr>
              <a:t>u</a:t>
            </a:r>
            <a:r>
              <a:rPr sz="1500" spc="-15" dirty="0">
                <a:latin typeface="Calibri"/>
                <a:cs typeface="Calibri"/>
              </a:rPr>
              <a:t>se</a:t>
            </a:r>
            <a:r>
              <a:rPr sz="1500" spc="-10" dirty="0">
                <a:latin typeface="Calibri"/>
                <a:cs typeface="Calibri"/>
              </a:rPr>
              <a:t>s</a:t>
            </a:r>
            <a:r>
              <a:rPr sz="1500" spc="5" dirty="0">
                <a:latin typeface="Times New Roman"/>
                <a:cs typeface="Times New Roman"/>
              </a:rPr>
              <a:t> </a:t>
            </a:r>
            <a:r>
              <a:rPr sz="1500" dirty="0">
                <a:latin typeface="Calibri"/>
                <a:cs typeface="Calibri"/>
              </a:rPr>
              <a:t>in</a:t>
            </a:r>
            <a:r>
              <a:rPr sz="1500" spc="10" dirty="0">
                <a:latin typeface="Times New Roman"/>
                <a:cs typeface="Times New Roman"/>
              </a:rPr>
              <a:t> </a:t>
            </a:r>
            <a:r>
              <a:rPr sz="1500" spc="-15" dirty="0">
                <a:latin typeface="Calibri"/>
                <a:cs typeface="Calibri"/>
              </a:rPr>
              <a:t>A</a:t>
            </a:r>
            <a:r>
              <a:rPr sz="1500" dirty="0">
                <a:latin typeface="Calibri"/>
                <a:cs typeface="Calibri"/>
              </a:rPr>
              <a:t>u</a:t>
            </a:r>
            <a:r>
              <a:rPr sz="1500" spc="-15" dirty="0">
                <a:latin typeface="Calibri"/>
                <a:cs typeface="Calibri"/>
              </a:rPr>
              <a:t>st</a:t>
            </a:r>
            <a:r>
              <a:rPr sz="1500" spc="-5" dirty="0">
                <a:latin typeface="Calibri"/>
                <a:cs typeface="Calibri"/>
              </a:rPr>
              <a:t>r</a:t>
            </a:r>
            <a:r>
              <a:rPr sz="1500" dirty="0">
                <a:latin typeface="Calibri"/>
                <a:cs typeface="Calibri"/>
              </a:rPr>
              <a:t>al</a:t>
            </a:r>
            <a:r>
              <a:rPr sz="1500" spc="-10" dirty="0">
                <a:latin typeface="Calibri"/>
                <a:cs typeface="Calibri"/>
              </a:rPr>
              <a:t>i</a:t>
            </a:r>
            <a:r>
              <a:rPr sz="1500" dirty="0">
                <a:latin typeface="Calibri"/>
                <a:cs typeface="Calibri"/>
              </a:rPr>
              <a:t>a.</a:t>
            </a:r>
            <a:r>
              <a:rPr sz="1500" spc="10" dirty="0">
                <a:latin typeface="Times New Roman"/>
                <a:cs typeface="Times New Roman"/>
              </a:rPr>
              <a:t> </a:t>
            </a:r>
            <a:r>
              <a:rPr sz="1500" spc="-5" dirty="0">
                <a:latin typeface="Calibri"/>
                <a:cs typeface="Calibri"/>
              </a:rPr>
              <a:t>T</a:t>
            </a:r>
            <a:r>
              <a:rPr sz="1500" dirty="0">
                <a:latin typeface="Calibri"/>
                <a:cs typeface="Calibri"/>
              </a:rPr>
              <a:t>h</a:t>
            </a:r>
            <a:r>
              <a:rPr sz="1500" spc="-10" dirty="0">
                <a:latin typeface="Calibri"/>
                <a:cs typeface="Calibri"/>
              </a:rPr>
              <a:t>e</a:t>
            </a:r>
            <a:r>
              <a:rPr sz="1500" spc="5" dirty="0">
                <a:latin typeface="Times New Roman"/>
                <a:cs typeface="Times New Roman"/>
              </a:rPr>
              <a:t> </a:t>
            </a:r>
            <a:r>
              <a:rPr sz="1500" dirty="0">
                <a:latin typeface="Calibri"/>
                <a:cs typeface="Calibri"/>
              </a:rPr>
              <a:t>d</a:t>
            </a:r>
            <a:r>
              <a:rPr sz="1500" spc="-10" dirty="0">
                <a:latin typeface="Calibri"/>
                <a:cs typeface="Calibri"/>
              </a:rPr>
              <a:t>ata</a:t>
            </a:r>
            <a:r>
              <a:rPr sz="1500" spc="10" dirty="0">
                <a:latin typeface="Times New Roman"/>
                <a:cs typeface="Times New Roman"/>
              </a:rPr>
              <a:t> </a:t>
            </a:r>
            <a:r>
              <a:rPr sz="1500" dirty="0">
                <a:latin typeface="Calibri"/>
                <a:cs typeface="Calibri"/>
              </a:rPr>
              <a:t>is</a:t>
            </a:r>
            <a:r>
              <a:rPr sz="1500" spc="-5" dirty="0">
                <a:latin typeface="Times New Roman"/>
                <a:cs typeface="Times New Roman"/>
              </a:rPr>
              <a:t> </a:t>
            </a:r>
            <a:r>
              <a:rPr sz="1500" dirty="0">
                <a:latin typeface="Calibri"/>
                <a:cs typeface="Calibri"/>
              </a:rPr>
              <a:t>p</a:t>
            </a:r>
            <a:r>
              <a:rPr sz="1500" spc="-10" dirty="0">
                <a:latin typeface="Calibri"/>
                <a:cs typeface="Calibri"/>
              </a:rPr>
              <a:t>ro</a:t>
            </a:r>
            <a:r>
              <a:rPr sz="1500" spc="-20" dirty="0">
                <a:latin typeface="Calibri"/>
                <a:cs typeface="Calibri"/>
              </a:rPr>
              <a:t>v</a:t>
            </a:r>
            <a:r>
              <a:rPr sz="1500" dirty="0">
                <a:latin typeface="Calibri"/>
                <a:cs typeface="Calibri"/>
              </a:rPr>
              <a:t>i</a:t>
            </a:r>
            <a:r>
              <a:rPr sz="1500" spc="5" dirty="0">
                <a:latin typeface="Calibri"/>
                <a:cs typeface="Calibri"/>
              </a:rPr>
              <a:t>d</a:t>
            </a:r>
            <a:r>
              <a:rPr sz="1500" spc="-25" dirty="0">
                <a:latin typeface="Calibri"/>
                <a:cs typeface="Calibri"/>
              </a:rPr>
              <a:t>e</a:t>
            </a:r>
            <a:r>
              <a:rPr sz="1500" dirty="0">
                <a:latin typeface="Calibri"/>
                <a:cs typeface="Calibri"/>
              </a:rPr>
              <a:t>d</a:t>
            </a:r>
            <a:r>
              <a:rPr sz="1500" dirty="0">
                <a:latin typeface="Times New Roman"/>
                <a:cs typeface="Times New Roman"/>
              </a:rPr>
              <a:t> </a:t>
            </a:r>
            <a:r>
              <a:rPr sz="1500" dirty="0">
                <a:latin typeface="Calibri"/>
                <a:cs typeface="Calibri"/>
              </a:rPr>
              <a:t>in</a:t>
            </a:r>
            <a:r>
              <a:rPr sz="1500" spc="-35" dirty="0">
                <a:latin typeface="Times New Roman"/>
                <a:cs typeface="Times New Roman"/>
              </a:rPr>
              <a:t> </a:t>
            </a:r>
            <a:r>
              <a:rPr sz="1500" spc="-10" dirty="0">
                <a:latin typeface="Calibri"/>
                <a:cs typeface="Calibri"/>
              </a:rPr>
              <a:t>the</a:t>
            </a:r>
            <a:r>
              <a:rPr sz="1500" spc="-40" dirty="0">
                <a:latin typeface="Times New Roman"/>
                <a:cs typeface="Times New Roman"/>
              </a:rPr>
              <a:t> </a:t>
            </a:r>
            <a:r>
              <a:rPr sz="1500" spc="-5" dirty="0">
                <a:latin typeface="Calibri"/>
                <a:cs typeface="Calibri"/>
              </a:rPr>
              <a:t>CS</a:t>
            </a:r>
            <a:r>
              <a:rPr sz="1500" dirty="0">
                <a:latin typeface="Calibri"/>
                <a:cs typeface="Calibri"/>
              </a:rPr>
              <a:t>V</a:t>
            </a:r>
            <a:r>
              <a:rPr sz="1500" spc="-45" dirty="0">
                <a:latin typeface="Times New Roman"/>
                <a:cs typeface="Times New Roman"/>
              </a:rPr>
              <a:t> </a:t>
            </a:r>
            <a:r>
              <a:rPr sz="1500" spc="-5" dirty="0">
                <a:latin typeface="Calibri"/>
                <a:cs typeface="Calibri"/>
              </a:rPr>
              <a:t>f</a:t>
            </a:r>
            <a:r>
              <a:rPr sz="1500" dirty="0">
                <a:latin typeface="Calibri"/>
                <a:cs typeface="Calibri"/>
              </a:rPr>
              <a:t>il</a:t>
            </a:r>
            <a:r>
              <a:rPr sz="1500" spc="-10" dirty="0">
                <a:latin typeface="Calibri"/>
                <a:cs typeface="Calibri"/>
              </a:rPr>
              <a:t>e</a:t>
            </a:r>
            <a:r>
              <a:rPr sz="1500" spc="-40" dirty="0">
                <a:latin typeface="Times New Roman"/>
                <a:cs typeface="Times New Roman"/>
              </a:rPr>
              <a:t> </a:t>
            </a:r>
            <a:r>
              <a:rPr sz="1500" spc="-5" dirty="0">
                <a:latin typeface="Calibri"/>
                <a:cs typeface="Calibri"/>
              </a:rPr>
              <a:t>be</a:t>
            </a:r>
            <a:r>
              <a:rPr sz="1500" dirty="0">
                <a:latin typeface="Calibri"/>
                <a:cs typeface="Calibri"/>
              </a:rPr>
              <a:t>l</a:t>
            </a:r>
            <a:r>
              <a:rPr sz="1500" spc="-10" dirty="0">
                <a:latin typeface="Calibri"/>
                <a:cs typeface="Calibri"/>
              </a:rPr>
              <a:t>o</a:t>
            </a:r>
            <a:r>
              <a:rPr sz="1500" spc="-20" dirty="0">
                <a:latin typeface="Calibri"/>
                <a:cs typeface="Calibri"/>
              </a:rPr>
              <a:t>w</a:t>
            </a:r>
            <a:r>
              <a:rPr sz="1500" dirty="0">
                <a:latin typeface="Calibri"/>
                <a:cs typeface="Calibri"/>
              </a:rPr>
              <a:t>.</a:t>
            </a:r>
          </a:p>
          <a:p>
            <a:pPr marL="469265" marR="5080" algn="just">
              <a:lnSpc>
                <a:spcPct val="109700"/>
              </a:lnSpc>
              <a:spcBef>
                <a:spcPts val="810"/>
              </a:spcBef>
            </a:pPr>
            <a:r>
              <a:rPr sz="1500" spc="-5" dirty="0">
                <a:latin typeface="Calibri"/>
                <a:cs typeface="Calibri"/>
              </a:rPr>
              <a:t>T</a:t>
            </a:r>
            <a:r>
              <a:rPr sz="1500" dirty="0">
                <a:latin typeface="Calibri"/>
                <a:cs typeface="Calibri"/>
              </a:rPr>
              <a:t>h</a:t>
            </a:r>
            <a:r>
              <a:rPr sz="1500" spc="-10" dirty="0">
                <a:latin typeface="Calibri"/>
                <a:cs typeface="Calibri"/>
              </a:rPr>
              <a:t>e</a:t>
            </a:r>
            <a:r>
              <a:rPr sz="1500" spc="65" dirty="0">
                <a:latin typeface="Times New Roman"/>
                <a:cs typeface="Times New Roman"/>
              </a:rPr>
              <a:t> </a:t>
            </a:r>
            <a:r>
              <a:rPr sz="1500" dirty="0">
                <a:latin typeface="Calibri"/>
                <a:cs typeface="Calibri"/>
              </a:rPr>
              <a:t>com</a:t>
            </a:r>
            <a:r>
              <a:rPr sz="1500" spc="5" dirty="0">
                <a:latin typeface="Calibri"/>
                <a:cs typeface="Calibri"/>
              </a:rPr>
              <a:t>p</a:t>
            </a:r>
            <a:r>
              <a:rPr sz="1500" dirty="0">
                <a:latin typeface="Calibri"/>
                <a:cs typeface="Calibri"/>
              </a:rPr>
              <a:t>an</a:t>
            </a:r>
            <a:r>
              <a:rPr sz="1500" spc="-10" dirty="0">
                <a:latin typeface="Calibri"/>
                <a:cs typeface="Calibri"/>
              </a:rPr>
              <a:t>y</a:t>
            </a:r>
            <a:r>
              <a:rPr sz="1500" spc="70" dirty="0">
                <a:latin typeface="Times New Roman"/>
                <a:cs typeface="Times New Roman"/>
              </a:rPr>
              <a:t> </a:t>
            </a:r>
            <a:r>
              <a:rPr sz="1500" spc="-10" dirty="0">
                <a:latin typeface="Calibri"/>
                <a:cs typeface="Calibri"/>
              </a:rPr>
              <a:t>i</a:t>
            </a:r>
            <a:r>
              <a:rPr sz="1500" dirty="0">
                <a:latin typeface="Calibri"/>
                <a:cs typeface="Calibri"/>
              </a:rPr>
              <a:t>s</a:t>
            </a:r>
            <a:r>
              <a:rPr sz="1500" spc="65" dirty="0">
                <a:latin typeface="Times New Roman"/>
                <a:cs typeface="Times New Roman"/>
              </a:rPr>
              <a:t> </a:t>
            </a:r>
            <a:r>
              <a:rPr sz="1500" dirty="0">
                <a:latin typeface="Calibri"/>
                <a:cs typeface="Calibri"/>
              </a:rPr>
              <a:t>l</a:t>
            </a:r>
            <a:r>
              <a:rPr sz="1500" spc="-5" dirty="0">
                <a:latin typeface="Calibri"/>
                <a:cs typeface="Calibri"/>
              </a:rPr>
              <a:t>o</a:t>
            </a:r>
            <a:r>
              <a:rPr sz="1500" spc="-10" dirty="0">
                <a:latin typeface="Calibri"/>
                <a:cs typeface="Calibri"/>
              </a:rPr>
              <a:t>o</a:t>
            </a:r>
            <a:r>
              <a:rPr sz="1500" dirty="0">
                <a:latin typeface="Calibri"/>
                <a:cs typeface="Calibri"/>
              </a:rPr>
              <a:t>kin</a:t>
            </a:r>
            <a:r>
              <a:rPr sz="1500" spc="-10" dirty="0">
                <a:latin typeface="Calibri"/>
                <a:cs typeface="Calibri"/>
              </a:rPr>
              <a:t>g</a:t>
            </a:r>
            <a:r>
              <a:rPr sz="1500" spc="65" dirty="0">
                <a:latin typeface="Times New Roman"/>
                <a:cs typeface="Times New Roman"/>
              </a:rPr>
              <a:t> </a:t>
            </a:r>
            <a:r>
              <a:rPr sz="1500" spc="-10" dirty="0">
                <a:latin typeface="Calibri"/>
                <a:cs typeface="Calibri"/>
              </a:rPr>
              <a:t>at</a:t>
            </a:r>
            <a:r>
              <a:rPr sz="1500" spc="70" dirty="0">
                <a:latin typeface="Times New Roman"/>
                <a:cs typeface="Times New Roman"/>
              </a:rPr>
              <a:t> </a:t>
            </a:r>
            <a:r>
              <a:rPr sz="1500" dirty="0">
                <a:latin typeface="Calibri"/>
                <a:cs typeface="Calibri"/>
              </a:rPr>
              <a:t>p</a:t>
            </a:r>
            <a:r>
              <a:rPr sz="1500" spc="-10" dirty="0">
                <a:latin typeface="Calibri"/>
                <a:cs typeface="Calibri"/>
              </a:rPr>
              <a:t>r</a:t>
            </a:r>
            <a:r>
              <a:rPr sz="1500" spc="-20" dirty="0">
                <a:latin typeface="Calibri"/>
                <a:cs typeface="Calibri"/>
              </a:rPr>
              <a:t>o</a:t>
            </a:r>
            <a:r>
              <a:rPr sz="1500" spc="-5" dirty="0">
                <a:latin typeface="Calibri"/>
                <a:cs typeface="Calibri"/>
              </a:rPr>
              <a:t>s</a:t>
            </a:r>
            <a:r>
              <a:rPr sz="1500" dirty="0">
                <a:latin typeface="Calibri"/>
                <a:cs typeface="Calibri"/>
              </a:rPr>
              <a:t>p</a:t>
            </a:r>
            <a:r>
              <a:rPr sz="1500" spc="-10" dirty="0">
                <a:latin typeface="Calibri"/>
                <a:cs typeface="Calibri"/>
              </a:rPr>
              <a:t>ective</a:t>
            </a:r>
            <a:r>
              <a:rPr sz="1500" spc="60" dirty="0">
                <a:latin typeface="Times New Roman"/>
                <a:cs typeface="Times New Roman"/>
              </a:rPr>
              <a:t> </a:t>
            </a:r>
            <a:r>
              <a:rPr sz="1500" dirty="0">
                <a:latin typeface="Calibri"/>
                <a:cs typeface="Calibri"/>
              </a:rPr>
              <a:t>p</a:t>
            </a:r>
            <a:r>
              <a:rPr sz="1500" spc="-10" dirty="0">
                <a:latin typeface="Calibri"/>
                <a:cs typeface="Calibri"/>
              </a:rPr>
              <a:t>ro</a:t>
            </a:r>
            <a:r>
              <a:rPr sz="1500" dirty="0">
                <a:latin typeface="Calibri"/>
                <a:cs typeface="Calibri"/>
              </a:rPr>
              <a:t>p</a:t>
            </a:r>
            <a:r>
              <a:rPr sz="1500" spc="-10" dirty="0">
                <a:latin typeface="Calibri"/>
                <a:cs typeface="Calibri"/>
              </a:rPr>
              <a:t>er</a:t>
            </a:r>
            <a:r>
              <a:rPr sz="1500" spc="-15" dirty="0">
                <a:latin typeface="Calibri"/>
                <a:cs typeface="Calibri"/>
              </a:rPr>
              <a:t>t</a:t>
            </a:r>
            <a:r>
              <a:rPr sz="1500" dirty="0">
                <a:latin typeface="Calibri"/>
                <a:cs typeface="Calibri"/>
              </a:rPr>
              <a:t>i</a:t>
            </a:r>
            <a:r>
              <a:rPr sz="1500" spc="-10" dirty="0">
                <a:latin typeface="Calibri"/>
                <a:cs typeface="Calibri"/>
              </a:rPr>
              <a:t>es</a:t>
            </a:r>
            <a:r>
              <a:rPr sz="1500" spc="65" dirty="0">
                <a:latin typeface="Times New Roman"/>
                <a:cs typeface="Times New Roman"/>
              </a:rPr>
              <a:t> </a:t>
            </a:r>
            <a:r>
              <a:rPr sz="1500" dirty="0">
                <a:latin typeface="Calibri"/>
                <a:cs typeface="Calibri"/>
              </a:rPr>
              <a:t>to</a:t>
            </a:r>
            <a:r>
              <a:rPr sz="1500" spc="70" dirty="0">
                <a:latin typeface="Times New Roman"/>
                <a:cs typeface="Times New Roman"/>
              </a:rPr>
              <a:t> </a:t>
            </a:r>
            <a:r>
              <a:rPr sz="1500" dirty="0">
                <a:latin typeface="Calibri"/>
                <a:cs typeface="Calibri"/>
              </a:rPr>
              <a:t>bu</a:t>
            </a:r>
            <a:r>
              <a:rPr sz="1500" spc="-10" dirty="0">
                <a:latin typeface="Calibri"/>
                <a:cs typeface="Calibri"/>
              </a:rPr>
              <a:t>y</a:t>
            </a:r>
            <a:r>
              <a:rPr sz="1500" spc="70" dirty="0">
                <a:latin typeface="Times New Roman"/>
                <a:cs typeface="Times New Roman"/>
              </a:rPr>
              <a:t> </a:t>
            </a:r>
            <a:r>
              <a:rPr sz="1500" spc="-10" dirty="0">
                <a:latin typeface="Calibri"/>
                <a:cs typeface="Calibri"/>
              </a:rPr>
              <a:t>h</a:t>
            </a:r>
            <a:r>
              <a:rPr sz="1500" spc="-5" dirty="0">
                <a:latin typeface="Calibri"/>
                <a:cs typeface="Calibri"/>
              </a:rPr>
              <a:t>o</a:t>
            </a:r>
            <a:r>
              <a:rPr sz="1500" dirty="0">
                <a:latin typeface="Calibri"/>
                <a:cs typeface="Calibri"/>
              </a:rPr>
              <a:t>u</a:t>
            </a:r>
            <a:r>
              <a:rPr sz="1500" spc="-15" dirty="0">
                <a:latin typeface="Calibri"/>
                <a:cs typeface="Calibri"/>
              </a:rPr>
              <a:t>se</a:t>
            </a:r>
            <a:r>
              <a:rPr sz="1500" spc="-10" dirty="0">
                <a:latin typeface="Calibri"/>
                <a:cs typeface="Calibri"/>
              </a:rPr>
              <a:t>s</a:t>
            </a:r>
            <a:r>
              <a:rPr sz="1500" spc="65" dirty="0">
                <a:latin typeface="Times New Roman"/>
                <a:cs typeface="Times New Roman"/>
              </a:rPr>
              <a:t> </a:t>
            </a:r>
            <a:r>
              <a:rPr sz="1500" dirty="0">
                <a:latin typeface="Calibri"/>
                <a:cs typeface="Calibri"/>
              </a:rPr>
              <a:t>to</a:t>
            </a:r>
            <a:r>
              <a:rPr sz="1500" dirty="0">
                <a:latin typeface="Times New Roman"/>
                <a:cs typeface="Times New Roman"/>
              </a:rPr>
              <a:t> </a:t>
            </a:r>
            <a:r>
              <a:rPr sz="1500" spc="-10" dirty="0">
                <a:latin typeface="Calibri"/>
                <a:cs typeface="Calibri"/>
              </a:rPr>
              <a:t>enter</a:t>
            </a:r>
            <a:r>
              <a:rPr sz="1500" spc="30" dirty="0">
                <a:latin typeface="Times New Roman"/>
                <a:cs typeface="Times New Roman"/>
              </a:rPr>
              <a:t> </a:t>
            </a:r>
            <a:r>
              <a:rPr sz="1500" dirty="0">
                <a:latin typeface="Calibri"/>
                <a:cs typeface="Calibri"/>
              </a:rPr>
              <a:t>th</a:t>
            </a:r>
            <a:r>
              <a:rPr sz="1500" spc="-10" dirty="0">
                <a:latin typeface="Calibri"/>
                <a:cs typeface="Calibri"/>
              </a:rPr>
              <a:t>e</a:t>
            </a:r>
            <a:r>
              <a:rPr sz="1500" spc="25" dirty="0">
                <a:latin typeface="Times New Roman"/>
                <a:cs typeface="Times New Roman"/>
              </a:rPr>
              <a:t> </a:t>
            </a:r>
            <a:r>
              <a:rPr sz="1500" spc="-30" dirty="0">
                <a:latin typeface="Calibri"/>
                <a:cs typeface="Calibri"/>
              </a:rPr>
              <a:t>m</a:t>
            </a:r>
            <a:r>
              <a:rPr sz="1500" spc="-10" dirty="0">
                <a:latin typeface="Calibri"/>
                <a:cs typeface="Calibri"/>
              </a:rPr>
              <a:t>a</a:t>
            </a:r>
            <a:r>
              <a:rPr sz="1500" spc="-5" dirty="0">
                <a:latin typeface="Calibri"/>
                <a:cs typeface="Calibri"/>
              </a:rPr>
              <a:t>r</a:t>
            </a:r>
            <a:r>
              <a:rPr sz="1500" spc="-10" dirty="0">
                <a:latin typeface="Calibri"/>
                <a:cs typeface="Calibri"/>
              </a:rPr>
              <a:t>ke</a:t>
            </a:r>
            <a:r>
              <a:rPr sz="1500" spc="-20" dirty="0">
                <a:latin typeface="Calibri"/>
                <a:cs typeface="Calibri"/>
              </a:rPr>
              <a:t>t</a:t>
            </a:r>
            <a:r>
              <a:rPr sz="1500" dirty="0">
                <a:latin typeface="Calibri"/>
                <a:cs typeface="Calibri"/>
              </a:rPr>
              <a:t>.</a:t>
            </a:r>
            <a:r>
              <a:rPr sz="1500" spc="35" dirty="0">
                <a:latin typeface="Times New Roman"/>
                <a:cs typeface="Times New Roman"/>
              </a:rPr>
              <a:t> </a:t>
            </a:r>
            <a:r>
              <a:rPr sz="1500" spc="-15" dirty="0">
                <a:latin typeface="Calibri"/>
                <a:cs typeface="Calibri"/>
              </a:rPr>
              <a:t>Y</a:t>
            </a:r>
            <a:r>
              <a:rPr sz="1500" spc="-5" dirty="0">
                <a:latin typeface="Calibri"/>
                <a:cs typeface="Calibri"/>
              </a:rPr>
              <a:t>o</a:t>
            </a:r>
            <a:r>
              <a:rPr sz="1500" dirty="0">
                <a:latin typeface="Calibri"/>
                <a:cs typeface="Calibri"/>
              </a:rPr>
              <a:t>u</a:t>
            </a:r>
            <a:r>
              <a:rPr sz="1500" spc="35" dirty="0">
                <a:latin typeface="Times New Roman"/>
                <a:cs typeface="Times New Roman"/>
              </a:rPr>
              <a:t> </a:t>
            </a:r>
            <a:r>
              <a:rPr sz="1500" spc="-10" dirty="0">
                <a:latin typeface="Calibri"/>
                <a:cs typeface="Calibri"/>
              </a:rPr>
              <a:t>a</a:t>
            </a:r>
            <a:r>
              <a:rPr sz="1500" spc="-5" dirty="0">
                <a:latin typeface="Calibri"/>
                <a:cs typeface="Calibri"/>
              </a:rPr>
              <a:t>r</a:t>
            </a:r>
            <a:r>
              <a:rPr sz="1500" spc="-10" dirty="0">
                <a:latin typeface="Calibri"/>
                <a:cs typeface="Calibri"/>
              </a:rPr>
              <a:t>e</a:t>
            </a:r>
            <a:r>
              <a:rPr sz="1500" spc="15" dirty="0">
                <a:latin typeface="Times New Roman"/>
                <a:cs typeface="Times New Roman"/>
              </a:rPr>
              <a:t> </a:t>
            </a:r>
            <a:r>
              <a:rPr sz="1500" spc="-10" dirty="0">
                <a:latin typeface="Calibri"/>
                <a:cs typeface="Calibri"/>
              </a:rPr>
              <a:t>requ</a:t>
            </a:r>
            <a:r>
              <a:rPr sz="1500" dirty="0">
                <a:latin typeface="Calibri"/>
                <a:cs typeface="Calibri"/>
              </a:rPr>
              <a:t>i</a:t>
            </a:r>
            <a:r>
              <a:rPr sz="1500" spc="-5" dirty="0">
                <a:latin typeface="Calibri"/>
                <a:cs typeface="Calibri"/>
              </a:rPr>
              <a:t>r</a:t>
            </a:r>
            <a:r>
              <a:rPr sz="1500" spc="-10" dirty="0">
                <a:latin typeface="Calibri"/>
                <a:cs typeface="Calibri"/>
              </a:rPr>
              <a:t>ed</a:t>
            </a:r>
            <a:r>
              <a:rPr sz="1500" spc="15" dirty="0">
                <a:latin typeface="Times New Roman"/>
                <a:cs typeface="Times New Roman"/>
              </a:rPr>
              <a:t> </a:t>
            </a:r>
            <a:r>
              <a:rPr sz="1500" dirty="0">
                <a:latin typeface="Calibri"/>
                <a:cs typeface="Calibri"/>
              </a:rPr>
              <a:t>to</a:t>
            </a:r>
            <a:r>
              <a:rPr sz="1500" spc="20" dirty="0">
                <a:latin typeface="Times New Roman"/>
                <a:cs typeface="Times New Roman"/>
              </a:rPr>
              <a:t> </a:t>
            </a:r>
            <a:r>
              <a:rPr sz="1500" dirty="0">
                <a:latin typeface="Calibri"/>
                <a:cs typeface="Calibri"/>
              </a:rPr>
              <a:t>bui</a:t>
            </a:r>
            <a:r>
              <a:rPr sz="1500" spc="-10" dirty="0">
                <a:latin typeface="Calibri"/>
                <a:cs typeface="Calibri"/>
              </a:rPr>
              <a:t>l</a:t>
            </a:r>
            <a:r>
              <a:rPr sz="1500" dirty="0">
                <a:latin typeface="Calibri"/>
                <a:cs typeface="Calibri"/>
              </a:rPr>
              <a:t>d</a:t>
            </a:r>
            <a:r>
              <a:rPr sz="1500" spc="30" dirty="0">
                <a:latin typeface="Times New Roman"/>
                <a:cs typeface="Times New Roman"/>
              </a:rPr>
              <a:t> </a:t>
            </a:r>
            <a:r>
              <a:rPr sz="1500" dirty="0">
                <a:latin typeface="Calibri"/>
                <a:cs typeface="Calibri"/>
              </a:rPr>
              <a:t>a</a:t>
            </a:r>
            <a:r>
              <a:rPr sz="1500" spc="30" dirty="0">
                <a:latin typeface="Times New Roman"/>
                <a:cs typeface="Times New Roman"/>
              </a:rPr>
              <a:t> </a:t>
            </a:r>
            <a:r>
              <a:rPr sz="1500" spc="-30" dirty="0">
                <a:latin typeface="Calibri"/>
                <a:cs typeface="Calibri"/>
              </a:rPr>
              <a:t>m</a:t>
            </a:r>
            <a:r>
              <a:rPr sz="1500" spc="-5" dirty="0">
                <a:latin typeface="Calibri"/>
                <a:cs typeface="Calibri"/>
              </a:rPr>
              <a:t>o</a:t>
            </a:r>
            <a:r>
              <a:rPr sz="1500" dirty="0">
                <a:latin typeface="Calibri"/>
                <a:cs typeface="Calibri"/>
              </a:rPr>
              <a:t>del</a:t>
            </a:r>
            <a:r>
              <a:rPr sz="1500" spc="20" dirty="0">
                <a:latin typeface="Times New Roman"/>
                <a:cs typeface="Times New Roman"/>
              </a:rPr>
              <a:t> </a:t>
            </a:r>
            <a:r>
              <a:rPr sz="1500" dirty="0">
                <a:latin typeface="Calibri"/>
                <a:cs typeface="Calibri"/>
              </a:rPr>
              <a:t>u</a:t>
            </a:r>
            <a:r>
              <a:rPr sz="1500" spc="-5" dirty="0">
                <a:latin typeface="Calibri"/>
                <a:cs typeface="Calibri"/>
              </a:rPr>
              <a:t>s</a:t>
            </a:r>
            <a:r>
              <a:rPr sz="1500" dirty="0">
                <a:latin typeface="Calibri"/>
                <a:cs typeface="Calibri"/>
              </a:rPr>
              <a:t>i</a:t>
            </a:r>
            <a:r>
              <a:rPr sz="1500" spc="-10" dirty="0">
                <a:latin typeface="Calibri"/>
                <a:cs typeface="Calibri"/>
              </a:rPr>
              <a:t>ng</a:t>
            </a:r>
            <a:r>
              <a:rPr sz="1500" spc="20" dirty="0">
                <a:latin typeface="Times New Roman"/>
                <a:cs typeface="Times New Roman"/>
              </a:rPr>
              <a:t> </a:t>
            </a:r>
            <a:r>
              <a:rPr sz="1500" spc="-10" dirty="0">
                <a:latin typeface="Calibri"/>
                <a:cs typeface="Calibri"/>
              </a:rPr>
              <a:t>Mac</a:t>
            </a:r>
            <a:r>
              <a:rPr sz="1500" dirty="0">
                <a:latin typeface="Calibri"/>
                <a:cs typeface="Calibri"/>
              </a:rPr>
              <a:t>h</a:t>
            </a:r>
            <a:r>
              <a:rPr sz="1500" spc="-10" dirty="0">
                <a:latin typeface="Calibri"/>
                <a:cs typeface="Calibri"/>
              </a:rPr>
              <a:t>i</a:t>
            </a:r>
            <a:r>
              <a:rPr sz="1500" dirty="0">
                <a:latin typeface="Calibri"/>
                <a:cs typeface="Calibri"/>
              </a:rPr>
              <a:t>n</a:t>
            </a:r>
            <a:r>
              <a:rPr sz="1500" spc="-10" dirty="0">
                <a:latin typeface="Calibri"/>
                <a:cs typeface="Calibri"/>
              </a:rPr>
              <a:t>e</a:t>
            </a:r>
            <a:r>
              <a:rPr sz="1500" spc="-5" dirty="0">
                <a:latin typeface="Times New Roman"/>
                <a:cs typeface="Times New Roman"/>
              </a:rPr>
              <a:t> </a:t>
            </a:r>
            <a:r>
              <a:rPr sz="1500" dirty="0">
                <a:latin typeface="Calibri"/>
                <a:cs typeface="Calibri"/>
              </a:rPr>
              <a:t>L</a:t>
            </a:r>
            <a:r>
              <a:rPr sz="1500" spc="-10" dirty="0">
                <a:latin typeface="Calibri"/>
                <a:cs typeface="Calibri"/>
              </a:rPr>
              <a:t>earni</a:t>
            </a:r>
            <a:r>
              <a:rPr sz="1500" dirty="0">
                <a:latin typeface="Calibri"/>
                <a:cs typeface="Calibri"/>
              </a:rPr>
              <a:t>n</a:t>
            </a:r>
            <a:r>
              <a:rPr sz="1500" spc="-10" dirty="0">
                <a:latin typeface="Calibri"/>
                <a:cs typeface="Calibri"/>
              </a:rPr>
              <a:t>g</a:t>
            </a:r>
            <a:r>
              <a:rPr sz="1500" dirty="0">
                <a:latin typeface="Times New Roman"/>
                <a:cs typeface="Times New Roman"/>
              </a:rPr>
              <a:t> </a:t>
            </a:r>
            <a:r>
              <a:rPr sz="1500" spc="-80" dirty="0">
                <a:latin typeface="Times New Roman"/>
                <a:cs typeface="Times New Roman"/>
              </a:rPr>
              <a:t> </a:t>
            </a:r>
            <a:r>
              <a:rPr sz="1500" dirty="0">
                <a:latin typeface="Calibri"/>
                <a:cs typeface="Calibri"/>
              </a:rPr>
              <a:t>in</a:t>
            </a:r>
            <a:r>
              <a:rPr sz="1500" dirty="0">
                <a:latin typeface="Times New Roman"/>
                <a:cs typeface="Times New Roman"/>
              </a:rPr>
              <a:t> </a:t>
            </a:r>
            <a:r>
              <a:rPr sz="1500" spc="-75" dirty="0">
                <a:latin typeface="Times New Roman"/>
                <a:cs typeface="Times New Roman"/>
              </a:rPr>
              <a:t> </a:t>
            </a:r>
            <a:r>
              <a:rPr sz="1500" spc="-15" dirty="0">
                <a:latin typeface="Calibri"/>
                <a:cs typeface="Calibri"/>
              </a:rPr>
              <a:t>o</a:t>
            </a:r>
            <a:r>
              <a:rPr sz="1500" dirty="0">
                <a:latin typeface="Calibri"/>
                <a:cs typeface="Calibri"/>
              </a:rPr>
              <a:t>r</a:t>
            </a:r>
            <a:r>
              <a:rPr sz="1500" spc="5" dirty="0">
                <a:latin typeface="Calibri"/>
                <a:cs typeface="Calibri"/>
              </a:rPr>
              <a:t>d</a:t>
            </a:r>
            <a:r>
              <a:rPr sz="1500" spc="-10" dirty="0">
                <a:latin typeface="Calibri"/>
                <a:cs typeface="Calibri"/>
              </a:rPr>
              <a:t>er</a:t>
            </a:r>
            <a:r>
              <a:rPr sz="1500" dirty="0">
                <a:latin typeface="Times New Roman"/>
                <a:cs typeface="Times New Roman"/>
              </a:rPr>
              <a:t> </a:t>
            </a:r>
            <a:r>
              <a:rPr sz="1500" spc="-80" dirty="0">
                <a:latin typeface="Times New Roman"/>
                <a:cs typeface="Times New Roman"/>
              </a:rPr>
              <a:t> </a:t>
            </a:r>
            <a:r>
              <a:rPr sz="1500" spc="-20" dirty="0">
                <a:latin typeface="Calibri"/>
                <a:cs typeface="Calibri"/>
              </a:rPr>
              <a:t>t</a:t>
            </a:r>
            <a:r>
              <a:rPr sz="1500" dirty="0">
                <a:latin typeface="Calibri"/>
                <a:cs typeface="Calibri"/>
              </a:rPr>
              <a:t>o</a:t>
            </a:r>
            <a:r>
              <a:rPr sz="1500" dirty="0">
                <a:latin typeface="Times New Roman"/>
                <a:cs typeface="Times New Roman"/>
              </a:rPr>
              <a:t> </a:t>
            </a:r>
            <a:r>
              <a:rPr sz="1500" spc="-80" dirty="0">
                <a:latin typeface="Times New Roman"/>
                <a:cs typeface="Times New Roman"/>
              </a:rPr>
              <a:t> </a:t>
            </a:r>
            <a:r>
              <a:rPr sz="1500" dirty="0">
                <a:latin typeface="Calibri"/>
                <a:cs typeface="Calibri"/>
              </a:rPr>
              <a:t>p</a:t>
            </a:r>
            <a:r>
              <a:rPr sz="1500" spc="-10" dirty="0">
                <a:latin typeface="Calibri"/>
                <a:cs typeface="Calibri"/>
              </a:rPr>
              <a:t>red</a:t>
            </a:r>
            <a:r>
              <a:rPr sz="1500" dirty="0">
                <a:latin typeface="Calibri"/>
                <a:cs typeface="Calibri"/>
              </a:rPr>
              <a:t>i</a:t>
            </a:r>
            <a:r>
              <a:rPr sz="1500" spc="-10" dirty="0">
                <a:latin typeface="Calibri"/>
                <a:cs typeface="Calibri"/>
              </a:rPr>
              <a:t>ct</a:t>
            </a:r>
            <a:r>
              <a:rPr sz="1500" dirty="0">
                <a:latin typeface="Times New Roman"/>
                <a:cs typeface="Times New Roman"/>
              </a:rPr>
              <a:t> </a:t>
            </a:r>
            <a:r>
              <a:rPr sz="1500" spc="-75" dirty="0">
                <a:latin typeface="Times New Roman"/>
                <a:cs typeface="Times New Roman"/>
              </a:rPr>
              <a:t> </a:t>
            </a:r>
            <a:r>
              <a:rPr sz="1500" spc="-20" dirty="0">
                <a:latin typeface="Calibri"/>
                <a:cs typeface="Calibri"/>
              </a:rPr>
              <a:t>t</a:t>
            </a:r>
            <a:r>
              <a:rPr sz="1500" dirty="0">
                <a:latin typeface="Calibri"/>
                <a:cs typeface="Calibri"/>
              </a:rPr>
              <a:t>h</a:t>
            </a:r>
            <a:r>
              <a:rPr sz="1500" spc="-10" dirty="0">
                <a:latin typeface="Calibri"/>
                <a:cs typeface="Calibri"/>
              </a:rPr>
              <a:t>e</a:t>
            </a:r>
            <a:r>
              <a:rPr sz="1500" dirty="0">
                <a:latin typeface="Times New Roman"/>
                <a:cs typeface="Times New Roman"/>
              </a:rPr>
              <a:t> </a:t>
            </a:r>
            <a:r>
              <a:rPr sz="1500" spc="-85" dirty="0">
                <a:latin typeface="Times New Roman"/>
                <a:cs typeface="Times New Roman"/>
              </a:rPr>
              <a:t> </a:t>
            </a:r>
            <a:r>
              <a:rPr sz="1500" spc="-10" dirty="0">
                <a:latin typeface="Calibri"/>
                <a:cs typeface="Calibri"/>
              </a:rPr>
              <a:t>actu</a:t>
            </a:r>
            <a:r>
              <a:rPr sz="1500" dirty="0">
                <a:latin typeface="Calibri"/>
                <a:cs typeface="Calibri"/>
              </a:rPr>
              <a:t>al</a:t>
            </a:r>
            <a:r>
              <a:rPr sz="1500" dirty="0">
                <a:latin typeface="Times New Roman"/>
                <a:cs typeface="Times New Roman"/>
              </a:rPr>
              <a:t> </a:t>
            </a:r>
            <a:r>
              <a:rPr sz="1500" spc="-80" dirty="0">
                <a:latin typeface="Times New Roman"/>
                <a:cs typeface="Times New Roman"/>
              </a:rPr>
              <a:t> </a:t>
            </a:r>
            <a:r>
              <a:rPr sz="1500" spc="-20" dirty="0">
                <a:latin typeface="Calibri"/>
                <a:cs typeface="Calibri"/>
              </a:rPr>
              <a:t>v</a:t>
            </a:r>
            <a:r>
              <a:rPr sz="1500" dirty="0">
                <a:latin typeface="Calibri"/>
                <a:cs typeface="Calibri"/>
              </a:rPr>
              <a:t>alu</a:t>
            </a:r>
            <a:r>
              <a:rPr sz="1500" spc="-10" dirty="0">
                <a:latin typeface="Calibri"/>
                <a:cs typeface="Calibri"/>
              </a:rPr>
              <a:t>e</a:t>
            </a:r>
            <a:r>
              <a:rPr sz="1500" dirty="0">
                <a:latin typeface="Times New Roman"/>
                <a:cs typeface="Times New Roman"/>
              </a:rPr>
              <a:t> </a:t>
            </a:r>
            <a:r>
              <a:rPr sz="1500" spc="-85" dirty="0">
                <a:latin typeface="Times New Roman"/>
                <a:cs typeface="Times New Roman"/>
              </a:rPr>
              <a:t> </a:t>
            </a:r>
            <a:r>
              <a:rPr sz="1500" spc="-5" dirty="0">
                <a:latin typeface="Calibri"/>
                <a:cs typeface="Calibri"/>
              </a:rPr>
              <a:t>o</a:t>
            </a:r>
            <a:r>
              <a:rPr sz="1500" dirty="0">
                <a:latin typeface="Calibri"/>
                <a:cs typeface="Calibri"/>
              </a:rPr>
              <a:t>f</a:t>
            </a:r>
            <a:r>
              <a:rPr sz="1500" dirty="0">
                <a:latin typeface="Times New Roman"/>
                <a:cs typeface="Times New Roman"/>
              </a:rPr>
              <a:t> </a:t>
            </a:r>
            <a:r>
              <a:rPr sz="1500" spc="-80" dirty="0">
                <a:latin typeface="Times New Roman"/>
                <a:cs typeface="Times New Roman"/>
              </a:rPr>
              <a:t> </a:t>
            </a:r>
            <a:r>
              <a:rPr sz="1500" dirty="0">
                <a:latin typeface="Calibri"/>
                <a:cs typeface="Calibri"/>
              </a:rPr>
              <a:t>th</a:t>
            </a:r>
            <a:r>
              <a:rPr sz="1500" spc="-10" dirty="0">
                <a:latin typeface="Calibri"/>
                <a:cs typeface="Calibri"/>
              </a:rPr>
              <a:t>e</a:t>
            </a:r>
            <a:r>
              <a:rPr sz="1500" dirty="0">
                <a:latin typeface="Times New Roman"/>
                <a:cs typeface="Times New Roman"/>
              </a:rPr>
              <a:t> </a:t>
            </a:r>
            <a:r>
              <a:rPr sz="1500" spc="-85" dirty="0">
                <a:latin typeface="Times New Roman"/>
                <a:cs typeface="Times New Roman"/>
              </a:rPr>
              <a:t> </a:t>
            </a:r>
            <a:r>
              <a:rPr sz="1500" dirty="0">
                <a:latin typeface="Calibri"/>
                <a:cs typeface="Calibri"/>
              </a:rPr>
              <a:t>p</a:t>
            </a:r>
            <a:r>
              <a:rPr sz="1500" spc="-20" dirty="0">
                <a:latin typeface="Calibri"/>
                <a:cs typeface="Calibri"/>
              </a:rPr>
              <a:t>r</a:t>
            </a:r>
            <a:r>
              <a:rPr sz="1500" spc="-5" dirty="0">
                <a:latin typeface="Calibri"/>
                <a:cs typeface="Calibri"/>
              </a:rPr>
              <a:t>os</a:t>
            </a:r>
            <a:r>
              <a:rPr sz="1500" spc="5" dirty="0">
                <a:latin typeface="Calibri"/>
                <a:cs typeface="Calibri"/>
              </a:rPr>
              <a:t>p</a:t>
            </a:r>
            <a:r>
              <a:rPr sz="1500" spc="-10" dirty="0">
                <a:latin typeface="Calibri"/>
                <a:cs typeface="Calibri"/>
              </a:rPr>
              <a:t>ective</a:t>
            </a:r>
            <a:r>
              <a:rPr sz="1500" spc="-5" dirty="0">
                <a:latin typeface="Times New Roman"/>
                <a:cs typeface="Times New Roman"/>
              </a:rPr>
              <a:t> </a:t>
            </a:r>
            <a:r>
              <a:rPr sz="1500" dirty="0">
                <a:latin typeface="Calibri"/>
                <a:cs typeface="Calibri"/>
              </a:rPr>
              <a:t>p</a:t>
            </a:r>
            <a:r>
              <a:rPr sz="1500" spc="-10" dirty="0">
                <a:latin typeface="Calibri"/>
                <a:cs typeface="Calibri"/>
              </a:rPr>
              <a:t>ro</a:t>
            </a:r>
            <a:r>
              <a:rPr sz="1500" dirty="0">
                <a:latin typeface="Calibri"/>
                <a:cs typeface="Calibri"/>
              </a:rPr>
              <a:t>p</a:t>
            </a:r>
            <a:r>
              <a:rPr sz="1500" spc="-10" dirty="0">
                <a:latin typeface="Calibri"/>
                <a:cs typeface="Calibri"/>
              </a:rPr>
              <a:t>er</a:t>
            </a:r>
            <a:r>
              <a:rPr sz="1500" spc="-15" dirty="0">
                <a:latin typeface="Calibri"/>
                <a:cs typeface="Calibri"/>
              </a:rPr>
              <a:t>t</a:t>
            </a:r>
            <a:r>
              <a:rPr sz="1500" dirty="0">
                <a:latin typeface="Calibri"/>
                <a:cs typeface="Calibri"/>
              </a:rPr>
              <a:t>i</a:t>
            </a:r>
            <a:r>
              <a:rPr sz="1500" spc="-10" dirty="0">
                <a:latin typeface="Calibri"/>
                <a:cs typeface="Calibri"/>
              </a:rPr>
              <a:t>es</a:t>
            </a:r>
            <a:r>
              <a:rPr sz="1500" dirty="0">
                <a:latin typeface="Times New Roman"/>
                <a:cs typeface="Times New Roman"/>
              </a:rPr>
              <a:t> </a:t>
            </a:r>
            <a:r>
              <a:rPr sz="1500" spc="-175" dirty="0">
                <a:latin typeface="Times New Roman"/>
                <a:cs typeface="Times New Roman"/>
              </a:rPr>
              <a:t> </a:t>
            </a:r>
            <a:r>
              <a:rPr sz="1500" dirty="0">
                <a:latin typeface="Calibri"/>
                <a:cs typeface="Calibri"/>
              </a:rPr>
              <a:t>and</a:t>
            </a:r>
            <a:r>
              <a:rPr sz="1500" dirty="0">
                <a:latin typeface="Times New Roman"/>
                <a:cs typeface="Times New Roman"/>
              </a:rPr>
              <a:t> </a:t>
            </a:r>
            <a:r>
              <a:rPr sz="1500" spc="-175" dirty="0">
                <a:latin typeface="Times New Roman"/>
                <a:cs typeface="Times New Roman"/>
              </a:rPr>
              <a:t> </a:t>
            </a:r>
            <a:r>
              <a:rPr sz="1500" dirty="0">
                <a:latin typeface="Calibri"/>
                <a:cs typeface="Calibri"/>
              </a:rPr>
              <a:t>d</a:t>
            </a:r>
            <a:r>
              <a:rPr sz="1500" spc="-10" dirty="0">
                <a:latin typeface="Calibri"/>
                <a:cs typeface="Calibri"/>
              </a:rPr>
              <a:t>e</a:t>
            </a:r>
            <a:r>
              <a:rPr sz="1500" spc="-25" dirty="0">
                <a:latin typeface="Calibri"/>
                <a:cs typeface="Calibri"/>
              </a:rPr>
              <a:t>c</a:t>
            </a:r>
            <a:r>
              <a:rPr sz="1500" dirty="0">
                <a:latin typeface="Calibri"/>
                <a:cs typeface="Calibri"/>
              </a:rPr>
              <a:t>i</a:t>
            </a:r>
            <a:r>
              <a:rPr sz="1500" spc="5" dirty="0">
                <a:latin typeface="Calibri"/>
                <a:cs typeface="Calibri"/>
              </a:rPr>
              <a:t>d</a:t>
            </a:r>
            <a:r>
              <a:rPr sz="1500" spc="-10" dirty="0">
                <a:latin typeface="Calibri"/>
                <a:cs typeface="Calibri"/>
              </a:rPr>
              <a:t>e</a:t>
            </a:r>
            <a:r>
              <a:rPr sz="1500" dirty="0">
                <a:latin typeface="Times New Roman"/>
                <a:cs typeface="Times New Roman"/>
              </a:rPr>
              <a:t> </a:t>
            </a:r>
            <a:r>
              <a:rPr sz="1500" spc="-180" dirty="0">
                <a:latin typeface="Times New Roman"/>
                <a:cs typeface="Times New Roman"/>
              </a:rPr>
              <a:t> </a:t>
            </a:r>
            <a:r>
              <a:rPr sz="1500" spc="-20" dirty="0">
                <a:latin typeface="Calibri"/>
                <a:cs typeface="Calibri"/>
              </a:rPr>
              <a:t>w</a:t>
            </a:r>
            <a:r>
              <a:rPr sz="1500" dirty="0">
                <a:latin typeface="Calibri"/>
                <a:cs typeface="Calibri"/>
              </a:rPr>
              <a:t>h</a:t>
            </a:r>
            <a:r>
              <a:rPr sz="1500" spc="-10" dirty="0">
                <a:latin typeface="Calibri"/>
                <a:cs typeface="Calibri"/>
              </a:rPr>
              <a:t>ether</a:t>
            </a:r>
            <a:r>
              <a:rPr sz="1500" dirty="0">
                <a:latin typeface="Times New Roman"/>
                <a:cs typeface="Times New Roman"/>
              </a:rPr>
              <a:t> </a:t>
            </a:r>
            <a:r>
              <a:rPr sz="1500" spc="-175" dirty="0">
                <a:latin typeface="Times New Roman"/>
                <a:cs typeface="Times New Roman"/>
              </a:rPr>
              <a:t> </a:t>
            </a:r>
            <a:r>
              <a:rPr sz="1500" dirty="0">
                <a:latin typeface="Calibri"/>
                <a:cs typeface="Calibri"/>
              </a:rPr>
              <a:t>to</a:t>
            </a:r>
            <a:r>
              <a:rPr sz="1500" dirty="0">
                <a:latin typeface="Times New Roman"/>
                <a:cs typeface="Times New Roman"/>
              </a:rPr>
              <a:t> </a:t>
            </a:r>
            <a:r>
              <a:rPr sz="1500" spc="-175" dirty="0">
                <a:latin typeface="Times New Roman"/>
                <a:cs typeface="Times New Roman"/>
              </a:rPr>
              <a:t> </a:t>
            </a:r>
            <a:r>
              <a:rPr sz="1500" dirty="0">
                <a:latin typeface="Calibri"/>
                <a:cs typeface="Calibri"/>
              </a:rPr>
              <a:t>i</a:t>
            </a:r>
            <a:r>
              <a:rPr sz="1500" spc="5" dirty="0">
                <a:latin typeface="Calibri"/>
                <a:cs typeface="Calibri"/>
              </a:rPr>
              <a:t>n</a:t>
            </a:r>
            <a:r>
              <a:rPr sz="1500" spc="-20" dirty="0">
                <a:latin typeface="Calibri"/>
                <a:cs typeface="Calibri"/>
              </a:rPr>
              <a:t>v</a:t>
            </a:r>
            <a:r>
              <a:rPr sz="1500" spc="-10" dirty="0">
                <a:latin typeface="Calibri"/>
                <a:cs typeface="Calibri"/>
              </a:rPr>
              <a:t>est</a:t>
            </a:r>
            <a:r>
              <a:rPr sz="1500" dirty="0">
                <a:latin typeface="Times New Roman"/>
                <a:cs typeface="Times New Roman"/>
              </a:rPr>
              <a:t> </a:t>
            </a:r>
            <a:r>
              <a:rPr sz="1500" spc="-180" dirty="0">
                <a:latin typeface="Times New Roman"/>
                <a:cs typeface="Times New Roman"/>
              </a:rPr>
              <a:t> </a:t>
            </a:r>
            <a:r>
              <a:rPr sz="1500" dirty="0">
                <a:latin typeface="Calibri"/>
                <a:cs typeface="Calibri"/>
              </a:rPr>
              <a:t>in</a:t>
            </a:r>
            <a:r>
              <a:rPr sz="1500" dirty="0">
                <a:latin typeface="Times New Roman"/>
                <a:cs typeface="Times New Roman"/>
              </a:rPr>
              <a:t> </a:t>
            </a:r>
            <a:r>
              <a:rPr sz="1500" spc="-170" dirty="0">
                <a:latin typeface="Times New Roman"/>
                <a:cs typeface="Times New Roman"/>
              </a:rPr>
              <a:t> </a:t>
            </a:r>
            <a:r>
              <a:rPr sz="1500" dirty="0">
                <a:latin typeface="Calibri"/>
                <a:cs typeface="Calibri"/>
              </a:rPr>
              <a:t>th</a:t>
            </a:r>
            <a:r>
              <a:rPr sz="1500" spc="-10" dirty="0">
                <a:latin typeface="Calibri"/>
                <a:cs typeface="Calibri"/>
              </a:rPr>
              <a:t>em</a:t>
            </a:r>
            <a:r>
              <a:rPr sz="1500" dirty="0">
                <a:latin typeface="Times New Roman"/>
                <a:cs typeface="Times New Roman"/>
              </a:rPr>
              <a:t> </a:t>
            </a:r>
            <a:r>
              <a:rPr sz="1500" spc="-180" dirty="0">
                <a:latin typeface="Times New Roman"/>
                <a:cs typeface="Times New Roman"/>
              </a:rPr>
              <a:t> </a:t>
            </a:r>
            <a:r>
              <a:rPr sz="1500" spc="-15" dirty="0">
                <a:latin typeface="Calibri"/>
                <a:cs typeface="Calibri"/>
              </a:rPr>
              <a:t>o</a:t>
            </a:r>
            <a:r>
              <a:rPr sz="1500" spc="-10" dirty="0">
                <a:latin typeface="Calibri"/>
                <a:cs typeface="Calibri"/>
              </a:rPr>
              <a:t>r</a:t>
            </a:r>
            <a:r>
              <a:rPr sz="1500" dirty="0">
                <a:latin typeface="Times New Roman"/>
                <a:cs typeface="Times New Roman"/>
              </a:rPr>
              <a:t> </a:t>
            </a:r>
            <a:r>
              <a:rPr sz="1500" spc="-175" dirty="0">
                <a:latin typeface="Times New Roman"/>
                <a:cs typeface="Times New Roman"/>
              </a:rPr>
              <a:t> </a:t>
            </a:r>
            <a:r>
              <a:rPr sz="1500" dirty="0">
                <a:latin typeface="Calibri"/>
                <a:cs typeface="Calibri"/>
              </a:rPr>
              <a:t>n</a:t>
            </a:r>
            <a:r>
              <a:rPr sz="1500" spc="-5" dirty="0">
                <a:latin typeface="Calibri"/>
                <a:cs typeface="Calibri"/>
              </a:rPr>
              <a:t>o</a:t>
            </a:r>
            <a:r>
              <a:rPr sz="1500" spc="-10" dirty="0">
                <a:latin typeface="Calibri"/>
                <a:cs typeface="Calibri"/>
              </a:rPr>
              <a:t>t</a:t>
            </a:r>
            <a:r>
              <a:rPr sz="1500" dirty="0">
                <a:latin typeface="Calibri"/>
                <a:cs typeface="Calibri"/>
              </a:rPr>
              <a:t>.</a:t>
            </a:r>
            <a:r>
              <a:rPr sz="1500" dirty="0">
                <a:latin typeface="Times New Roman"/>
                <a:cs typeface="Times New Roman"/>
              </a:rPr>
              <a:t> </a:t>
            </a:r>
            <a:r>
              <a:rPr sz="1500" spc="-175" dirty="0">
                <a:latin typeface="Times New Roman"/>
                <a:cs typeface="Times New Roman"/>
              </a:rPr>
              <a:t> </a:t>
            </a:r>
            <a:r>
              <a:rPr sz="1500" spc="-5" dirty="0">
                <a:latin typeface="Calibri"/>
                <a:cs typeface="Calibri"/>
              </a:rPr>
              <a:t>F</a:t>
            </a:r>
            <a:r>
              <a:rPr sz="1500" spc="40" dirty="0">
                <a:latin typeface="Calibri"/>
                <a:cs typeface="Calibri"/>
              </a:rPr>
              <a:t>o</a:t>
            </a:r>
            <a:r>
              <a:rPr sz="1500" spc="-10" dirty="0">
                <a:latin typeface="Calibri"/>
                <a:cs typeface="Calibri"/>
              </a:rPr>
              <a:t>r</a:t>
            </a:r>
            <a:r>
              <a:rPr sz="1500" dirty="0">
                <a:latin typeface="Times New Roman"/>
                <a:cs typeface="Times New Roman"/>
              </a:rPr>
              <a:t> </a:t>
            </a:r>
            <a:r>
              <a:rPr sz="1500" spc="-175" dirty="0">
                <a:latin typeface="Times New Roman"/>
                <a:cs typeface="Times New Roman"/>
              </a:rPr>
              <a:t> </a:t>
            </a:r>
            <a:r>
              <a:rPr sz="1500" dirty="0">
                <a:latin typeface="Calibri"/>
                <a:cs typeface="Calibri"/>
              </a:rPr>
              <a:t>this</a:t>
            </a:r>
            <a:r>
              <a:rPr sz="1500" dirty="0">
                <a:latin typeface="Times New Roman"/>
                <a:cs typeface="Times New Roman"/>
              </a:rPr>
              <a:t> </a:t>
            </a:r>
            <a:r>
              <a:rPr sz="1500" dirty="0">
                <a:latin typeface="Calibri"/>
                <a:cs typeface="Calibri"/>
              </a:rPr>
              <a:t>com</a:t>
            </a:r>
            <a:r>
              <a:rPr sz="1500" spc="5" dirty="0">
                <a:latin typeface="Calibri"/>
                <a:cs typeface="Calibri"/>
              </a:rPr>
              <a:t>p</a:t>
            </a:r>
            <a:r>
              <a:rPr sz="1500" dirty="0">
                <a:latin typeface="Calibri"/>
                <a:cs typeface="Calibri"/>
              </a:rPr>
              <a:t>a</a:t>
            </a:r>
            <a:r>
              <a:rPr sz="1500" spc="-10" dirty="0">
                <a:latin typeface="Calibri"/>
                <a:cs typeface="Calibri"/>
              </a:rPr>
              <a:t>ny</a:t>
            </a:r>
            <a:r>
              <a:rPr sz="1500" spc="-40" dirty="0">
                <a:latin typeface="Times New Roman"/>
                <a:cs typeface="Times New Roman"/>
              </a:rPr>
              <a:t> </a:t>
            </a:r>
            <a:r>
              <a:rPr sz="1500" dirty="0">
                <a:latin typeface="Calibri"/>
                <a:cs typeface="Calibri"/>
              </a:rPr>
              <a:t>wants</a:t>
            </a:r>
            <a:r>
              <a:rPr sz="1500" spc="-40" dirty="0">
                <a:latin typeface="Times New Roman"/>
                <a:cs typeface="Times New Roman"/>
              </a:rPr>
              <a:t> </a:t>
            </a:r>
            <a:r>
              <a:rPr sz="1500" dirty="0">
                <a:latin typeface="Calibri"/>
                <a:cs typeface="Calibri"/>
              </a:rPr>
              <a:t>to</a:t>
            </a:r>
            <a:r>
              <a:rPr sz="1500" spc="-40" dirty="0">
                <a:latin typeface="Times New Roman"/>
                <a:cs typeface="Times New Roman"/>
              </a:rPr>
              <a:t> </a:t>
            </a:r>
            <a:r>
              <a:rPr sz="1500" spc="-10" dirty="0">
                <a:latin typeface="Calibri"/>
                <a:cs typeface="Calibri"/>
              </a:rPr>
              <a:t>kn</a:t>
            </a:r>
            <a:r>
              <a:rPr sz="1500" spc="-15" dirty="0">
                <a:latin typeface="Calibri"/>
                <a:cs typeface="Calibri"/>
              </a:rPr>
              <a:t>ow:</a:t>
            </a:r>
            <a:endParaRPr sz="1500" dirty="0">
              <a:latin typeface="Calibri"/>
              <a:cs typeface="Calibri"/>
            </a:endParaRPr>
          </a:p>
          <a:p>
            <a:pPr marL="469265" marR="6985" algn="just">
              <a:lnSpc>
                <a:spcPct val="109800"/>
              </a:lnSpc>
              <a:spcBef>
                <a:spcPts val="805"/>
              </a:spcBef>
            </a:pPr>
            <a:r>
              <a:rPr sz="1500" dirty="0">
                <a:latin typeface="Calibri"/>
                <a:cs typeface="Calibri"/>
              </a:rPr>
              <a:t>What</a:t>
            </a:r>
            <a:r>
              <a:rPr sz="1500" dirty="0">
                <a:latin typeface="Times New Roman"/>
                <a:cs typeface="Times New Roman"/>
              </a:rPr>
              <a:t> </a:t>
            </a:r>
            <a:r>
              <a:rPr sz="1500" spc="-175" dirty="0">
                <a:latin typeface="Times New Roman"/>
                <a:cs typeface="Times New Roman"/>
              </a:rPr>
              <a:t> </a:t>
            </a:r>
            <a:r>
              <a:rPr sz="1500" spc="-10" dirty="0">
                <a:latin typeface="Calibri"/>
                <a:cs typeface="Calibri"/>
              </a:rPr>
              <a:t>a</a:t>
            </a:r>
            <a:r>
              <a:rPr sz="1500" spc="-5" dirty="0">
                <a:latin typeface="Calibri"/>
                <a:cs typeface="Calibri"/>
              </a:rPr>
              <a:t>r</a:t>
            </a:r>
            <a:r>
              <a:rPr sz="1500" spc="-10" dirty="0">
                <a:latin typeface="Calibri"/>
                <a:cs typeface="Calibri"/>
              </a:rPr>
              <a:t>e</a:t>
            </a:r>
            <a:r>
              <a:rPr sz="1500" spc="185" dirty="0">
                <a:latin typeface="Times New Roman"/>
                <a:cs typeface="Times New Roman"/>
              </a:rPr>
              <a:t> </a:t>
            </a:r>
            <a:r>
              <a:rPr sz="1500" dirty="0">
                <a:latin typeface="Calibri"/>
                <a:cs typeface="Calibri"/>
              </a:rPr>
              <a:t>th</a:t>
            </a:r>
            <a:r>
              <a:rPr sz="1500" spc="-10" dirty="0">
                <a:latin typeface="Calibri"/>
                <a:cs typeface="Calibri"/>
              </a:rPr>
              <a:t>e</a:t>
            </a:r>
            <a:r>
              <a:rPr sz="1500" dirty="0">
                <a:latin typeface="Times New Roman"/>
                <a:cs typeface="Times New Roman"/>
              </a:rPr>
              <a:t> </a:t>
            </a:r>
            <a:r>
              <a:rPr sz="1500" spc="-180" dirty="0">
                <a:latin typeface="Times New Roman"/>
                <a:cs typeface="Times New Roman"/>
              </a:rPr>
              <a:t> </a:t>
            </a:r>
            <a:r>
              <a:rPr sz="1500" dirty="0">
                <a:latin typeface="Calibri"/>
                <a:cs typeface="Calibri"/>
              </a:rPr>
              <a:t>d</a:t>
            </a:r>
            <a:r>
              <a:rPr sz="1500" spc="-15" dirty="0">
                <a:latin typeface="Calibri"/>
                <a:cs typeface="Calibri"/>
              </a:rPr>
              <a:t>a</a:t>
            </a:r>
            <a:r>
              <a:rPr sz="1500" spc="-10" dirty="0">
                <a:latin typeface="Calibri"/>
                <a:cs typeface="Calibri"/>
              </a:rPr>
              <a:t>ta</a:t>
            </a:r>
            <a:r>
              <a:rPr sz="1500" dirty="0">
                <a:latin typeface="Times New Roman"/>
                <a:cs typeface="Times New Roman"/>
              </a:rPr>
              <a:t> </a:t>
            </a:r>
            <a:r>
              <a:rPr sz="1500" spc="-185" dirty="0">
                <a:latin typeface="Times New Roman"/>
                <a:cs typeface="Times New Roman"/>
              </a:rPr>
              <a:t> </a:t>
            </a:r>
            <a:r>
              <a:rPr sz="1500" spc="-5" dirty="0">
                <a:latin typeface="Calibri"/>
                <a:cs typeface="Calibri"/>
              </a:rPr>
              <a:t>so</a:t>
            </a:r>
            <a:r>
              <a:rPr sz="1500" spc="5" dirty="0">
                <a:latin typeface="Calibri"/>
                <a:cs typeface="Calibri"/>
              </a:rPr>
              <a:t>u</a:t>
            </a:r>
            <a:r>
              <a:rPr sz="1500" spc="-10" dirty="0">
                <a:latin typeface="Calibri"/>
                <a:cs typeface="Calibri"/>
              </a:rPr>
              <a:t>rces,</a:t>
            </a:r>
            <a:r>
              <a:rPr sz="1500" spc="180" dirty="0">
                <a:latin typeface="Times New Roman"/>
                <a:cs typeface="Times New Roman"/>
              </a:rPr>
              <a:t> </a:t>
            </a:r>
            <a:r>
              <a:rPr sz="1500" dirty="0">
                <a:latin typeface="Calibri"/>
                <a:cs typeface="Calibri"/>
              </a:rPr>
              <a:t>thei</a:t>
            </a:r>
            <a:r>
              <a:rPr sz="1500" spc="-10" dirty="0">
                <a:latin typeface="Calibri"/>
                <a:cs typeface="Calibri"/>
              </a:rPr>
              <a:t>r</a:t>
            </a:r>
            <a:r>
              <a:rPr sz="1500" dirty="0">
                <a:latin typeface="Times New Roman"/>
                <a:cs typeface="Times New Roman"/>
              </a:rPr>
              <a:t> </a:t>
            </a:r>
            <a:r>
              <a:rPr sz="1500" spc="-185" dirty="0">
                <a:latin typeface="Times New Roman"/>
                <a:cs typeface="Times New Roman"/>
              </a:rPr>
              <a:t> </a:t>
            </a:r>
            <a:r>
              <a:rPr sz="1500" spc="-15" dirty="0">
                <a:latin typeface="Calibri"/>
                <a:cs typeface="Calibri"/>
              </a:rPr>
              <a:t>o</a:t>
            </a:r>
            <a:r>
              <a:rPr sz="1500" spc="-20" dirty="0">
                <a:latin typeface="Calibri"/>
                <a:cs typeface="Calibri"/>
              </a:rPr>
              <a:t>r</a:t>
            </a:r>
            <a:r>
              <a:rPr sz="1500" dirty="0">
                <a:latin typeface="Calibri"/>
                <a:cs typeface="Calibri"/>
              </a:rPr>
              <a:t>i</a:t>
            </a:r>
            <a:r>
              <a:rPr sz="1500" spc="-20" dirty="0">
                <a:latin typeface="Calibri"/>
                <a:cs typeface="Calibri"/>
              </a:rPr>
              <a:t>g</a:t>
            </a:r>
            <a:r>
              <a:rPr sz="1500" dirty="0">
                <a:latin typeface="Calibri"/>
                <a:cs typeface="Calibri"/>
              </a:rPr>
              <a:t>i</a:t>
            </a:r>
            <a:r>
              <a:rPr sz="1500" spc="5" dirty="0">
                <a:latin typeface="Calibri"/>
                <a:cs typeface="Calibri"/>
              </a:rPr>
              <a:t>n</a:t>
            </a:r>
            <a:r>
              <a:rPr sz="1500" spc="-15" dirty="0">
                <a:latin typeface="Calibri"/>
                <a:cs typeface="Calibri"/>
              </a:rPr>
              <a:t>s</a:t>
            </a:r>
            <a:r>
              <a:rPr sz="1500" spc="-5" dirty="0">
                <a:latin typeface="Calibri"/>
                <a:cs typeface="Calibri"/>
              </a:rPr>
              <a:t>,</a:t>
            </a:r>
            <a:r>
              <a:rPr sz="1500" dirty="0">
                <a:latin typeface="Times New Roman"/>
                <a:cs typeface="Times New Roman"/>
              </a:rPr>
              <a:t> </a:t>
            </a:r>
            <a:r>
              <a:rPr sz="1500" spc="-180" dirty="0">
                <a:latin typeface="Times New Roman"/>
                <a:cs typeface="Times New Roman"/>
              </a:rPr>
              <a:t> </a:t>
            </a:r>
            <a:r>
              <a:rPr sz="1500" dirty="0">
                <a:latin typeface="Calibri"/>
                <a:cs typeface="Calibri"/>
              </a:rPr>
              <a:t>the</a:t>
            </a:r>
            <a:r>
              <a:rPr sz="1500" spc="-15" dirty="0">
                <a:latin typeface="Calibri"/>
                <a:cs typeface="Calibri"/>
              </a:rPr>
              <a:t>i</a:t>
            </a:r>
            <a:r>
              <a:rPr sz="1500" spc="-10" dirty="0">
                <a:latin typeface="Calibri"/>
                <a:cs typeface="Calibri"/>
              </a:rPr>
              <a:t>r</a:t>
            </a:r>
            <a:r>
              <a:rPr sz="1500" dirty="0">
                <a:latin typeface="Times New Roman"/>
                <a:cs typeface="Times New Roman"/>
              </a:rPr>
              <a:t> </a:t>
            </a:r>
            <a:r>
              <a:rPr sz="1500" spc="-175" dirty="0">
                <a:latin typeface="Times New Roman"/>
                <a:cs typeface="Times New Roman"/>
              </a:rPr>
              <a:t> </a:t>
            </a:r>
            <a:r>
              <a:rPr sz="1500" spc="-5" dirty="0">
                <a:latin typeface="Calibri"/>
                <a:cs typeface="Calibri"/>
              </a:rPr>
              <a:t>f</a:t>
            </a:r>
            <a:r>
              <a:rPr sz="1500" spc="-15" dirty="0">
                <a:latin typeface="Calibri"/>
                <a:cs typeface="Calibri"/>
              </a:rPr>
              <a:t>o</a:t>
            </a:r>
            <a:r>
              <a:rPr sz="1500" spc="-10" dirty="0">
                <a:latin typeface="Calibri"/>
                <a:cs typeface="Calibri"/>
              </a:rPr>
              <a:t>rm</a:t>
            </a:r>
            <a:r>
              <a:rPr sz="1500" dirty="0">
                <a:latin typeface="Calibri"/>
                <a:cs typeface="Calibri"/>
              </a:rPr>
              <a:t>ats</a:t>
            </a:r>
            <a:r>
              <a:rPr sz="1500" dirty="0">
                <a:latin typeface="Times New Roman"/>
                <a:cs typeface="Times New Roman"/>
              </a:rPr>
              <a:t> </a:t>
            </a:r>
            <a:r>
              <a:rPr sz="1500" spc="-185" dirty="0">
                <a:latin typeface="Times New Roman"/>
                <a:cs typeface="Times New Roman"/>
              </a:rPr>
              <a:t> </a:t>
            </a:r>
            <a:r>
              <a:rPr sz="1500" spc="-15" dirty="0">
                <a:latin typeface="Calibri"/>
                <a:cs typeface="Calibri"/>
              </a:rPr>
              <a:t>a</a:t>
            </a:r>
            <a:r>
              <a:rPr sz="1500" dirty="0">
                <a:latin typeface="Calibri"/>
                <a:cs typeface="Calibri"/>
              </a:rPr>
              <a:t>nd</a:t>
            </a:r>
            <a:r>
              <a:rPr sz="1500" dirty="0">
                <a:latin typeface="Times New Roman"/>
                <a:cs typeface="Times New Roman"/>
              </a:rPr>
              <a:t> </a:t>
            </a:r>
            <a:r>
              <a:rPr sz="1500" spc="-175" dirty="0">
                <a:latin typeface="Times New Roman"/>
                <a:cs typeface="Times New Roman"/>
              </a:rPr>
              <a:t> </a:t>
            </a:r>
            <a:r>
              <a:rPr sz="1500" spc="-5" dirty="0">
                <a:latin typeface="Calibri"/>
                <a:cs typeface="Calibri"/>
              </a:rPr>
              <a:t>o</a:t>
            </a:r>
            <a:r>
              <a:rPr sz="1500" spc="-10" dirty="0">
                <a:latin typeface="Calibri"/>
                <a:cs typeface="Calibri"/>
              </a:rPr>
              <a:t>t</a:t>
            </a:r>
            <a:r>
              <a:rPr sz="1500" dirty="0">
                <a:latin typeface="Calibri"/>
                <a:cs typeface="Calibri"/>
              </a:rPr>
              <a:t>h</a:t>
            </a:r>
            <a:r>
              <a:rPr sz="1500" spc="-10" dirty="0">
                <a:latin typeface="Calibri"/>
                <a:cs typeface="Calibri"/>
              </a:rPr>
              <a:t>er</a:t>
            </a:r>
            <a:r>
              <a:rPr sz="1500" spc="-5" dirty="0">
                <a:latin typeface="Times New Roman"/>
                <a:cs typeface="Times New Roman"/>
              </a:rPr>
              <a:t> </a:t>
            </a:r>
            <a:r>
              <a:rPr sz="1500" dirty="0">
                <a:latin typeface="Calibri"/>
                <a:cs typeface="Calibri"/>
              </a:rPr>
              <a:t>deta</a:t>
            </a:r>
            <a:r>
              <a:rPr sz="1500" spc="-5" dirty="0">
                <a:latin typeface="Calibri"/>
                <a:cs typeface="Calibri"/>
              </a:rPr>
              <a:t>i</a:t>
            </a:r>
            <a:r>
              <a:rPr sz="1500" spc="5" dirty="0">
                <a:latin typeface="Calibri"/>
                <a:cs typeface="Calibri"/>
              </a:rPr>
              <a:t>l</a:t>
            </a:r>
            <a:r>
              <a:rPr sz="1500" dirty="0">
                <a:latin typeface="Calibri"/>
                <a:cs typeface="Calibri"/>
              </a:rPr>
              <a:t>s</a:t>
            </a:r>
            <a:r>
              <a:rPr sz="1500" dirty="0">
                <a:latin typeface="Times New Roman"/>
                <a:cs typeface="Times New Roman"/>
              </a:rPr>
              <a:t> </a:t>
            </a:r>
            <a:r>
              <a:rPr sz="1500" spc="125" dirty="0">
                <a:latin typeface="Times New Roman"/>
                <a:cs typeface="Times New Roman"/>
              </a:rPr>
              <a:t> </a:t>
            </a:r>
            <a:r>
              <a:rPr sz="1500" dirty="0">
                <a:latin typeface="Calibri"/>
                <a:cs typeface="Calibri"/>
              </a:rPr>
              <a:t>t</a:t>
            </a:r>
            <a:r>
              <a:rPr sz="1500" spc="-10" dirty="0">
                <a:latin typeface="Calibri"/>
                <a:cs typeface="Calibri"/>
              </a:rPr>
              <a:t>hat</a:t>
            </a:r>
            <a:r>
              <a:rPr sz="1500" dirty="0">
                <a:latin typeface="Times New Roman"/>
                <a:cs typeface="Times New Roman"/>
              </a:rPr>
              <a:t> </a:t>
            </a:r>
            <a:r>
              <a:rPr sz="1500" spc="125" dirty="0">
                <a:latin typeface="Times New Roman"/>
                <a:cs typeface="Times New Roman"/>
              </a:rPr>
              <a:t> </a:t>
            </a:r>
            <a:r>
              <a:rPr sz="1500" spc="-10" dirty="0">
                <a:latin typeface="Calibri"/>
                <a:cs typeface="Calibri"/>
              </a:rPr>
              <a:t>yo</a:t>
            </a:r>
            <a:r>
              <a:rPr sz="1500" dirty="0">
                <a:latin typeface="Calibri"/>
                <a:cs typeface="Calibri"/>
              </a:rPr>
              <a:t>u</a:t>
            </a:r>
            <a:r>
              <a:rPr sz="1500" dirty="0">
                <a:latin typeface="Times New Roman"/>
                <a:cs typeface="Times New Roman"/>
              </a:rPr>
              <a:t> </a:t>
            </a:r>
            <a:r>
              <a:rPr sz="1500" spc="125" dirty="0">
                <a:latin typeface="Times New Roman"/>
                <a:cs typeface="Times New Roman"/>
              </a:rPr>
              <a:t> </a:t>
            </a:r>
            <a:r>
              <a:rPr sz="1500" spc="-5" dirty="0">
                <a:latin typeface="Calibri"/>
                <a:cs typeface="Calibri"/>
              </a:rPr>
              <a:t>f</a:t>
            </a:r>
            <a:r>
              <a:rPr sz="1500" spc="-10" dirty="0">
                <a:latin typeface="Calibri"/>
                <a:cs typeface="Calibri"/>
              </a:rPr>
              <a:t>i</a:t>
            </a:r>
            <a:r>
              <a:rPr sz="1500" dirty="0">
                <a:latin typeface="Calibri"/>
                <a:cs typeface="Calibri"/>
              </a:rPr>
              <a:t>nd</a:t>
            </a:r>
            <a:r>
              <a:rPr sz="1500" dirty="0">
                <a:latin typeface="Times New Roman"/>
                <a:cs typeface="Times New Roman"/>
              </a:rPr>
              <a:t> </a:t>
            </a:r>
            <a:r>
              <a:rPr sz="1500" spc="145" dirty="0">
                <a:latin typeface="Times New Roman"/>
                <a:cs typeface="Times New Roman"/>
              </a:rPr>
              <a:t> </a:t>
            </a:r>
            <a:r>
              <a:rPr sz="1500" dirty="0">
                <a:latin typeface="Calibri"/>
                <a:cs typeface="Calibri"/>
              </a:rPr>
              <a:t>n</a:t>
            </a:r>
            <a:r>
              <a:rPr sz="1500" spc="-10" dirty="0">
                <a:latin typeface="Calibri"/>
                <a:cs typeface="Calibri"/>
              </a:rPr>
              <a:t>ec</a:t>
            </a:r>
            <a:r>
              <a:rPr sz="1500" spc="-15" dirty="0">
                <a:latin typeface="Calibri"/>
                <a:cs typeface="Calibri"/>
              </a:rPr>
              <a:t>essar</a:t>
            </a:r>
            <a:r>
              <a:rPr sz="1500" spc="-5" dirty="0">
                <a:latin typeface="Calibri"/>
                <a:cs typeface="Calibri"/>
              </a:rPr>
              <a:t>y</a:t>
            </a:r>
            <a:r>
              <a:rPr sz="1500" dirty="0">
                <a:latin typeface="Calibri"/>
                <a:cs typeface="Calibri"/>
              </a:rPr>
              <a:t>?</a:t>
            </a:r>
            <a:r>
              <a:rPr sz="1500" dirty="0">
                <a:latin typeface="Times New Roman"/>
                <a:cs typeface="Times New Roman"/>
              </a:rPr>
              <a:t> </a:t>
            </a:r>
            <a:r>
              <a:rPr sz="1500" spc="125" dirty="0">
                <a:latin typeface="Times New Roman"/>
                <a:cs typeface="Times New Roman"/>
              </a:rPr>
              <a:t> </a:t>
            </a:r>
            <a:r>
              <a:rPr sz="1500" spc="-5" dirty="0">
                <a:latin typeface="Calibri"/>
                <a:cs typeface="Calibri"/>
              </a:rPr>
              <a:t>T</a:t>
            </a:r>
            <a:r>
              <a:rPr sz="1500" spc="-10" dirty="0">
                <a:latin typeface="Calibri"/>
                <a:cs typeface="Calibri"/>
              </a:rPr>
              <a:t>hey</a:t>
            </a:r>
            <a:r>
              <a:rPr sz="1500" dirty="0">
                <a:latin typeface="Times New Roman"/>
                <a:cs typeface="Times New Roman"/>
              </a:rPr>
              <a:t> </a:t>
            </a:r>
            <a:r>
              <a:rPr sz="1500" spc="125" dirty="0">
                <a:latin typeface="Times New Roman"/>
                <a:cs typeface="Times New Roman"/>
              </a:rPr>
              <a:t> </a:t>
            </a:r>
            <a:r>
              <a:rPr sz="1500" dirty="0">
                <a:latin typeface="Calibri"/>
                <a:cs typeface="Calibri"/>
              </a:rPr>
              <a:t>can</a:t>
            </a:r>
            <a:r>
              <a:rPr sz="1500" dirty="0">
                <a:latin typeface="Times New Roman"/>
                <a:cs typeface="Times New Roman"/>
              </a:rPr>
              <a:t> </a:t>
            </a:r>
            <a:r>
              <a:rPr sz="1500" spc="125" dirty="0">
                <a:latin typeface="Times New Roman"/>
                <a:cs typeface="Times New Roman"/>
              </a:rPr>
              <a:t> </a:t>
            </a:r>
            <a:r>
              <a:rPr sz="1500" dirty="0">
                <a:latin typeface="Calibri"/>
                <a:cs typeface="Calibri"/>
              </a:rPr>
              <a:t>b</a:t>
            </a:r>
            <a:r>
              <a:rPr sz="1500" spc="-10" dirty="0">
                <a:latin typeface="Calibri"/>
                <a:cs typeface="Calibri"/>
              </a:rPr>
              <a:t>e</a:t>
            </a:r>
            <a:r>
              <a:rPr sz="1500" dirty="0">
                <a:latin typeface="Times New Roman"/>
                <a:cs typeface="Times New Roman"/>
              </a:rPr>
              <a:t> </a:t>
            </a:r>
            <a:r>
              <a:rPr sz="1500" spc="120" dirty="0">
                <a:latin typeface="Times New Roman"/>
                <a:cs typeface="Times New Roman"/>
              </a:rPr>
              <a:t> </a:t>
            </a:r>
            <a:r>
              <a:rPr sz="1500" dirty="0">
                <a:latin typeface="Calibri"/>
                <a:cs typeface="Calibri"/>
              </a:rPr>
              <a:t>d</a:t>
            </a:r>
            <a:r>
              <a:rPr sz="1500" spc="-10" dirty="0">
                <a:latin typeface="Calibri"/>
                <a:cs typeface="Calibri"/>
              </a:rPr>
              <a:t>esc</a:t>
            </a:r>
            <a:r>
              <a:rPr sz="1500" spc="-20" dirty="0">
                <a:latin typeface="Calibri"/>
                <a:cs typeface="Calibri"/>
              </a:rPr>
              <a:t>r</a:t>
            </a:r>
            <a:r>
              <a:rPr sz="1500" dirty="0">
                <a:latin typeface="Calibri"/>
                <a:cs typeface="Calibri"/>
              </a:rPr>
              <a:t>i</a:t>
            </a:r>
            <a:r>
              <a:rPr sz="1500" spc="-15" dirty="0">
                <a:latin typeface="Calibri"/>
                <a:cs typeface="Calibri"/>
              </a:rPr>
              <a:t>b</a:t>
            </a:r>
            <a:r>
              <a:rPr sz="1500" spc="-20" dirty="0">
                <a:latin typeface="Calibri"/>
                <a:cs typeface="Calibri"/>
              </a:rPr>
              <a:t>e</a:t>
            </a:r>
            <a:r>
              <a:rPr sz="1500" dirty="0">
                <a:latin typeface="Calibri"/>
                <a:cs typeface="Calibri"/>
              </a:rPr>
              <a:t>d</a:t>
            </a:r>
            <a:r>
              <a:rPr sz="1500" dirty="0">
                <a:latin typeface="Times New Roman"/>
                <a:cs typeface="Times New Roman"/>
              </a:rPr>
              <a:t> </a:t>
            </a:r>
            <a:r>
              <a:rPr sz="1500" spc="125" dirty="0">
                <a:latin typeface="Times New Roman"/>
                <a:cs typeface="Times New Roman"/>
              </a:rPr>
              <a:t> </a:t>
            </a:r>
            <a:r>
              <a:rPr sz="1500" dirty="0">
                <a:latin typeface="Calibri"/>
                <a:cs typeface="Calibri"/>
              </a:rPr>
              <a:t>h</a:t>
            </a:r>
            <a:r>
              <a:rPr sz="1500" spc="-10" dirty="0">
                <a:latin typeface="Calibri"/>
                <a:cs typeface="Calibri"/>
              </a:rPr>
              <a:t>ere.</a:t>
            </a:r>
            <a:r>
              <a:rPr sz="1500" spc="-5" dirty="0">
                <a:latin typeface="Times New Roman"/>
                <a:cs typeface="Times New Roman"/>
              </a:rPr>
              <a:t> </a:t>
            </a:r>
            <a:r>
              <a:rPr sz="1500" spc="-10" dirty="0">
                <a:latin typeface="Calibri"/>
                <a:cs typeface="Calibri"/>
              </a:rPr>
              <a:t>Pro</a:t>
            </a:r>
            <a:r>
              <a:rPr sz="1500" spc="-20" dirty="0">
                <a:latin typeface="Calibri"/>
                <a:cs typeface="Calibri"/>
              </a:rPr>
              <a:t>v</a:t>
            </a:r>
            <a:r>
              <a:rPr sz="1500" dirty="0">
                <a:latin typeface="Calibri"/>
                <a:cs typeface="Calibri"/>
              </a:rPr>
              <a:t>i</a:t>
            </a:r>
            <a:r>
              <a:rPr sz="1500" spc="5" dirty="0">
                <a:latin typeface="Calibri"/>
                <a:cs typeface="Calibri"/>
              </a:rPr>
              <a:t>d</a:t>
            </a:r>
            <a:r>
              <a:rPr sz="1500" spc="-10" dirty="0">
                <a:latin typeface="Calibri"/>
                <a:cs typeface="Calibri"/>
              </a:rPr>
              <a:t>e</a:t>
            </a:r>
            <a:r>
              <a:rPr sz="1500" spc="110" dirty="0">
                <a:latin typeface="Times New Roman"/>
                <a:cs typeface="Times New Roman"/>
              </a:rPr>
              <a:t> </a:t>
            </a:r>
            <a:r>
              <a:rPr sz="1500" dirty="0">
                <a:latin typeface="Calibri"/>
                <a:cs typeface="Calibri"/>
              </a:rPr>
              <a:t>a</a:t>
            </a:r>
            <a:r>
              <a:rPr sz="1500" spc="105" dirty="0">
                <a:latin typeface="Times New Roman"/>
                <a:cs typeface="Times New Roman"/>
              </a:rPr>
              <a:t> </a:t>
            </a:r>
            <a:r>
              <a:rPr sz="1500" dirty="0">
                <a:latin typeface="Calibri"/>
                <a:cs typeface="Calibri"/>
              </a:rPr>
              <a:t>p</a:t>
            </a:r>
            <a:r>
              <a:rPr sz="1500" spc="-20" dirty="0">
                <a:latin typeface="Calibri"/>
                <a:cs typeface="Calibri"/>
              </a:rPr>
              <a:t>r</a:t>
            </a:r>
            <a:r>
              <a:rPr sz="1500" spc="-5" dirty="0">
                <a:latin typeface="Calibri"/>
                <a:cs typeface="Calibri"/>
              </a:rPr>
              <a:t>o</a:t>
            </a:r>
            <a:r>
              <a:rPr sz="1500" dirty="0">
                <a:latin typeface="Calibri"/>
                <a:cs typeface="Calibri"/>
              </a:rPr>
              <a:t>p</a:t>
            </a:r>
            <a:r>
              <a:rPr sz="1500" spc="-10" dirty="0">
                <a:latin typeface="Calibri"/>
                <a:cs typeface="Calibri"/>
              </a:rPr>
              <a:t>er</a:t>
            </a:r>
            <a:r>
              <a:rPr sz="1500" spc="100" dirty="0">
                <a:latin typeface="Times New Roman"/>
                <a:cs typeface="Times New Roman"/>
              </a:rPr>
              <a:t> </a:t>
            </a:r>
            <a:r>
              <a:rPr sz="1500" spc="-10" dirty="0">
                <a:latin typeface="Calibri"/>
                <a:cs typeface="Calibri"/>
              </a:rPr>
              <a:t>data</a:t>
            </a:r>
            <a:r>
              <a:rPr sz="1500" spc="114" dirty="0">
                <a:latin typeface="Times New Roman"/>
                <a:cs typeface="Times New Roman"/>
              </a:rPr>
              <a:t> </a:t>
            </a:r>
            <a:r>
              <a:rPr sz="1500" dirty="0">
                <a:latin typeface="Calibri"/>
                <a:cs typeface="Calibri"/>
              </a:rPr>
              <a:t>d</a:t>
            </a:r>
            <a:r>
              <a:rPr sz="1500" spc="-10" dirty="0">
                <a:latin typeface="Calibri"/>
                <a:cs typeface="Calibri"/>
              </a:rPr>
              <a:t>es</a:t>
            </a:r>
            <a:r>
              <a:rPr sz="1500" spc="-25" dirty="0">
                <a:latin typeface="Calibri"/>
                <a:cs typeface="Calibri"/>
              </a:rPr>
              <a:t>c</a:t>
            </a:r>
            <a:r>
              <a:rPr sz="1500" dirty="0">
                <a:latin typeface="Calibri"/>
                <a:cs typeface="Calibri"/>
              </a:rPr>
              <a:t>r</a:t>
            </a:r>
            <a:r>
              <a:rPr sz="1500" spc="5" dirty="0">
                <a:latin typeface="Calibri"/>
                <a:cs typeface="Calibri"/>
              </a:rPr>
              <a:t>i</a:t>
            </a:r>
            <a:r>
              <a:rPr sz="1500" dirty="0">
                <a:latin typeface="Calibri"/>
                <a:cs typeface="Calibri"/>
              </a:rPr>
              <a:t>p</a:t>
            </a:r>
            <a:r>
              <a:rPr sz="1500" spc="-20" dirty="0">
                <a:latin typeface="Calibri"/>
                <a:cs typeface="Calibri"/>
              </a:rPr>
              <a:t>t</a:t>
            </a:r>
            <a:r>
              <a:rPr sz="1500" dirty="0">
                <a:latin typeface="Calibri"/>
                <a:cs typeface="Calibri"/>
              </a:rPr>
              <a:t>i</a:t>
            </a:r>
            <a:r>
              <a:rPr sz="1500" spc="-5" dirty="0">
                <a:latin typeface="Calibri"/>
                <a:cs typeface="Calibri"/>
              </a:rPr>
              <a:t>o</a:t>
            </a:r>
            <a:r>
              <a:rPr sz="1500" spc="5" dirty="0">
                <a:latin typeface="Calibri"/>
                <a:cs typeface="Calibri"/>
              </a:rPr>
              <a:t>n</a:t>
            </a:r>
            <a:r>
              <a:rPr sz="1500" dirty="0">
                <a:latin typeface="Calibri"/>
                <a:cs typeface="Calibri"/>
              </a:rPr>
              <a:t>.</a:t>
            </a:r>
            <a:r>
              <a:rPr sz="1500" spc="105" dirty="0">
                <a:latin typeface="Times New Roman"/>
                <a:cs typeface="Times New Roman"/>
              </a:rPr>
              <a:t> </a:t>
            </a:r>
            <a:r>
              <a:rPr sz="1500" spc="-5" dirty="0">
                <a:latin typeface="Calibri"/>
                <a:cs typeface="Calibri"/>
              </a:rPr>
              <a:t>Y</a:t>
            </a:r>
            <a:r>
              <a:rPr sz="1500" spc="-10" dirty="0">
                <a:latin typeface="Calibri"/>
                <a:cs typeface="Calibri"/>
              </a:rPr>
              <a:t>o</a:t>
            </a:r>
            <a:r>
              <a:rPr sz="1500" dirty="0">
                <a:latin typeface="Calibri"/>
                <a:cs typeface="Calibri"/>
              </a:rPr>
              <a:t>u</a:t>
            </a:r>
            <a:r>
              <a:rPr sz="1500" spc="114" dirty="0">
                <a:latin typeface="Times New Roman"/>
                <a:cs typeface="Times New Roman"/>
              </a:rPr>
              <a:t> </a:t>
            </a:r>
            <a:r>
              <a:rPr sz="1500" dirty="0">
                <a:latin typeface="Calibri"/>
                <a:cs typeface="Calibri"/>
              </a:rPr>
              <a:t>can</a:t>
            </a:r>
            <a:r>
              <a:rPr sz="1500" spc="110" dirty="0">
                <a:latin typeface="Times New Roman"/>
                <a:cs typeface="Times New Roman"/>
              </a:rPr>
              <a:t> </a:t>
            </a:r>
            <a:r>
              <a:rPr sz="1500" dirty="0">
                <a:latin typeface="Calibri"/>
                <a:cs typeface="Calibri"/>
              </a:rPr>
              <a:t>al</a:t>
            </a:r>
            <a:r>
              <a:rPr sz="1500" spc="-5" dirty="0">
                <a:latin typeface="Calibri"/>
                <a:cs typeface="Calibri"/>
              </a:rPr>
              <a:t>s</a:t>
            </a:r>
            <a:r>
              <a:rPr sz="1500" dirty="0">
                <a:latin typeface="Calibri"/>
                <a:cs typeface="Calibri"/>
              </a:rPr>
              <a:t>o</a:t>
            </a:r>
            <a:r>
              <a:rPr sz="1500" spc="105" dirty="0">
                <a:latin typeface="Times New Roman"/>
                <a:cs typeface="Times New Roman"/>
              </a:rPr>
              <a:t> </a:t>
            </a:r>
            <a:r>
              <a:rPr sz="1500" dirty="0">
                <a:latin typeface="Calibri"/>
                <a:cs typeface="Calibri"/>
              </a:rPr>
              <a:t>add</a:t>
            </a:r>
            <a:r>
              <a:rPr sz="1500" spc="105" dirty="0">
                <a:latin typeface="Times New Roman"/>
                <a:cs typeface="Times New Roman"/>
              </a:rPr>
              <a:t> </a:t>
            </a:r>
            <a:r>
              <a:rPr sz="1500" dirty="0">
                <a:latin typeface="Calibri"/>
                <a:cs typeface="Calibri"/>
              </a:rPr>
              <a:t>a</a:t>
            </a:r>
            <a:r>
              <a:rPr sz="1500" spc="114" dirty="0">
                <a:latin typeface="Times New Roman"/>
                <a:cs typeface="Times New Roman"/>
              </a:rPr>
              <a:t> </a:t>
            </a:r>
            <a:r>
              <a:rPr sz="1500" spc="-15" dirty="0">
                <a:latin typeface="Calibri"/>
                <a:cs typeface="Calibri"/>
              </a:rPr>
              <a:t>s</a:t>
            </a:r>
            <a:r>
              <a:rPr sz="1500" spc="-10" dirty="0">
                <a:latin typeface="Calibri"/>
                <a:cs typeface="Calibri"/>
              </a:rPr>
              <a:t>n</a:t>
            </a:r>
            <a:r>
              <a:rPr sz="1500" dirty="0">
                <a:latin typeface="Calibri"/>
                <a:cs typeface="Calibri"/>
              </a:rPr>
              <a:t>ap</a:t>
            </a:r>
            <a:r>
              <a:rPr sz="1500" spc="-5" dirty="0">
                <a:latin typeface="Calibri"/>
                <a:cs typeface="Calibri"/>
              </a:rPr>
              <a:t>s</a:t>
            </a:r>
            <a:r>
              <a:rPr sz="1500" dirty="0">
                <a:latin typeface="Calibri"/>
                <a:cs typeface="Calibri"/>
              </a:rPr>
              <a:t>h</a:t>
            </a:r>
            <a:r>
              <a:rPr sz="1500" spc="-5" dirty="0">
                <a:latin typeface="Calibri"/>
                <a:cs typeface="Calibri"/>
              </a:rPr>
              <a:t>o</a:t>
            </a:r>
            <a:r>
              <a:rPr sz="1500" dirty="0">
                <a:latin typeface="Calibri"/>
                <a:cs typeface="Calibri"/>
              </a:rPr>
              <a:t>t</a:t>
            </a:r>
            <a:r>
              <a:rPr sz="1500" spc="105" dirty="0">
                <a:latin typeface="Times New Roman"/>
                <a:cs typeface="Times New Roman"/>
              </a:rPr>
              <a:t> </a:t>
            </a:r>
            <a:r>
              <a:rPr sz="1500" spc="-5" dirty="0">
                <a:latin typeface="Calibri"/>
                <a:cs typeface="Calibri"/>
              </a:rPr>
              <a:t>of</a:t>
            </a:r>
            <a:r>
              <a:rPr sz="1500" spc="-5" dirty="0">
                <a:latin typeface="Times New Roman"/>
                <a:cs typeface="Times New Roman"/>
              </a:rPr>
              <a:t> </a:t>
            </a:r>
            <a:r>
              <a:rPr sz="1500" dirty="0">
                <a:latin typeface="Calibri"/>
                <a:cs typeface="Calibri"/>
              </a:rPr>
              <a:t>th</a:t>
            </a:r>
            <a:r>
              <a:rPr sz="1500" spc="-10" dirty="0">
                <a:latin typeface="Calibri"/>
                <a:cs typeface="Calibri"/>
              </a:rPr>
              <a:t>e</a:t>
            </a:r>
            <a:r>
              <a:rPr sz="1500" spc="-45" dirty="0">
                <a:latin typeface="Times New Roman"/>
                <a:cs typeface="Times New Roman"/>
              </a:rPr>
              <a:t> </a:t>
            </a:r>
            <a:r>
              <a:rPr sz="1500" dirty="0">
                <a:latin typeface="Calibri"/>
                <a:cs typeface="Calibri"/>
              </a:rPr>
              <a:t>d</a:t>
            </a:r>
            <a:r>
              <a:rPr sz="1500" spc="-10" dirty="0">
                <a:latin typeface="Calibri"/>
                <a:cs typeface="Calibri"/>
              </a:rPr>
              <a:t>ata</a:t>
            </a:r>
            <a:r>
              <a:rPr sz="1500" dirty="0">
                <a:latin typeface="Calibri"/>
                <a:cs typeface="Calibri"/>
              </a:rPr>
              <a:t>.</a:t>
            </a:r>
            <a:endParaRPr lang="en-US" sz="15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108869" y="859151"/>
            <a:ext cx="11506200" cy="8373749"/>
          </a:xfrm>
          <a:prstGeom prst="rect">
            <a:avLst/>
          </a:prstGeom>
          <a:blipFill>
            <a:blip r:embed="rId3" cstate="print"/>
            <a:stretch>
              <a:fillRect/>
            </a:stretch>
          </a:blipFill>
        </p:spPr>
        <p:txBody>
          <a:bodyPr wrap="square" lIns="0" tIns="0" rIns="0" bIns="0" rtlCol="0"/>
          <a:lstStyle/>
          <a:p>
            <a:endParaRPr/>
          </a:p>
        </p:txBody>
      </p:sp>
      <p:sp>
        <p:nvSpPr>
          <p:cNvPr id="5" name="TextBox 4">
            <a:extLst>
              <a:ext uri="{FF2B5EF4-FFF2-40B4-BE49-F238E27FC236}">
                <a16:creationId xmlns:a16="http://schemas.microsoft.com/office/drawing/2014/main" xmlns="" id="{F843C7D5-CECB-EFF0-85D8-6C25D65B82F8}"/>
              </a:ext>
            </a:extLst>
          </p:cNvPr>
          <p:cNvSpPr txBox="1"/>
          <p:nvPr/>
        </p:nvSpPr>
        <p:spPr>
          <a:xfrm>
            <a:off x="4233069" y="314218"/>
            <a:ext cx="4038600" cy="523220"/>
          </a:xfrm>
          <a:prstGeom prst="rect">
            <a:avLst/>
          </a:prstGeom>
          <a:noFill/>
        </p:spPr>
        <p:txBody>
          <a:bodyPr wrap="square">
            <a:spAutoFit/>
          </a:bodyPr>
          <a:lstStyle/>
          <a:p>
            <a:pPr marL="241300">
              <a:spcBef>
                <a:spcPts val="1065"/>
              </a:spcBef>
              <a:tabLst>
                <a:tab pos="469900" algn="l"/>
              </a:tabLst>
            </a:pPr>
            <a:r>
              <a:rPr lang="en-US" sz="2800" b="1" dirty="0">
                <a:latin typeface="Comic Sans MS" panose="030F0702030302020204" pitchFamily="66" charset="0"/>
                <a:cs typeface="Calibri"/>
              </a:rPr>
              <a:t>D</a:t>
            </a:r>
            <a:r>
              <a:rPr lang="en-US" sz="2800" b="1" spc="-10" dirty="0">
                <a:latin typeface="Comic Sans MS" panose="030F0702030302020204" pitchFamily="66" charset="0"/>
                <a:cs typeface="Calibri"/>
              </a:rPr>
              <a:t>ata</a:t>
            </a:r>
            <a:r>
              <a:rPr lang="en-US" sz="2800" b="1" spc="-45" dirty="0">
                <a:latin typeface="Comic Sans MS" panose="030F0702030302020204" pitchFamily="66" charset="0"/>
                <a:cs typeface="Times New Roman"/>
              </a:rPr>
              <a:t> </a:t>
            </a:r>
            <a:r>
              <a:rPr lang="en-US" sz="2800" b="1" spc="-5" dirty="0">
                <a:latin typeface="Comic Sans MS" panose="030F0702030302020204" pitchFamily="66" charset="0"/>
                <a:cs typeface="Calibri"/>
              </a:rPr>
              <a:t>Pre</a:t>
            </a:r>
            <a:r>
              <a:rPr lang="en-US" sz="2800" b="1" spc="5" dirty="0">
                <a:latin typeface="Comic Sans MS" panose="030F0702030302020204" pitchFamily="66" charset="0"/>
                <a:cs typeface="Calibri"/>
              </a:rPr>
              <a:t>p</a:t>
            </a:r>
            <a:r>
              <a:rPr lang="en-US" sz="2800" b="1" spc="-5" dirty="0">
                <a:latin typeface="Comic Sans MS" panose="030F0702030302020204" pitchFamily="66" charset="0"/>
                <a:cs typeface="Calibri"/>
              </a:rPr>
              <a:t>ro</a:t>
            </a:r>
            <a:r>
              <a:rPr lang="en-US" sz="2800" b="1" spc="-10" dirty="0">
                <a:latin typeface="Comic Sans MS" panose="030F0702030302020204" pitchFamily="66" charset="0"/>
                <a:cs typeface="Calibri"/>
              </a:rPr>
              <a:t>c</a:t>
            </a:r>
            <a:r>
              <a:rPr lang="en-US" sz="2800" b="1" dirty="0">
                <a:latin typeface="Comic Sans MS" panose="030F0702030302020204" pitchFamily="66" charset="0"/>
                <a:cs typeface="Calibri"/>
              </a:rPr>
              <a:t>e</a:t>
            </a:r>
            <a:r>
              <a:rPr lang="en-US" sz="2800" b="1" spc="-10" dirty="0">
                <a:latin typeface="Comic Sans MS" panose="030F0702030302020204" pitchFamily="66" charset="0"/>
                <a:cs typeface="Calibri"/>
              </a:rPr>
              <a:t>s</a:t>
            </a:r>
            <a:r>
              <a:rPr lang="en-US" sz="2800" b="1" spc="-20" dirty="0">
                <a:latin typeface="Comic Sans MS" panose="030F0702030302020204" pitchFamily="66" charset="0"/>
                <a:cs typeface="Calibri"/>
              </a:rPr>
              <a:t>s</a:t>
            </a:r>
            <a:r>
              <a:rPr lang="en-US" sz="2800" b="1" spc="-5" dirty="0">
                <a:latin typeface="Comic Sans MS" panose="030F0702030302020204" pitchFamily="66" charset="0"/>
                <a:cs typeface="Calibri"/>
              </a:rPr>
              <a:t>in</a:t>
            </a:r>
            <a:r>
              <a:rPr lang="en-US" sz="2800" b="1" dirty="0">
                <a:latin typeface="Comic Sans MS" panose="030F0702030302020204" pitchFamily="66" charset="0"/>
                <a:cs typeface="Calibri"/>
              </a:rPr>
              <a:t>g</a:t>
            </a:r>
            <a:endParaRPr lang="en-US" sz="2800" dirty="0">
              <a:latin typeface="Comic Sans MS" panose="030F0702030302020204" pitchFamily="66" charset="0"/>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4468" y="317500"/>
            <a:ext cx="13639801" cy="6741333"/>
          </a:xfrm>
          <a:prstGeom prst="rect">
            <a:avLst/>
          </a:prstGeom>
        </p:spPr>
        <p:txBody>
          <a:bodyPr vert="horz" wrap="square" lIns="0" tIns="0" rIns="0" bIns="0" rtlCol="0">
            <a:spAutoFit/>
          </a:bodyPr>
          <a:lstStyle/>
          <a:p>
            <a:pPr marL="240665" indent="-227965" algn="just">
              <a:spcBef>
                <a:spcPts val="1080"/>
              </a:spcBef>
              <a:buFont typeface="Symbol"/>
              <a:buChar char=""/>
              <a:tabLst>
                <a:tab pos="241300" algn="l"/>
              </a:tabLst>
            </a:pPr>
            <a:r>
              <a:rPr b="1" spc="-10" dirty="0">
                <a:latin typeface="Comic Sans MS" panose="030F0702030302020204" pitchFamily="66" charset="0"/>
                <a:cs typeface="Calibri"/>
              </a:rPr>
              <a:t>Hard</a:t>
            </a:r>
            <a:r>
              <a:rPr b="1" spc="-5" dirty="0">
                <a:latin typeface="Comic Sans MS" panose="030F0702030302020204" pitchFamily="66" charset="0"/>
                <a:cs typeface="Calibri"/>
              </a:rPr>
              <a:t>war</a:t>
            </a:r>
            <a:r>
              <a:rPr b="1" dirty="0">
                <a:latin typeface="Comic Sans MS" panose="030F0702030302020204" pitchFamily="66" charset="0"/>
                <a:cs typeface="Calibri"/>
              </a:rPr>
              <a:t>e</a:t>
            </a:r>
            <a:r>
              <a:rPr b="1" spc="-40" dirty="0">
                <a:latin typeface="Comic Sans MS" panose="030F0702030302020204" pitchFamily="66" charset="0"/>
                <a:cs typeface="Times New Roman"/>
              </a:rPr>
              <a:t> </a:t>
            </a:r>
            <a:r>
              <a:rPr b="1" spc="-10" dirty="0">
                <a:latin typeface="Comic Sans MS" panose="030F0702030302020204" pitchFamily="66" charset="0"/>
                <a:cs typeface="Calibri"/>
              </a:rPr>
              <a:t>a</a:t>
            </a:r>
            <a:r>
              <a:rPr b="1" spc="-20" dirty="0">
                <a:latin typeface="Comic Sans MS" panose="030F0702030302020204" pitchFamily="66" charset="0"/>
                <a:cs typeface="Calibri"/>
              </a:rPr>
              <a:t>n</a:t>
            </a:r>
            <a:r>
              <a:rPr b="1" spc="-10" dirty="0">
                <a:latin typeface="Comic Sans MS" panose="030F0702030302020204" pitchFamily="66" charset="0"/>
                <a:cs typeface="Calibri"/>
              </a:rPr>
              <a:t>d</a:t>
            </a:r>
            <a:r>
              <a:rPr b="1" spc="-40" dirty="0">
                <a:latin typeface="Comic Sans MS" panose="030F0702030302020204" pitchFamily="66" charset="0"/>
                <a:cs typeface="Times New Roman"/>
              </a:rPr>
              <a:t> </a:t>
            </a:r>
            <a:r>
              <a:rPr b="1" spc="-25" dirty="0">
                <a:latin typeface="Comic Sans MS" panose="030F0702030302020204" pitchFamily="66" charset="0"/>
                <a:cs typeface="Calibri"/>
              </a:rPr>
              <a:t>S</a:t>
            </a:r>
            <a:r>
              <a:rPr b="1" dirty="0">
                <a:latin typeface="Comic Sans MS" panose="030F0702030302020204" pitchFamily="66" charset="0"/>
                <a:cs typeface="Calibri"/>
              </a:rPr>
              <a:t>oftware</a:t>
            </a:r>
            <a:r>
              <a:rPr b="1" spc="-55" dirty="0">
                <a:latin typeface="Comic Sans MS" panose="030F0702030302020204" pitchFamily="66" charset="0"/>
                <a:cs typeface="Times New Roman"/>
              </a:rPr>
              <a:t> </a:t>
            </a:r>
            <a:r>
              <a:rPr b="1" dirty="0">
                <a:latin typeface="Comic Sans MS" panose="030F0702030302020204" pitchFamily="66" charset="0"/>
                <a:cs typeface="Calibri"/>
              </a:rPr>
              <a:t>Re</a:t>
            </a:r>
            <a:r>
              <a:rPr b="1" spc="-10" dirty="0">
                <a:latin typeface="Comic Sans MS" panose="030F0702030302020204" pitchFamily="66" charset="0"/>
                <a:cs typeface="Calibri"/>
              </a:rPr>
              <a:t>qu</a:t>
            </a:r>
            <a:r>
              <a:rPr b="1" dirty="0">
                <a:latin typeface="Comic Sans MS" panose="030F0702030302020204" pitchFamily="66" charset="0"/>
                <a:cs typeface="Calibri"/>
              </a:rPr>
              <a:t>i</a:t>
            </a:r>
            <a:r>
              <a:rPr b="1" spc="-20" dirty="0">
                <a:latin typeface="Comic Sans MS" panose="030F0702030302020204" pitchFamily="66" charset="0"/>
                <a:cs typeface="Calibri"/>
              </a:rPr>
              <a:t>r</a:t>
            </a:r>
            <a:r>
              <a:rPr b="1" spc="-10" dirty="0">
                <a:latin typeface="Comic Sans MS" panose="030F0702030302020204" pitchFamily="66" charset="0"/>
                <a:cs typeface="Calibri"/>
              </a:rPr>
              <a:t>e</a:t>
            </a:r>
            <a:r>
              <a:rPr b="1" spc="-5" dirty="0">
                <a:latin typeface="Comic Sans MS" panose="030F0702030302020204" pitchFamily="66" charset="0"/>
                <a:cs typeface="Calibri"/>
              </a:rPr>
              <a:t>m</a:t>
            </a:r>
            <a:r>
              <a:rPr b="1" dirty="0">
                <a:latin typeface="Comic Sans MS" panose="030F0702030302020204" pitchFamily="66" charset="0"/>
                <a:cs typeface="Calibri"/>
              </a:rPr>
              <a:t>e</a:t>
            </a:r>
            <a:r>
              <a:rPr b="1" spc="-10" dirty="0">
                <a:latin typeface="Comic Sans MS" panose="030F0702030302020204" pitchFamily="66" charset="0"/>
                <a:cs typeface="Calibri"/>
              </a:rPr>
              <a:t>nts</a:t>
            </a:r>
            <a:r>
              <a:rPr b="1" spc="-45" dirty="0">
                <a:latin typeface="Comic Sans MS" panose="030F0702030302020204" pitchFamily="66" charset="0"/>
                <a:cs typeface="Times New Roman"/>
              </a:rPr>
              <a:t> </a:t>
            </a:r>
            <a:r>
              <a:rPr b="1" spc="-25" dirty="0">
                <a:latin typeface="Comic Sans MS" panose="030F0702030302020204" pitchFamily="66" charset="0"/>
                <a:cs typeface="Calibri"/>
              </a:rPr>
              <a:t>a</a:t>
            </a:r>
            <a:r>
              <a:rPr b="1" spc="-10" dirty="0">
                <a:latin typeface="Comic Sans MS" panose="030F0702030302020204" pitchFamily="66" charset="0"/>
                <a:cs typeface="Calibri"/>
              </a:rPr>
              <a:t>nd</a:t>
            </a:r>
            <a:r>
              <a:rPr b="1" spc="-40" dirty="0">
                <a:latin typeface="Comic Sans MS" panose="030F0702030302020204" pitchFamily="66" charset="0"/>
                <a:cs typeface="Times New Roman"/>
              </a:rPr>
              <a:t> </a:t>
            </a:r>
            <a:r>
              <a:rPr b="1" spc="-15" dirty="0">
                <a:latin typeface="Comic Sans MS" panose="030F0702030302020204" pitchFamily="66" charset="0"/>
                <a:cs typeface="Calibri"/>
              </a:rPr>
              <a:t>T</a:t>
            </a:r>
            <a:r>
              <a:rPr b="1" spc="-20" dirty="0">
                <a:latin typeface="Comic Sans MS" panose="030F0702030302020204" pitchFamily="66" charset="0"/>
                <a:cs typeface="Calibri"/>
              </a:rPr>
              <a:t>o</a:t>
            </a:r>
            <a:r>
              <a:rPr b="1" spc="-10" dirty="0">
                <a:latin typeface="Comic Sans MS" panose="030F0702030302020204" pitchFamily="66" charset="0"/>
                <a:cs typeface="Calibri"/>
              </a:rPr>
              <a:t>o</a:t>
            </a:r>
            <a:r>
              <a:rPr b="1" spc="-15" dirty="0">
                <a:latin typeface="Comic Sans MS" panose="030F0702030302020204" pitchFamily="66" charset="0"/>
                <a:cs typeface="Calibri"/>
              </a:rPr>
              <a:t>l</a:t>
            </a:r>
            <a:r>
              <a:rPr b="1" spc="-10" dirty="0">
                <a:latin typeface="Comic Sans MS" panose="030F0702030302020204" pitchFamily="66" charset="0"/>
                <a:cs typeface="Calibri"/>
              </a:rPr>
              <a:t>s</a:t>
            </a:r>
            <a:r>
              <a:rPr b="1" spc="-45" dirty="0">
                <a:latin typeface="Comic Sans MS" panose="030F0702030302020204" pitchFamily="66" charset="0"/>
                <a:cs typeface="Times New Roman"/>
              </a:rPr>
              <a:t> </a:t>
            </a:r>
            <a:r>
              <a:rPr b="1" dirty="0">
                <a:latin typeface="Comic Sans MS" panose="030F0702030302020204" pitchFamily="66" charset="0"/>
                <a:cs typeface="Calibri"/>
              </a:rPr>
              <a:t>Us</a:t>
            </a:r>
            <a:r>
              <a:rPr b="1" spc="5" dirty="0">
                <a:latin typeface="Comic Sans MS" panose="030F0702030302020204" pitchFamily="66" charset="0"/>
                <a:cs typeface="Calibri"/>
              </a:rPr>
              <a:t>e</a:t>
            </a:r>
            <a:r>
              <a:rPr b="1" spc="-10" dirty="0">
                <a:latin typeface="Comic Sans MS" panose="030F0702030302020204" pitchFamily="66" charset="0"/>
                <a:cs typeface="Calibri"/>
              </a:rPr>
              <a:t>d</a:t>
            </a:r>
            <a:endParaRPr dirty="0">
              <a:latin typeface="Comic Sans MS" panose="030F0702030302020204" pitchFamily="66" charset="0"/>
              <a:cs typeface="Times New Roman"/>
            </a:endParaRPr>
          </a:p>
          <a:p>
            <a:pPr marL="240665" algn="just">
              <a:spcBef>
                <a:spcPts val="1060"/>
              </a:spcBef>
            </a:pPr>
            <a:r>
              <a:rPr b="1" dirty="0">
                <a:latin typeface="Comic Sans MS" panose="030F0702030302020204" pitchFamily="66" charset="0"/>
                <a:cs typeface="Calibri"/>
              </a:rPr>
              <a:t>Mo</a:t>
            </a:r>
            <a:r>
              <a:rPr b="1" spc="5" dirty="0">
                <a:latin typeface="Comic Sans MS" panose="030F0702030302020204" pitchFamily="66" charset="0"/>
                <a:cs typeface="Calibri"/>
              </a:rPr>
              <a:t>d</a:t>
            </a:r>
            <a:r>
              <a:rPr b="1" spc="-5" dirty="0">
                <a:latin typeface="Comic Sans MS" panose="030F0702030302020204" pitchFamily="66" charset="0"/>
                <a:cs typeface="Calibri"/>
              </a:rPr>
              <a:t>e</a:t>
            </a:r>
            <a:r>
              <a:rPr b="1" dirty="0">
                <a:latin typeface="Comic Sans MS" panose="030F0702030302020204" pitchFamily="66" charset="0"/>
                <a:cs typeface="Calibri"/>
              </a:rPr>
              <a:t>l</a:t>
            </a:r>
            <a:r>
              <a:rPr b="1" spc="-60" dirty="0">
                <a:latin typeface="Comic Sans MS" panose="030F0702030302020204" pitchFamily="66" charset="0"/>
                <a:cs typeface="Times New Roman"/>
              </a:rPr>
              <a:t> </a:t>
            </a:r>
            <a:r>
              <a:rPr b="1" spc="-5" dirty="0">
                <a:latin typeface="Comic Sans MS" panose="030F0702030302020204" pitchFamily="66" charset="0"/>
                <a:cs typeface="Calibri"/>
              </a:rPr>
              <a:t>Devel</a:t>
            </a:r>
            <a:r>
              <a:rPr b="1" spc="-10" dirty="0">
                <a:latin typeface="Comic Sans MS" panose="030F0702030302020204" pitchFamily="66" charset="0"/>
                <a:cs typeface="Calibri"/>
              </a:rPr>
              <a:t>o</a:t>
            </a:r>
            <a:r>
              <a:rPr b="1" dirty="0">
                <a:latin typeface="Comic Sans MS" panose="030F0702030302020204" pitchFamily="66" charset="0"/>
                <a:cs typeface="Calibri"/>
              </a:rPr>
              <a:t>pm</a:t>
            </a:r>
            <a:r>
              <a:rPr b="1" spc="-15" dirty="0">
                <a:latin typeface="Comic Sans MS" panose="030F0702030302020204" pitchFamily="66" charset="0"/>
                <a:cs typeface="Calibri"/>
              </a:rPr>
              <a:t>e</a:t>
            </a:r>
            <a:r>
              <a:rPr b="1" dirty="0">
                <a:latin typeface="Comic Sans MS" panose="030F0702030302020204" pitchFamily="66" charset="0"/>
                <a:cs typeface="Calibri"/>
              </a:rPr>
              <a:t>nt</a:t>
            </a:r>
            <a:r>
              <a:rPr b="1" spc="-45" dirty="0">
                <a:latin typeface="Comic Sans MS" panose="030F0702030302020204" pitchFamily="66" charset="0"/>
                <a:cs typeface="Times New Roman"/>
              </a:rPr>
              <a:t> </a:t>
            </a:r>
            <a:r>
              <a:rPr b="1" dirty="0">
                <a:latin typeface="Comic Sans MS" panose="030F0702030302020204" pitchFamily="66" charset="0"/>
                <a:cs typeface="Calibri"/>
              </a:rPr>
              <a:t>a</a:t>
            </a:r>
            <a:r>
              <a:rPr b="1" spc="-15" dirty="0">
                <a:latin typeface="Comic Sans MS" panose="030F0702030302020204" pitchFamily="66" charset="0"/>
                <a:cs typeface="Calibri"/>
              </a:rPr>
              <a:t>n</a:t>
            </a:r>
            <a:r>
              <a:rPr b="1" dirty="0">
                <a:latin typeface="Comic Sans MS" panose="030F0702030302020204" pitchFamily="66" charset="0"/>
                <a:cs typeface="Calibri"/>
              </a:rPr>
              <a:t>d</a:t>
            </a:r>
            <a:r>
              <a:rPr b="1" spc="-45" dirty="0">
                <a:latin typeface="Comic Sans MS" panose="030F0702030302020204" pitchFamily="66" charset="0"/>
                <a:cs typeface="Times New Roman"/>
              </a:rPr>
              <a:t> </a:t>
            </a:r>
            <a:r>
              <a:rPr b="1" dirty="0">
                <a:latin typeface="Comic Sans MS" panose="030F0702030302020204" pitchFamily="66" charset="0"/>
                <a:cs typeface="Calibri"/>
              </a:rPr>
              <a:t>E</a:t>
            </a:r>
            <a:r>
              <a:rPr b="1" spc="-20" dirty="0">
                <a:latin typeface="Comic Sans MS" panose="030F0702030302020204" pitchFamily="66" charset="0"/>
                <a:cs typeface="Calibri"/>
              </a:rPr>
              <a:t>v</a:t>
            </a:r>
            <a:r>
              <a:rPr b="1" dirty="0">
                <a:latin typeface="Comic Sans MS" panose="030F0702030302020204" pitchFamily="66" charset="0"/>
                <a:cs typeface="Calibri"/>
              </a:rPr>
              <a:t>a</a:t>
            </a:r>
            <a:r>
              <a:rPr b="1" spc="-10" dirty="0">
                <a:latin typeface="Comic Sans MS" panose="030F0702030302020204" pitchFamily="66" charset="0"/>
                <a:cs typeface="Calibri"/>
              </a:rPr>
              <a:t>l</a:t>
            </a:r>
            <a:r>
              <a:rPr b="1" dirty="0">
                <a:latin typeface="Comic Sans MS" panose="030F0702030302020204" pitchFamily="66" charset="0"/>
                <a:cs typeface="Calibri"/>
              </a:rPr>
              <a:t>uation</a:t>
            </a:r>
            <a:endParaRPr dirty="0">
              <a:latin typeface="Comic Sans MS" panose="030F0702030302020204" pitchFamily="66" charset="0"/>
              <a:cs typeface="Calibri"/>
            </a:endParaRPr>
          </a:p>
          <a:p>
            <a:pPr marL="240665" indent="-227965" algn="just">
              <a:spcBef>
                <a:spcPts val="355"/>
              </a:spcBef>
              <a:buFont typeface="Symbol"/>
              <a:buChar char=""/>
              <a:tabLst>
                <a:tab pos="241300" algn="l"/>
              </a:tabLst>
            </a:pPr>
            <a:r>
              <a:rPr b="1" spc="-15" dirty="0">
                <a:latin typeface="Comic Sans MS" panose="030F0702030302020204" pitchFamily="66" charset="0"/>
                <a:cs typeface="Calibri"/>
              </a:rPr>
              <a:t>Pro</a:t>
            </a:r>
            <a:r>
              <a:rPr b="1" spc="-5" dirty="0">
                <a:latin typeface="Comic Sans MS" panose="030F0702030302020204" pitchFamily="66" charset="0"/>
                <a:cs typeface="Calibri"/>
              </a:rPr>
              <a:t>b</a:t>
            </a:r>
            <a:r>
              <a:rPr b="1" dirty="0">
                <a:latin typeface="Comic Sans MS" panose="030F0702030302020204" pitchFamily="66" charset="0"/>
                <a:cs typeface="Calibri"/>
              </a:rPr>
              <a:t>lem</a:t>
            </a:r>
            <a:r>
              <a:rPr b="1" spc="-55" dirty="0">
                <a:latin typeface="Comic Sans MS" panose="030F0702030302020204" pitchFamily="66" charset="0"/>
                <a:cs typeface="Times New Roman"/>
              </a:rPr>
              <a:t> </a:t>
            </a:r>
            <a:r>
              <a:rPr b="1" spc="-10" dirty="0">
                <a:latin typeface="Comic Sans MS" panose="030F0702030302020204" pitchFamily="66" charset="0"/>
                <a:cs typeface="Calibri"/>
              </a:rPr>
              <a:t>solv</a:t>
            </a:r>
            <a:r>
              <a:rPr b="1" spc="-15" dirty="0">
                <a:latin typeface="Comic Sans MS" panose="030F0702030302020204" pitchFamily="66" charset="0"/>
                <a:cs typeface="Calibri"/>
              </a:rPr>
              <a:t>i</a:t>
            </a:r>
            <a:r>
              <a:rPr b="1" spc="-10" dirty="0">
                <a:latin typeface="Comic Sans MS" panose="030F0702030302020204" pitchFamily="66" charset="0"/>
                <a:cs typeface="Calibri"/>
              </a:rPr>
              <a:t>n</a:t>
            </a:r>
            <a:r>
              <a:rPr b="1" dirty="0">
                <a:latin typeface="Comic Sans MS" panose="030F0702030302020204" pitchFamily="66" charset="0"/>
                <a:cs typeface="Calibri"/>
              </a:rPr>
              <a:t>g</a:t>
            </a:r>
            <a:r>
              <a:rPr b="1" spc="-60" dirty="0">
                <a:latin typeface="Comic Sans MS" panose="030F0702030302020204" pitchFamily="66" charset="0"/>
                <a:cs typeface="Times New Roman"/>
              </a:rPr>
              <a:t> </a:t>
            </a:r>
            <a:r>
              <a:rPr b="1" spc="-5" dirty="0">
                <a:latin typeface="Comic Sans MS" panose="030F0702030302020204" pitchFamily="66" charset="0"/>
                <a:cs typeface="Calibri"/>
              </a:rPr>
              <a:t>m</a:t>
            </a:r>
            <a:r>
              <a:rPr b="1" spc="5" dirty="0">
                <a:latin typeface="Comic Sans MS" panose="030F0702030302020204" pitchFamily="66" charset="0"/>
                <a:cs typeface="Calibri"/>
              </a:rPr>
              <a:t>e</a:t>
            </a:r>
            <a:r>
              <a:rPr b="1" spc="-10" dirty="0">
                <a:latin typeface="Comic Sans MS" panose="030F0702030302020204" pitchFamily="66" charset="0"/>
                <a:cs typeface="Calibri"/>
              </a:rPr>
              <a:t>thods</a:t>
            </a:r>
            <a:endParaRPr dirty="0">
              <a:latin typeface="Comic Sans MS" panose="030F0702030302020204" pitchFamily="66" charset="0"/>
              <a:cs typeface="Calibri"/>
            </a:endParaRPr>
          </a:p>
          <a:p>
            <a:pPr marL="526415" marR="9525" indent="-285750" algn="just">
              <a:lnSpc>
                <a:spcPct val="110000"/>
              </a:lnSpc>
              <a:spcBef>
                <a:spcPts val="825"/>
              </a:spcBef>
              <a:buFont typeface="Wingdings" panose="05000000000000000000" pitchFamily="2" charset="2"/>
              <a:buChar char="§"/>
            </a:pPr>
            <a:r>
              <a:rPr spc="-15" dirty="0">
                <a:latin typeface="Comic Sans MS" panose="030F0702030302020204" pitchFamily="66" charset="0"/>
                <a:cs typeface="Calibri"/>
              </a:rPr>
              <a:t>A</a:t>
            </a:r>
            <a:r>
              <a:rPr dirty="0">
                <a:latin typeface="Comic Sans MS" panose="030F0702030302020204" pitchFamily="66" charset="0"/>
                <a:cs typeface="Calibri"/>
              </a:rPr>
              <a:t>pp</a:t>
            </a:r>
            <a:r>
              <a:rPr spc="-10" dirty="0">
                <a:latin typeface="Comic Sans MS" panose="030F0702030302020204" pitchFamily="66" charset="0"/>
                <a:cs typeface="Calibri"/>
              </a:rPr>
              <a:t>ro</a:t>
            </a:r>
            <a:r>
              <a:rPr dirty="0">
                <a:latin typeface="Comic Sans MS" panose="030F0702030302020204" pitchFamily="66" charset="0"/>
                <a:cs typeface="Calibri"/>
              </a:rPr>
              <a:t>ach</a:t>
            </a:r>
            <a:r>
              <a:rPr spc="85" dirty="0">
                <a:latin typeface="Comic Sans MS" panose="030F0702030302020204" pitchFamily="66" charset="0"/>
                <a:cs typeface="Times New Roman"/>
              </a:rPr>
              <a:t> </a:t>
            </a:r>
            <a:r>
              <a:rPr spc="-5" dirty="0">
                <a:latin typeface="Comic Sans MS" panose="030F0702030302020204" pitchFamily="66" charset="0"/>
                <a:cs typeface="Calibri"/>
              </a:rPr>
              <a:t>fo</a:t>
            </a:r>
            <a:r>
              <a:rPr spc="-10" dirty="0">
                <a:latin typeface="Comic Sans MS" panose="030F0702030302020204" pitchFamily="66" charset="0"/>
                <a:cs typeface="Calibri"/>
              </a:rPr>
              <a:t>l</a:t>
            </a:r>
            <a:r>
              <a:rPr dirty="0">
                <a:latin typeface="Comic Sans MS" panose="030F0702030302020204" pitchFamily="66" charset="0"/>
                <a:cs typeface="Calibri"/>
              </a:rPr>
              <a:t>l</a:t>
            </a:r>
            <a:r>
              <a:rPr spc="-5" dirty="0">
                <a:latin typeface="Comic Sans MS" panose="030F0702030302020204" pitchFamily="66" charset="0"/>
                <a:cs typeface="Calibri"/>
              </a:rPr>
              <a:t>owe</a:t>
            </a:r>
            <a:r>
              <a:rPr dirty="0">
                <a:latin typeface="Comic Sans MS" panose="030F0702030302020204" pitchFamily="66" charset="0"/>
                <a:cs typeface="Calibri"/>
              </a:rPr>
              <a:t>d</a:t>
            </a:r>
            <a:r>
              <a:rPr spc="80" dirty="0">
                <a:latin typeface="Comic Sans MS" panose="030F0702030302020204" pitchFamily="66" charset="0"/>
                <a:cs typeface="Times New Roman"/>
              </a:rPr>
              <a:t> </a:t>
            </a:r>
            <a:r>
              <a:rPr dirty="0">
                <a:latin typeface="Comic Sans MS" panose="030F0702030302020204" pitchFamily="66" charset="0"/>
                <a:cs typeface="Calibri"/>
              </a:rPr>
              <a:t>dur</a:t>
            </a:r>
            <a:r>
              <a:rPr spc="-5" dirty="0">
                <a:latin typeface="Comic Sans MS" panose="030F0702030302020204" pitchFamily="66" charset="0"/>
                <a:cs typeface="Calibri"/>
              </a:rPr>
              <a:t>i</a:t>
            </a:r>
            <a:r>
              <a:rPr dirty="0">
                <a:latin typeface="Comic Sans MS" panose="030F0702030302020204" pitchFamily="66" charset="0"/>
                <a:cs typeface="Calibri"/>
              </a:rPr>
              <a:t>n</a:t>
            </a:r>
            <a:r>
              <a:rPr spc="-10" dirty="0">
                <a:latin typeface="Comic Sans MS" panose="030F0702030302020204" pitchFamily="66" charset="0"/>
                <a:cs typeface="Calibri"/>
              </a:rPr>
              <a:t>g</a:t>
            </a:r>
            <a:r>
              <a:rPr spc="80" dirty="0">
                <a:latin typeface="Comic Sans MS" panose="030F0702030302020204" pitchFamily="66" charset="0"/>
                <a:cs typeface="Times New Roman"/>
              </a:rPr>
              <a:t> </a:t>
            </a:r>
            <a:r>
              <a:rPr dirty="0">
                <a:latin typeface="Comic Sans MS" panose="030F0702030302020204" pitchFamily="66" charset="0"/>
                <a:cs typeface="Calibri"/>
              </a:rPr>
              <a:t>th</a:t>
            </a:r>
            <a:r>
              <a:rPr spc="-10" dirty="0">
                <a:latin typeface="Comic Sans MS" panose="030F0702030302020204" pitchFamily="66" charset="0"/>
                <a:cs typeface="Calibri"/>
              </a:rPr>
              <a:t>e</a:t>
            </a:r>
            <a:r>
              <a:rPr spc="75" dirty="0">
                <a:latin typeface="Comic Sans MS" panose="030F0702030302020204" pitchFamily="66" charset="0"/>
                <a:cs typeface="Times New Roman"/>
              </a:rPr>
              <a:t> </a:t>
            </a:r>
            <a:r>
              <a:rPr dirty="0">
                <a:latin typeface="Comic Sans MS" panose="030F0702030302020204" pitchFamily="66" charset="0"/>
                <a:cs typeface="Calibri"/>
              </a:rPr>
              <a:t>co</a:t>
            </a:r>
            <a:r>
              <a:rPr spc="-10" dirty="0">
                <a:latin typeface="Comic Sans MS" panose="030F0702030302020204" pitchFamily="66" charset="0"/>
                <a:cs typeface="Calibri"/>
              </a:rPr>
              <a:t>urse</a:t>
            </a:r>
            <a:r>
              <a:rPr spc="75" dirty="0">
                <a:latin typeface="Comic Sans MS" panose="030F0702030302020204" pitchFamily="66" charset="0"/>
                <a:cs typeface="Times New Roman"/>
              </a:rPr>
              <a:t> </a:t>
            </a:r>
            <a:r>
              <a:rPr spc="-15" dirty="0">
                <a:latin typeface="Comic Sans MS" panose="030F0702030302020204" pitchFamily="66" charset="0"/>
                <a:cs typeface="Calibri"/>
              </a:rPr>
              <a:t>o</a:t>
            </a:r>
            <a:r>
              <a:rPr dirty="0">
                <a:latin typeface="Comic Sans MS" panose="030F0702030302020204" pitchFamily="66" charset="0"/>
                <a:cs typeface="Calibri"/>
              </a:rPr>
              <a:t>f</a:t>
            </a:r>
            <a:r>
              <a:rPr spc="75" dirty="0">
                <a:latin typeface="Comic Sans MS" panose="030F0702030302020204" pitchFamily="66" charset="0"/>
                <a:cs typeface="Times New Roman"/>
              </a:rPr>
              <a:t> </a:t>
            </a:r>
            <a:r>
              <a:rPr dirty="0">
                <a:latin typeface="Comic Sans MS" panose="030F0702030302020204" pitchFamily="66" charset="0"/>
                <a:cs typeface="Calibri"/>
              </a:rPr>
              <a:t>p</a:t>
            </a:r>
            <a:r>
              <a:rPr spc="-10" dirty="0">
                <a:latin typeface="Comic Sans MS" panose="030F0702030302020204" pitchFamily="66" charset="0"/>
                <a:cs typeface="Calibri"/>
              </a:rPr>
              <a:t>red</a:t>
            </a:r>
            <a:r>
              <a:rPr dirty="0">
                <a:latin typeface="Comic Sans MS" panose="030F0702030302020204" pitchFamily="66" charset="0"/>
                <a:cs typeface="Calibri"/>
              </a:rPr>
              <a:t>i</a:t>
            </a:r>
            <a:r>
              <a:rPr spc="-10" dirty="0">
                <a:latin typeface="Comic Sans MS" panose="030F0702030302020204" pitchFamily="66" charset="0"/>
                <a:cs typeface="Calibri"/>
              </a:rPr>
              <a:t>cti</a:t>
            </a:r>
            <a:r>
              <a:rPr dirty="0">
                <a:latin typeface="Comic Sans MS" panose="030F0702030302020204" pitchFamily="66" charset="0"/>
                <a:cs typeface="Calibri"/>
              </a:rPr>
              <a:t>n</a:t>
            </a:r>
            <a:r>
              <a:rPr spc="-10" dirty="0">
                <a:latin typeface="Comic Sans MS" panose="030F0702030302020204" pitchFamily="66" charset="0"/>
                <a:cs typeface="Calibri"/>
              </a:rPr>
              <a:t>g</a:t>
            </a:r>
            <a:r>
              <a:rPr spc="80" dirty="0">
                <a:latin typeface="Comic Sans MS" panose="030F0702030302020204" pitchFamily="66" charset="0"/>
                <a:cs typeface="Times New Roman"/>
              </a:rPr>
              <a:t> </a:t>
            </a:r>
            <a:r>
              <a:rPr dirty="0">
                <a:latin typeface="Comic Sans MS" panose="030F0702030302020204" pitchFamily="66" charset="0"/>
                <a:cs typeface="Calibri"/>
              </a:rPr>
              <a:t>th</a:t>
            </a:r>
            <a:r>
              <a:rPr spc="-10" dirty="0">
                <a:latin typeface="Comic Sans MS" panose="030F0702030302020204" pitchFamily="66" charset="0"/>
                <a:cs typeface="Calibri"/>
              </a:rPr>
              <a:t>e</a:t>
            </a:r>
            <a:r>
              <a:rPr spc="75" dirty="0">
                <a:latin typeface="Comic Sans MS" panose="030F0702030302020204" pitchFamily="66" charset="0"/>
                <a:cs typeface="Times New Roman"/>
              </a:rPr>
              <a:t> </a:t>
            </a:r>
            <a:r>
              <a:rPr dirty="0">
                <a:latin typeface="Comic Sans MS" panose="030F0702030302020204" pitchFamily="66" charset="0"/>
                <a:cs typeface="Calibri"/>
              </a:rPr>
              <a:t>h</a:t>
            </a:r>
            <a:r>
              <a:rPr spc="-15" dirty="0">
                <a:latin typeface="Comic Sans MS" panose="030F0702030302020204" pitchFamily="66" charset="0"/>
                <a:cs typeface="Calibri"/>
              </a:rPr>
              <a:t>o</a:t>
            </a:r>
            <a:r>
              <a:rPr dirty="0">
                <a:latin typeface="Comic Sans MS" panose="030F0702030302020204" pitchFamily="66" charset="0"/>
                <a:cs typeface="Calibri"/>
              </a:rPr>
              <a:t>u</a:t>
            </a:r>
            <a:r>
              <a:rPr spc="-15" dirty="0">
                <a:latin typeface="Comic Sans MS" panose="030F0702030302020204" pitchFamily="66" charset="0"/>
                <a:cs typeface="Calibri"/>
              </a:rPr>
              <a:t>s</a:t>
            </a:r>
            <a:r>
              <a:rPr spc="-10" dirty="0">
                <a:latin typeface="Comic Sans MS" panose="030F0702030302020204" pitchFamily="66" charset="0"/>
                <a:cs typeface="Calibri"/>
              </a:rPr>
              <a:t>e</a:t>
            </a:r>
            <a:r>
              <a:rPr spc="75" dirty="0">
                <a:latin typeface="Comic Sans MS" panose="030F0702030302020204" pitchFamily="66" charset="0"/>
                <a:cs typeface="Times New Roman"/>
              </a:rPr>
              <a:t> </a:t>
            </a:r>
            <a:r>
              <a:rPr spc="-5" dirty="0">
                <a:latin typeface="Comic Sans MS" panose="030F0702030302020204" pitchFamily="66" charset="0"/>
                <a:cs typeface="Calibri"/>
              </a:rPr>
              <a:t>sa</a:t>
            </a:r>
            <a:r>
              <a:rPr spc="5" dirty="0">
                <a:latin typeface="Comic Sans MS" panose="030F0702030302020204" pitchFamily="66" charset="0"/>
                <a:cs typeface="Calibri"/>
              </a:rPr>
              <a:t>l</a:t>
            </a:r>
            <a:r>
              <a:rPr spc="-10" dirty="0">
                <a:latin typeface="Comic Sans MS" panose="030F0702030302020204" pitchFamily="66" charset="0"/>
                <a:cs typeface="Calibri"/>
              </a:rPr>
              <a:t>es</a:t>
            </a:r>
            <a:r>
              <a:rPr spc="-5" dirty="0">
                <a:latin typeface="Comic Sans MS" panose="030F0702030302020204" pitchFamily="66" charset="0"/>
                <a:cs typeface="Times New Roman"/>
              </a:rPr>
              <a:t> </a:t>
            </a:r>
            <a:r>
              <a:rPr dirty="0">
                <a:latin typeface="Comic Sans MS" panose="030F0702030302020204" pitchFamily="66" charset="0"/>
                <a:cs typeface="Calibri"/>
              </a:rPr>
              <a:t>pr</a:t>
            </a:r>
            <a:r>
              <a:rPr spc="5" dirty="0">
                <a:latin typeface="Comic Sans MS" panose="030F0702030302020204" pitchFamily="66" charset="0"/>
                <a:cs typeface="Calibri"/>
              </a:rPr>
              <a:t>i</a:t>
            </a:r>
            <a:r>
              <a:rPr spc="-10" dirty="0">
                <a:latin typeface="Comic Sans MS" panose="030F0702030302020204" pitchFamily="66" charset="0"/>
                <a:cs typeface="Calibri"/>
              </a:rPr>
              <a:t>ce</a:t>
            </a:r>
            <a:r>
              <a:rPr lang="en-US" spc="-10" dirty="0">
                <a:latin typeface="Comic Sans MS" panose="030F0702030302020204" pitchFamily="66" charset="0"/>
                <a:cs typeface="Calibri"/>
              </a:rPr>
              <a:t> </a:t>
            </a:r>
            <a:r>
              <a:rPr lang="en-US" spc="-5" dirty="0">
                <a:latin typeface="Comic Sans MS" panose="030F0702030302020204" pitchFamily="66" charset="0"/>
                <a:cs typeface="Calibri"/>
              </a:rPr>
              <a:t>Dat</a:t>
            </a:r>
            <a:r>
              <a:rPr lang="en-US" dirty="0">
                <a:latin typeface="Comic Sans MS" panose="030F0702030302020204" pitchFamily="66" charset="0"/>
                <a:cs typeface="Calibri"/>
              </a:rPr>
              <a:t>a</a:t>
            </a:r>
            <a:r>
              <a:rPr lang="en-US" dirty="0">
                <a:latin typeface="Comic Sans MS" panose="030F0702030302020204" pitchFamily="66" charset="0"/>
                <a:cs typeface="Times New Roman"/>
              </a:rPr>
              <a:t>  </a:t>
            </a:r>
            <a:r>
              <a:rPr lang="en-US" spc="30" dirty="0">
                <a:latin typeface="Comic Sans MS" panose="030F0702030302020204" pitchFamily="66" charset="0"/>
                <a:cs typeface="Times New Roman"/>
              </a:rPr>
              <a:t> </a:t>
            </a:r>
            <a:r>
              <a:rPr lang="en-US" dirty="0">
                <a:latin typeface="Comic Sans MS" panose="030F0702030302020204" pitchFamily="66" charset="0"/>
                <a:cs typeface="Calibri"/>
              </a:rPr>
              <a:t>gi</a:t>
            </a:r>
            <a:r>
              <a:rPr lang="en-US" spc="-20" dirty="0">
                <a:latin typeface="Comic Sans MS" panose="030F0702030302020204" pitchFamily="66" charset="0"/>
                <a:cs typeface="Calibri"/>
              </a:rPr>
              <a:t>v</a:t>
            </a:r>
            <a:r>
              <a:rPr lang="en-US" spc="-10" dirty="0">
                <a:latin typeface="Comic Sans MS" panose="030F0702030302020204" pitchFamily="66" charset="0"/>
                <a:cs typeface="Calibri"/>
              </a:rPr>
              <a:t>en</a:t>
            </a:r>
            <a:r>
              <a:rPr lang="en-US" dirty="0">
                <a:latin typeface="Comic Sans MS" panose="030F0702030302020204" pitchFamily="66" charset="0"/>
                <a:cs typeface="Times New Roman"/>
              </a:rPr>
              <a:t>  </a:t>
            </a:r>
            <a:r>
              <a:rPr lang="en-US" spc="25"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as</a:t>
            </a:r>
            <a:r>
              <a:rPr lang="en-US" dirty="0">
                <a:latin typeface="Comic Sans MS" panose="030F0702030302020204" pitchFamily="66" charset="0"/>
                <a:cs typeface="Times New Roman"/>
              </a:rPr>
              <a:t>  </a:t>
            </a:r>
            <a:r>
              <a:rPr lang="en-US" spc="25"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15" dirty="0">
                <a:latin typeface="Comic Sans MS" panose="030F0702030302020204" pitchFamily="66" charset="0"/>
                <a:cs typeface="Calibri"/>
              </a:rPr>
              <a:t>m</a:t>
            </a:r>
            <a:r>
              <a:rPr lang="en-US" dirty="0">
                <a:latin typeface="Comic Sans MS" panose="030F0702030302020204" pitchFamily="66" charset="0"/>
                <a:cs typeface="Calibri"/>
              </a:rPr>
              <a:t>p</a:t>
            </a:r>
            <a:r>
              <a:rPr lang="en-US" spc="-15" dirty="0">
                <a:latin typeface="Comic Sans MS" panose="030F0702030302020204" pitchFamily="66" charset="0"/>
                <a:cs typeface="Calibri"/>
              </a:rPr>
              <a:t>o</a:t>
            </a:r>
            <a:r>
              <a:rPr lang="en-US" spc="-5" dirty="0">
                <a:latin typeface="Comic Sans MS" panose="030F0702030302020204" pitchFamily="66" charset="0"/>
                <a:cs typeface="Calibri"/>
              </a:rPr>
              <a:t>rt</a:t>
            </a:r>
            <a:r>
              <a:rPr lang="en-US" spc="-25" dirty="0">
                <a:latin typeface="Comic Sans MS" panose="030F0702030302020204" pitchFamily="66" charset="0"/>
                <a:cs typeface="Calibri"/>
              </a:rPr>
              <a:t>e</a:t>
            </a:r>
            <a:r>
              <a:rPr lang="en-US" dirty="0">
                <a:latin typeface="Comic Sans MS" panose="030F0702030302020204" pitchFamily="66" charset="0"/>
                <a:cs typeface="Calibri"/>
              </a:rPr>
              <a:t>d</a:t>
            </a:r>
            <a:r>
              <a:rPr lang="en-US" dirty="0">
                <a:latin typeface="Comic Sans MS" panose="030F0702030302020204" pitchFamily="66" charset="0"/>
                <a:cs typeface="Times New Roman"/>
              </a:rPr>
              <a:t>  </a:t>
            </a:r>
            <a:r>
              <a:rPr lang="en-US" spc="25" dirty="0">
                <a:latin typeface="Comic Sans MS" panose="030F0702030302020204" pitchFamily="66" charset="0"/>
                <a:cs typeface="Times New Roman"/>
              </a:rPr>
              <a:t> </a:t>
            </a:r>
            <a:r>
              <a:rPr lang="en-US" dirty="0">
                <a:latin typeface="Comic Sans MS" panose="030F0702030302020204" pitchFamily="66" charset="0"/>
                <a:cs typeface="Calibri"/>
              </a:rPr>
              <a:t>as</a:t>
            </a:r>
            <a:r>
              <a:rPr lang="en-US" dirty="0">
                <a:latin typeface="Comic Sans MS" panose="030F0702030302020204" pitchFamily="66" charset="0"/>
                <a:cs typeface="Times New Roman"/>
              </a:rPr>
              <a:t>  </a:t>
            </a:r>
            <a:r>
              <a:rPr lang="en-US" spc="25" dirty="0">
                <a:latin typeface="Comic Sans MS" panose="030F0702030302020204" pitchFamily="66" charset="0"/>
                <a:cs typeface="Times New Roman"/>
              </a:rPr>
              <a:t> </a:t>
            </a:r>
            <a:r>
              <a:rPr lang="en-US" spc="-5" dirty="0" err="1">
                <a:latin typeface="Comic Sans MS" panose="030F0702030302020204" pitchFamily="66" charset="0"/>
                <a:cs typeface="Calibri"/>
              </a:rPr>
              <a:t>Dat</a:t>
            </a:r>
            <a:r>
              <a:rPr lang="en-US" spc="-10" dirty="0" err="1">
                <a:latin typeface="Comic Sans MS" panose="030F0702030302020204" pitchFamily="66" charset="0"/>
                <a:cs typeface="Calibri"/>
              </a:rPr>
              <a:t>a</a:t>
            </a:r>
            <a:r>
              <a:rPr lang="en-US" spc="-15" dirty="0" err="1">
                <a:latin typeface="Comic Sans MS" panose="030F0702030302020204" pitchFamily="66" charset="0"/>
                <a:cs typeface="Calibri"/>
              </a:rPr>
              <a:t>Frame</a:t>
            </a:r>
            <a:r>
              <a:rPr lang="en-US" spc="-5" dirty="0">
                <a:latin typeface="Comic Sans MS" panose="030F0702030302020204" pitchFamily="66" charset="0"/>
                <a:cs typeface="Calibri"/>
              </a:rPr>
              <a:t>.</a:t>
            </a:r>
            <a:r>
              <a:rPr lang="en-US" dirty="0">
                <a:latin typeface="Comic Sans MS" panose="030F0702030302020204" pitchFamily="66" charset="0"/>
                <a:cs typeface="Times New Roman"/>
              </a:rPr>
              <a:t>  </a:t>
            </a:r>
            <a:r>
              <a:rPr lang="en-US" spc="30" dirty="0">
                <a:latin typeface="Comic Sans MS" panose="030F0702030302020204" pitchFamily="66" charset="0"/>
                <a:cs typeface="Times New Roman"/>
              </a:rPr>
              <a:t> </a:t>
            </a:r>
            <a:r>
              <a:rPr lang="en-US" spc="-10" dirty="0">
                <a:latin typeface="Comic Sans MS" panose="030F0702030302020204" pitchFamily="66" charset="0"/>
                <a:cs typeface="Calibri"/>
              </a:rPr>
              <a:t>Next,</a:t>
            </a:r>
            <a:r>
              <a:rPr lang="en-US" dirty="0">
                <a:latin typeface="Comic Sans MS" panose="030F0702030302020204" pitchFamily="66" charset="0"/>
                <a:cs typeface="Times New Roman"/>
              </a:rPr>
              <a:t>  </a:t>
            </a:r>
            <a:r>
              <a:rPr lang="en-US" spc="1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20" dirty="0">
                <a:latin typeface="Comic Sans MS" panose="030F0702030302020204" pitchFamily="66" charset="0"/>
                <a:cs typeface="Times New Roman"/>
              </a:rPr>
              <a:t> </a:t>
            </a:r>
            <a:r>
              <a:rPr lang="en-US" dirty="0">
                <a:latin typeface="Comic Sans MS" panose="030F0702030302020204" pitchFamily="66" charset="0"/>
                <a:cs typeface="Calibri"/>
              </a:rPr>
              <a:t>bas</a:t>
            </a:r>
            <a:r>
              <a:rPr lang="en-US" spc="-10" dirty="0">
                <a:latin typeface="Comic Sans MS" panose="030F0702030302020204" pitchFamily="66" charset="0"/>
                <a:cs typeface="Calibri"/>
              </a:rPr>
              <a:t>ic</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5" dirty="0">
                <a:latin typeface="Comic Sans MS" panose="030F0702030302020204" pitchFamily="66" charset="0"/>
                <a:cs typeface="Calibri"/>
              </a:rPr>
              <a:t>n</a:t>
            </a:r>
            <a:r>
              <a:rPr lang="en-US" spc="-5" dirty="0">
                <a:latin typeface="Comic Sans MS" panose="030F0702030302020204" pitchFamily="66" charset="0"/>
                <a:cs typeface="Calibri"/>
              </a:rPr>
              <a:t>fo</a:t>
            </a:r>
            <a:r>
              <a:rPr lang="en-US" dirty="0">
                <a:latin typeface="Comic Sans MS" panose="030F0702030302020204" pitchFamily="66" charset="0"/>
                <a:cs typeface="Calibri"/>
              </a:rPr>
              <a:t>r</a:t>
            </a:r>
            <a:r>
              <a:rPr lang="en-US" spc="-10" dirty="0">
                <a:latin typeface="Comic Sans MS" panose="030F0702030302020204" pitchFamily="66" charset="0"/>
                <a:cs typeface="Calibri"/>
              </a:rPr>
              <a:t>ma</a:t>
            </a:r>
            <a:r>
              <a:rPr lang="en-US" spc="-15" dirty="0">
                <a:latin typeface="Comic Sans MS" panose="030F0702030302020204" pitchFamily="66" charset="0"/>
                <a:cs typeface="Calibri"/>
              </a:rPr>
              <a:t>t</a:t>
            </a:r>
            <a:r>
              <a:rPr lang="en-US" dirty="0">
                <a:latin typeface="Comic Sans MS" panose="030F0702030302020204" pitchFamily="66" charset="0"/>
                <a:cs typeface="Calibri"/>
              </a:rPr>
              <a:t>i</a:t>
            </a:r>
            <a:r>
              <a:rPr lang="en-US" spc="-5" dirty="0">
                <a:latin typeface="Comic Sans MS" panose="030F0702030302020204" pitchFamily="66" charset="0"/>
                <a:cs typeface="Calibri"/>
              </a:rPr>
              <a:t>o</a:t>
            </a:r>
            <a:r>
              <a:rPr lang="en-US" dirty="0">
                <a:latin typeface="Comic Sans MS" panose="030F0702030302020204" pitchFamily="66" charset="0"/>
                <a:cs typeface="Calibri"/>
              </a:rPr>
              <a:t>n</a:t>
            </a:r>
            <a:r>
              <a:rPr lang="en-US" dirty="0">
                <a:latin typeface="Comic Sans MS" panose="030F0702030302020204" pitchFamily="66" charset="0"/>
                <a:cs typeface="Times New Roman"/>
              </a:rPr>
              <a:t> </a:t>
            </a:r>
            <a:r>
              <a:rPr lang="en-US" spc="-110" dirty="0">
                <a:latin typeface="Comic Sans MS" panose="030F0702030302020204" pitchFamily="66" charset="0"/>
                <a:cs typeface="Times New Roman"/>
              </a:rPr>
              <a:t> </a:t>
            </a:r>
            <a:r>
              <a:rPr lang="en-US" dirty="0">
                <a:latin typeface="Comic Sans MS" panose="030F0702030302020204" pitchFamily="66" charset="0"/>
                <a:cs typeface="Calibri"/>
              </a:rPr>
              <a:t>l</a:t>
            </a:r>
            <a:r>
              <a:rPr lang="en-US" spc="5" dirty="0">
                <a:latin typeface="Comic Sans MS" panose="030F0702030302020204" pitchFamily="66" charset="0"/>
                <a:cs typeface="Calibri"/>
              </a:rPr>
              <a:t>i</a:t>
            </a:r>
            <a:r>
              <a:rPr lang="en-US" spc="-10" dirty="0">
                <a:latin typeface="Comic Sans MS" panose="030F0702030302020204" pitchFamily="66" charset="0"/>
                <a:cs typeface="Calibri"/>
              </a:rPr>
              <a:t>ke</a:t>
            </a:r>
            <a:r>
              <a:rPr lang="en-US" dirty="0">
                <a:latin typeface="Comic Sans MS" panose="030F0702030302020204" pitchFamily="66" charset="0"/>
                <a:cs typeface="Times New Roman"/>
              </a:rPr>
              <a:t> </a:t>
            </a:r>
            <a:r>
              <a:rPr lang="en-US" spc="-105" dirty="0">
                <a:latin typeface="Comic Sans MS" panose="030F0702030302020204" pitchFamily="66" charset="0"/>
                <a:cs typeface="Times New Roman"/>
              </a:rPr>
              <a:t> </a:t>
            </a:r>
            <a:r>
              <a:rPr lang="en-US" dirty="0">
                <a:latin typeface="Comic Sans MS" panose="030F0702030302020204" pitchFamily="66" charset="0"/>
                <a:cs typeface="Calibri"/>
              </a:rPr>
              <a:t>t</a:t>
            </a:r>
            <a:r>
              <a:rPr lang="en-US" spc="-10" dirty="0">
                <a:latin typeface="Comic Sans MS" panose="030F0702030302020204" pitchFamily="66" charset="0"/>
                <a:cs typeface="Calibri"/>
              </a:rPr>
              <a:t>he</a:t>
            </a:r>
            <a:r>
              <a:rPr lang="en-US" dirty="0">
                <a:latin typeface="Comic Sans MS" panose="030F0702030302020204" pitchFamily="66" charset="0"/>
                <a:cs typeface="Times New Roman"/>
              </a:rPr>
              <a:t> </a:t>
            </a:r>
            <a:r>
              <a:rPr lang="en-US" spc="-110" dirty="0">
                <a:latin typeface="Comic Sans MS" panose="030F0702030302020204" pitchFamily="66" charset="0"/>
                <a:cs typeface="Times New Roman"/>
              </a:rPr>
              <a:t> </a:t>
            </a:r>
            <a:r>
              <a:rPr lang="en-US" dirty="0">
                <a:latin typeface="Comic Sans MS" panose="030F0702030302020204" pitchFamily="66" charset="0"/>
                <a:cs typeface="Calibri"/>
              </a:rPr>
              <a:t>d</a:t>
            </a:r>
            <a:r>
              <a:rPr lang="en-US" spc="-10" dirty="0">
                <a:latin typeface="Comic Sans MS" panose="030F0702030302020204" pitchFamily="66" charset="0"/>
                <a:cs typeface="Calibri"/>
              </a:rPr>
              <a:t>atat</a:t>
            </a:r>
            <a:r>
              <a:rPr lang="en-US" spc="-5" dirty="0">
                <a:latin typeface="Comic Sans MS" panose="030F0702030302020204" pitchFamily="66" charset="0"/>
                <a:cs typeface="Calibri"/>
              </a:rPr>
              <a:t>y</a:t>
            </a:r>
            <a:r>
              <a:rPr lang="en-US" dirty="0">
                <a:latin typeface="Comic Sans MS" panose="030F0702030302020204" pitchFamily="66" charset="0"/>
                <a:cs typeface="Calibri"/>
              </a:rPr>
              <a:t>p</a:t>
            </a:r>
            <a:r>
              <a:rPr lang="en-US" spc="-10" dirty="0">
                <a:latin typeface="Comic Sans MS" panose="030F0702030302020204" pitchFamily="66" charset="0"/>
                <a:cs typeface="Calibri"/>
              </a:rPr>
              <a:t>es,</a:t>
            </a:r>
            <a:r>
              <a:rPr lang="en-US" dirty="0">
                <a:latin typeface="Comic Sans MS" panose="030F0702030302020204" pitchFamily="66" charset="0"/>
                <a:cs typeface="Times New Roman"/>
              </a:rPr>
              <a:t> </a:t>
            </a:r>
            <a:r>
              <a:rPr lang="en-US" spc="-110" dirty="0">
                <a:latin typeface="Comic Sans MS" panose="030F0702030302020204" pitchFamily="66" charset="0"/>
                <a:cs typeface="Times New Roman"/>
              </a:rPr>
              <a:t> </a:t>
            </a:r>
            <a:r>
              <a:rPr lang="en-US" spc="-25" dirty="0">
                <a:latin typeface="Comic Sans MS" panose="030F0702030302020204" pitchFamily="66" charset="0"/>
                <a:cs typeface="Calibri"/>
              </a:rPr>
              <a:t>c</a:t>
            </a:r>
            <a:r>
              <a:rPr lang="en-US" dirty="0">
                <a:latin typeface="Comic Sans MS" panose="030F0702030302020204" pitchFamily="66" charset="0"/>
                <a:cs typeface="Calibri"/>
              </a:rPr>
              <a:t>h</a:t>
            </a:r>
            <a:r>
              <a:rPr lang="en-US" spc="-10" dirty="0">
                <a:latin typeface="Comic Sans MS" panose="030F0702030302020204" pitchFamily="66" charset="0"/>
                <a:cs typeface="Calibri"/>
              </a:rPr>
              <a:t>eck</a:t>
            </a:r>
            <a:r>
              <a:rPr lang="en-US" spc="-15" dirty="0">
                <a:latin typeface="Comic Sans MS" panose="030F0702030302020204" pitchFamily="66" charset="0"/>
                <a:cs typeface="Calibri"/>
              </a:rPr>
              <a:t>i</a:t>
            </a:r>
            <a:r>
              <a:rPr lang="en-US" dirty="0">
                <a:latin typeface="Comic Sans MS" panose="030F0702030302020204" pitchFamily="66" charset="0"/>
                <a:cs typeface="Calibri"/>
              </a:rPr>
              <a:t>n</a:t>
            </a:r>
            <a:r>
              <a:rPr lang="en-US" spc="-10" dirty="0">
                <a:latin typeface="Comic Sans MS" panose="030F0702030302020204" pitchFamily="66" charset="0"/>
                <a:cs typeface="Calibri"/>
              </a:rPr>
              <a:t>g</a:t>
            </a:r>
            <a:r>
              <a:rPr lang="en-US" dirty="0">
                <a:latin typeface="Comic Sans MS" panose="030F0702030302020204" pitchFamily="66" charset="0"/>
                <a:cs typeface="Times New Roman"/>
              </a:rPr>
              <a:t> </a:t>
            </a:r>
            <a:r>
              <a:rPr lang="en-US" spc="-10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110" dirty="0">
                <a:latin typeface="Comic Sans MS" panose="030F0702030302020204" pitchFamily="66" charset="0"/>
                <a:cs typeface="Times New Roman"/>
              </a:rPr>
              <a:t> </a:t>
            </a:r>
            <a:r>
              <a:rPr lang="en-US" dirty="0">
                <a:latin typeface="Comic Sans MS" panose="030F0702030302020204" pitchFamily="66" charset="0"/>
                <a:cs typeface="Calibri"/>
              </a:rPr>
              <a:t>c</a:t>
            </a:r>
            <a:r>
              <a:rPr lang="en-US" spc="-10" dirty="0">
                <a:latin typeface="Comic Sans MS" panose="030F0702030302020204" pitchFamily="66" charset="0"/>
                <a:cs typeface="Calibri"/>
              </a:rPr>
              <a:t>o</a:t>
            </a:r>
            <a:r>
              <a:rPr lang="en-US" dirty="0">
                <a:latin typeface="Comic Sans MS" panose="030F0702030302020204" pitchFamily="66" charset="0"/>
                <a:cs typeface="Calibri"/>
              </a:rPr>
              <a:t>un</a:t>
            </a:r>
            <a:r>
              <a:rPr lang="en-US" spc="-5" dirty="0">
                <a:latin typeface="Comic Sans MS" panose="030F0702030302020204" pitchFamily="66" charset="0"/>
                <a:cs typeface="Calibri"/>
              </a:rPr>
              <a:t>t</a:t>
            </a:r>
            <a:r>
              <a:rPr lang="en-US" dirty="0">
                <a:latin typeface="Comic Sans MS" panose="030F0702030302020204" pitchFamily="66" charset="0"/>
                <a:cs typeface="Times New Roman"/>
              </a:rPr>
              <a:t> </a:t>
            </a:r>
            <a:r>
              <a:rPr lang="en-US" spc="-105" dirty="0">
                <a:latin typeface="Comic Sans MS" panose="030F0702030302020204" pitchFamily="66" charset="0"/>
                <a:cs typeface="Times New Roman"/>
              </a:rPr>
              <a:t> </a:t>
            </a:r>
            <a:r>
              <a:rPr lang="en-US" spc="-5" dirty="0">
                <a:latin typeface="Comic Sans MS" panose="030F0702030302020204" pitchFamily="66" charset="0"/>
                <a:cs typeface="Calibri"/>
              </a:rPr>
              <a:t>o</a:t>
            </a:r>
            <a:r>
              <a:rPr lang="en-US" dirty="0">
                <a:latin typeface="Comic Sans MS" panose="030F0702030302020204" pitchFamily="66" charset="0"/>
                <a:cs typeface="Calibri"/>
              </a:rPr>
              <a:t>f</a:t>
            </a:r>
            <a:r>
              <a:rPr lang="en-US" dirty="0">
                <a:latin typeface="Comic Sans MS" panose="030F0702030302020204" pitchFamily="66" charset="0"/>
                <a:cs typeface="Times New Roman"/>
              </a:rPr>
              <a:t> </a:t>
            </a:r>
            <a:r>
              <a:rPr lang="en-US" spc="-105" dirty="0">
                <a:latin typeface="Comic Sans MS" panose="030F0702030302020204" pitchFamily="66" charset="0"/>
                <a:cs typeface="Times New Roman"/>
              </a:rPr>
              <a:t> </a:t>
            </a:r>
            <a:r>
              <a:rPr lang="en-US" spc="-10" dirty="0">
                <a:latin typeface="Comic Sans MS" panose="030F0702030302020204" pitchFamily="66" charset="0"/>
                <a:cs typeface="Calibri"/>
              </a:rPr>
              <a:t>n</a:t>
            </a:r>
            <a:r>
              <a:rPr lang="en-US" spc="-5" dirty="0">
                <a:latin typeface="Comic Sans MS" panose="030F0702030302020204" pitchFamily="66" charset="0"/>
                <a:cs typeface="Calibri"/>
              </a:rPr>
              <a:t>o</a:t>
            </a:r>
            <a:r>
              <a:rPr lang="en-US" spc="45" dirty="0">
                <a:latin typeface="Comic Sans MS" panose="030F0702030302020204" pitchFamily="66" charset="0"/>
                <a:cs typeface="Calibri"/>
              </a:rPr>
              <a:t>n</a:t>
            </a:r>
            <a:r>
              <a:rPr lang="en-US" spc="-5" dirty="0">
                <a:latin typeface="Comic Sans MS" panose="030F0702030302020204" pitchFamily="66" charset="0"/>
                <a:cs typeface="Calibri"/>
              </a:rPr>
              <a:t>-</a:t>
            </a:r>
            <a:r>
              <a:rPr lang="en-US" dirty="0">
                <a:latin typeface="Comic Sans MS" panose="030F0702030302020204" pitchFamily="66" charset="0"/>
                <a:cs typeface="Calibri"/>
              </a:rPr>
              <a:t>n</a:t>
            </a:r>
            <a:r>
              <a:rPr lang="en-US" spc="-10" dirty="0">
                <a:latin typeface="Comic Sans MS" panose="030F0702030302020204" pitchFamily="66" charset="0"/>
                <a:cs typeface="Calibri"/>
              </a:rPr>
              <a:t>ul</a:t>
            </a:r>
            <a:r>
              <a:rPr lang="en-US" dirty="0">
                <a:latin typeface="Comic Sans MS" panose="030F0702030302020204" pitchFamily="66" charset="0"/>
                <a:cs typeface="Calibri"/>
              </a:rPr>
              <a:t>l</a:t>
            </a:r>
            <a:r>
              <a:rPr lang="en-US" dirty="0">
                <a:latin typeface="Comic Sans MS" panose="030F0702030302020204" pitchFamily="66" charset="0"/>
                <a:cs typeface="Times New Roman"/>
              </a:rPr>
              <a:t> </a:t>
            </a:r>
            <a:r>
              <a:rPr lang="en-US" spc="-20" dirty="0">
                <a:latin typeface="Comic Sans MS" panose="030F0702030302020204" pitchFamily="66" charset="0"/>
                <a:cs typeface="Calibri"/>
              </a:rPr>
              <a:t>v</a:t>
            </a:r>
            <a:r>
              <a:rPr lang="en-US" dirty="0">
                <a:latin typeface="Comic Sans MS" panose="030F0702030302020204" pitchFamily="66" charset="0"/>
                <a:cs typeface="Calibri"/>
              </a:rPr>
              <a:t>alu</a:t>
            </a:r>
            <a:r>
              <a:rPr lang="en-US" spc="-10" dirty="0">
                <a:latin typeface="Comic Sans MS" panose="030F0702030302020204" pitchFamily="66" charset="0"/>
                <a:cs typeface="Calibri"/>
              </a:rPr>
              <a:t>es</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in</a:t>
            </a:r>
            <a:r>
              <a:rPr lang="en-US" spc="10"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d</a:t>
            </a:r>
            <a:r>
              <a:rPr lang="en-US" spc="-10" dirty="0">
                <a:latin typeface="Comic Sans MS" panose="030F0702030302020204" pitchFamily="66" charset="0"/>
                <a:cs typeface="Calibri"/>
              </a:rPr>
              <a:t>ata</a:t>
            </a:r>
            <a:r>
              <a:rPr lang="en-US" spc="1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i</a:t>
            </a:r>
            <a:r>
              <a:rPr lang="en-US" spc="-5" dirty="0">
                <a:latin typeface="Comic Sans MS" panose="030F0702030302020204" pitchFamily="66" charset="0"/>
                <a:cs typeface="Calibri"/>
              </a:rPr>
              <a:t>t</a:t>
            </a:r>
            <a:r>
              <a:rPr lang="en-US" dirty="0">
                <a:latin typeface="Comic Sans MS" panose="030F0702030302020204" pitchFamily="66" charset="0"/>
                <a:cs typeface="Calibri"/>
              </a:rPr>
              <a:t>h</a:t>
            </a:r>
            <a:r>
              <a:rPr lang="en-US" spc="10"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5" dirty="0">
                <a:latin typeface="Comic Sans MS" panose="030F0702030302020204" pitchFamily="66" charset="0"/>
                <a:cs typeface="Calibri"/>
              </a:rPr>
              <a:t>n</a:t>
            </a:r>
            <a:r>
              <a:rPr lang="en-US" spc="-5" dirty="0">
                <a:latin typeface="Comic Sans MS" panose="030F0702030302020204" pitchFamily="66" charset="0"/>
                <a:cs typeface="Calibri"/>
              </a:rPr>
              <a:t>fo(</a:t>
            </a:r>
            <a:r>
              <a:rPr lang="en-US" dirty="0">
                <a:latin typeface="Comic Sans MS" panose="030F0702030302020204" pitchFamily="66" charset="0"/>
                <a:cs typeface="Calibri"/>
              </a:rPr>
              <a:t>)</a:t>
            </a:r>
            <a:r>
              <a:rPr lang="en-US" spc="10" dirty="0">
                <a:latin typeface="Comic Sans MS" panose="030F0702030302020204" pitchFamily="66" charset="0"/>
                <a:cs typeface="Times New Roman"/>
              </a:rPr>
              <a:t> </a:t>
            </a:r>
            <a:r>
              <a:rPr lang="en-US" spc="-5" dirty="0">
                <a:latin typeface="Comic Sans MS" panose="030F0702030302020204" pitchFamily="66" charset="0"/>
                <a:cs typeface="Calibri"/>
              </a:rPr>
              <a:t>fu</a:t>
            </a:r>
            <a:r>
              <a:rPr lang="en-US" spc="5" dirty="0">
                <a:latin typeface="Comic Sans MS" panose="030F0702030302020204" pitchFamily="66" charset="0"/>
                <a:cs typeface="Calibri"/>
              </a:rPr>
              <a:t>n</a:t>
            </a:r>
            <a:r>
              <a:rPr lang="en-US" spc="-10" dirty="0">
                <a:latin typeface="Comic Sans MS" panose="030F0702030302020204" pitchFamily="66" charset="0"/>
                <a:cs typeface="Calibri"/>
              </a:rPr>
              <a:t>c</a:t>
            </a:r>
            <a:r>
              <a:rPr lang="en-US" spc="-15" dirty="0">
                <a:latin typeface="Comic Sans MS" panose="030F0702030302020204" pitchFamily="66" charset="0"/>
                <a:cs typeface="Calibri"/>
              </a:rPr>
              <a:t>t</a:t>
            </a:r>
            <a:r>
              <a:rPr lang="en-US" dirty="0">
                <a:latin typeface="Comic Sans MS" panose="030F0702030302020204" pitchFamily="66" charset="0"/>
                <a:cs typeface="Calibri"/>
              </a:rPr>
              <a:t>i</a:t>
            </a:r>
            <a:r>
              <a:rPr lang="en-US" spc="-5" dirty="0">
                <a:latin typeface="Comic Sans MS" panose="030F0702030302020204" pitchFamily="66" charset="0"/>
                <a:cs typeface="Calibri"/>
              </a:rPr>
              <a:t>o</a:t>
            </a:r>
            <a:r>
              <a:rPr lang="en-US" spc="5" dirty="0">
                <a:latin typeface="Comic Sans MS" panose="030F0702030302020204" pitchFamily="66" charset="0"/>
                <a:cs typeface="Calibri"/>
              </a:rPr>
              <a:t>n</a:t>
            </a:r>
            <a:r>
              <a:rPr lang="en-US" spc="-5" dirty="0">
                <a:latin typeface="Comic Sans MS" panose="030F0702030302020204" pitchFamily="66" charset="0"/>
                <a:cs typeface="Calibri"/>
              </a:rPr>
              <a:t>,</a:t>
            </a:r>
            <a:r>
              <a:rPr lang="en-US" spc="-10"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en</a:t>
            </a:r>
            <a:r>
              <a:rPr lang="en-US" spc="5" dirty="0">
                <a:latin typeface="Comic Sans MS" panose="030F0702030302020204" pitchFamily="66" charset="0"/>
                <a:cs typeface="Times New Roman"/>
              </a:rPr>
              <a:t> </a:t>
            </a:r>
            <a:r>
              <a:rPr lang="en-US" spc="-5" dirty="0">
                <a:latin typeface="Comic Sans MS" panose="030F0702030302020204" pitchFamily="66" charset="0"/>
                <a:cs typeface="Calibri"/>
              </a:rPr>
              <a:t>s</a:t>
            </a:r>
            <a:r>
              <a:rPr lang="en-US" dirty="0">
                <a:latin typeface="Comic Sans MS" panose="030F0702030302020204" pitchFamily="66" charset="0"/>
                <a:cs typeface="Calibri"/>
              </a:rPr>
              <a:t>u</a:t>
            </a:r>
            <a:r>
              <a:rPr lang="en-US" spc="-10" dirty="0">
                <a:latin typeface="Comic Sans MS" panose="030F0702030302020204" pitchFamily="66" charset="0"/>
                <a:cs typeface="Calibri"/>
              </a:rPr>
              <a:t>mmary</a:t>
            </a:r>
            <a:r>
              <a:rPr lang="en-US" spc="5" dirty="0">
                <a:latin typeface="Comic Sans MS" panose="030F0702030302020204" pitchFamily="66" charset="0"/>
                <a:cs typeface="Times New Roman"/>
              </a:rPr>
              <a:t> </a:t>
            </a:r>
            <a:r>
              <a:rPr lang="en-US" spc="-5" dirty="0">
                <a:latin typeface="Comic Sans MS" panose="030F0702030302020204" pitchFamily="66" charset="0"/>
                <a:cs typeface="Calibri"/>
              </a:rPr>
              <a:t>sta</a:t>
            </a:r>
            <a:r>
              <a:rPr lang="en-US" spc="-10" dirty="0">
                <a:latin typeface="Comic Sans MS" panose="030F0702030302020204" pitchFamily="66" charset="0"/>
                <a:cs typeface="Calibri"/>
              </a:rPr>
              <a:t>t</a:t>
            </a:r>
            <a:r>
              <a:rPr lang="en-US" dirty="0">
                <a:latin typeface="Comic Sans MS" panose="030F0702030302020204" pitchFamily="66" charset="0"/>
                <a:cs typeface="Calibri"/>
              </a:rPr>
              <a:t>isti</a:t>
            </a:r>
            <a:r>
              <a:rPr lang="en-US" spc="-10" dirty="0">
                <a:latin typeface="Comic Sans MS" panose="030F0702030302020204" pitchFamily="66" charset="0"/>
                <a:cs typeface="Calibri"/>
              </a:rPr>
              <a:t>cs</a:t>
            </a:r>
            <a:r>
              <a:rPr lang="en-US" spc="10" dirty="0">
                <a:latin typeface="Comic Sans MS" panose="030F0702030302020204" pitchFamily="66" charset="0"/>
                <a:cs typeface="Times New Roman"/>
              </a:rPr>
              <a:t> </a:t>
            </a:r>
            <a:r>
              <a:rPr lang="en-US" spc="-5" dirty="0">
                <a:latin typeface="Comic Sans MS" panose="030F0702030302020204" pitchFamily="66" charset="0"/>
                <a:cs typeface="Calibri"/>
              </a:rPr>
              <a:t>of</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b</a:t>
            </a:r>
            <a:r>
              <a:rPr lang="en-US" spc="-5" dirty="0">
                <a:latin typeface="Comic Sans MS" panose="030F0702030302020204" pitchFamily="66" charset="0"/>
                <a:cs typeface="Calibri"/>
              </a:rPr>
              <a:t>ot</a:t>
            </a:r>
            <a:r>
              <a:rPr lang="en-US" dirty="0">
                <a:latin typeface="Comic Sans MS" panose="030F0702030302020204" pitchFamily="66" charset="0"/>
                <a:cs typeface="Calibri"/>
              </a:rPr>
              <a:t>h</a:t>
            </a:r>
            <a:r>
              <a:rPr lang="en-US" dirty="0">
                <a:latin typeface="Comic Sans MS" panose="030F0702030302020204" pitchFamily="66" charset="0"/>
                <a:cs typeface="Times New Roman"/>
              </a:rPr>
              <a:t> </a:t>
            </a:r>
            <a:r>
              <a:rPr lang="en-US" spc="150" dirty="0">
                <a:latin typeface="Comic Sans MS" panose="030F0702030302020204" pitchFamily="66" charset="0"/>
                <a:cs typeface="Times New Roman"/>
              </a:rPr>
              <a:t> </a:t>
            </a:r>
            <a:r>
              <a:rPr lang="en-US" dirty="0">
                <a:latin typeface="Comic Sans MS" panose="030F0702030302020204" pitchFamily="66" charset="0"/>
                <a:cs typeface="Calibri"/>
              </a:rPr>
              <a:t>nu</a:t>
            </a:r>
            <a:r>
              <a:rPr lang="en-US" spc="-10" dirty="0">
                <a:latin typeface="Comic Sans MS" panose="030F0702030302020204" pitchFamily="66" charset="0"/>
                <a:cs typeface="Calibri"/>
              </a:rPr>
              <a:t>me</a:t>
            </a:r>
            <a:r>
              <a:rPr lang="en-US" spc="-20" dirty="0">
                <a:latin typeface="Comic Sans MS" panose="030F0702030302020204" pitchFamily="66" charset="0"/>
                <a:cs typeface="Calibri"/>
              </a:rPr>
              <a:t>r</a:t>
            </a:r>
            <a:r>
              <a:rPr lang="en-US" dirty="0">
                <a:latin typeface="Comic Sans MS" panose="030F0702030302020204" pitchFamily="66" charset="0"/>
                <a:cs typeface="Calibri"/>
              </a:rPr>
              <a:t>i</a:t>
            </a:r>
            <a:r>
              <a:rPr lang="en-US" spc="-10" dirty="0">
                <a:latin typeface="Comic Sans MS" panose="030F0702030302020204" pitchFamily="66" charset="0"/>
                <a:cs typeface="Calibri"/>
              </a:rPr>
              <a:t>ca</a:t>
            </a:r>
            <a:r>
              <a:rPr lang="en-US" dirty="0">
                <a:latin typeface="Comic Sans MS" panose="030F0702030302020204" pitchFamily="66" charset="0"/>
                <a:cs typeface="Calibri"/>
              </a:rPr>
              <a:t>l</a:t>
            </a:r>
            <a:r>
              <a:rPr lang="en-US" dirty="0">
                <a:latin typeface="Comic Sans MS" panose="030F0702030302020204" pitchFamily="66" charset="0"/>
                <a:cs typeface="Times New Roman"/>
              </a:rPr>
              <a:t> </a:t>
            </a:r>
            <a:r>
              <a:rPr lang="en-US" spc="150" dirty="0">
                <a:latin typeface="Comic Sans MS" panose="030F0702030302020204" pitchFamily="66" charset="0"/>
                <a:cs typeface="Times New Roman"/>
              </a:rPr>
              <a:t> </a:t>
            </a:r>
            <a:r>
              <a:rPr lang="en-US" dirty="0">
                <a:latin typeface="Comic Sans MS" panose="030F0702030302020204" pitchFamily="66" charset="0"/>
                <a:cs typeface="Calibri"/>
              </a:rPr>
              <a:t>a</a:t>
            </a:r>
            <a:r>
              <a:rPr lang="en-US" spc="-10" dirty="0">
                <a:latin typeface="Comic Sans MS" panose="030F0702030302020204" pitchFamily="66" charset="0"/>
                <a:cs typeface="Calibri"/>
              </a:rPr>
              <a:t>n</a:t>
            </a:r>
            <a:r>
              <a:rPr lang="en-US" dirty="0">
                <a:latin typeface="Comic Sans MS" panose="030F0702030302020204" pitchFamily="66" charset="0"/>
                <a:cs typeface="Calibri"/>
              </a:rPr>
              <a:t>d</a:t>
            </a:r>
            <a:r>
              <a:rPr lang="en-US" dirty="0">
                <a:latin typeface="Comic Sans MS" panose="030F0702030302020204" pitchFamily="66" charset="0"/>
                <a:cs typeface="Times New Roman"/>
              </a:rPr>
              <a:t> </a:t>
            </a:r>
            <a:r>
              <a:rPr lang="en-US" spc="160" dirty="0">
                <a:latin typeface="Comic Sans MS" panose="030F0702030302020204" pitchFamily="66" charset="0"/>
                <a:cs typeface="Times New Roman"/>
              </a:rPr>
              <a:t> </a:t>
            </a:r>
            <a:r>
              <a:rPr lang="en-US" spc="-10" dirty="0">
                <a:latin typeface="Comic Sans MS" panose="030F0702030302020204" pitchFamily="66" charset="0"/>
                <a:cs typeface="Calibri"/>
              </a:rPr>
              <a:t>categ</a:t>
            </a:r>
            <a:r>
              <a:rPr lang="en-US" spc="-25" dirty="0">
                <a:latin typeface="Comic Sans MS" panose="030F0702030302020204" pitchFamily="66" charset="0"/>
                <a:cs typeface="Calibri"/>
              </a:rPr>
              <a:t>o</a:t>
            </a:r>
            <a:r>
              <a:rPr lang="en-US" dirty="0">
                <a:latin typeface="Comic Sans MS" panose="030F0702030302020204" pitchFamily="66" charset="0"/>
                <a:cs typeface="Calibri"/>
              </a:rPr>
              <a:t>r</a:t>
            </a:r>
            <a:r>
              <a:rPr lang="en-US" spc="5" dirty="0">
                <a:latin typeface="Comic Sans MS" panose="030F0702030302020204" pitchFamily="66" charset="0"/>
                <a:cs typeface="Calibri"/>
              </a:rPr>
              <a:t>i</a:t>
            </a:r>
            <a:r>
              <a:rPr lang="en-US" dirty="0">
                <a:latin typeface="Comic Sans MS" panose="030F0702030302020204" pitchFamily="66" charset="0"/>
                <a:cs typeface="Calibri"/>
              </a:rPr>
              <a:t>cal</a:t>
            </a:r>
            <a:r>
              <a:rPr lang="en-US" dirty="0">
                <a:latin typeface="Comic Sans MS" panose="030F0702030302020204" pitchFamily="66" charset="0"/>
                <a:cs typeface="Times New Roman"/>
              </a:rPr>
              <a:t> </a:t>
            </a:r>
            <a:r>
              <a:rPr lang="en-US" spc="155" dirty="0">
                <a:latin typeface="Comic Sans MS" panose="030F0702030302020204" pitchFamily="66" charset="0"/>
                <a:cs typeface="Times New Roman"/>
              </a:rPr>
              <a:t> </a:t>
            </a:r>
            <a:r>
              <a:rPr lang="en-US" dirty="0">
                <a:latin typeface="Comic Sans MS" panose="030F0702030302020204" pitchFamily="66" charset="0"/>
                <a:cs typeface="Calibri"/>
              </a:rPr>
              <a:t>d</a:t>
            </a:r>
            <a:r>
              <a:rPr lang="en-US" spc="-10" dirty="0">
                <a:latin typeface="Comic Sans MS" panose="030F0702030302020204" pitchFamily="66" charset="0"/>
                <a:cs typeface="Calibri"/>
              </a:rPr>
              <a:t>a</a:t>
            </a:r>
            <a:r>
              <a:rPr lang="en-US" spc="-15" dirty="0">
                <a:latin typeface="Comic Sans MS" panose="030F0702030302020204" pitchFamily="66" charset="0"/>
                <a:cs typeface="Calibri"/>
              </a:rPr>
              <a:t>t</a:t>
            </a:r>
            <a:r>
              <a:rPr lang="en-US" dirty="0">
                <a:latin typeface="Comic Sans MS" panose="030F0702030302020204" pitchFamily="66" charset="0"/>
                <a:cs typeface="Calibri"/>
              </a:rPr>
              <a:t>a</a:t>
            </a:r>
            <a:r>
              <a:rPr lang="en-US" dirty="0">
                <a:latin typeface="Comic Sans MS" panose="030F0702030302020204" pitchFamily="66" charset="0"/>
                <a:cs typeface="Times New Roman"/>
              </a:rPr>
              <a:t> </a:t>
            </a:r>
            <a:r>
              <a:rPr lang="en-US" spc="15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hich</a:t>
            </a:r>
            <a:r>
              <a:rPr lang="en-US" dirty="0">
                <a:latin typeface="Comic Sans MS" panose="030F0702030302020204" pitchFamily="66" charset="0"/>
                <a:cs typeface="Times New Roman"/>
              </a:rPr>
              <a:t> </a:t>
            </a:r>
            <a:r>
              <a:rPr lang="en-US" spc="155" dirty="0">
                <a:latin typeface="Comic Sans MS" panose="030F0702030302020204" pitchFamily="66" charset="0"/>
                <a:cs typeface="Times New Roman"/>
              </a:rPr>
              <a:t> </a:t>
            </a:r>
            <a:r>
              <a:rPr lang="en-US" dirty="0">
                <a:latin typeface="Comic Sans MS" panose="030F0702030302020204" pitchFamily="66" charset="0"/>
                <a:cs typeface="Calibri"/>
              </a:rPr>
              <a:t>p</a:t>
            </a:r>
            <a:r>
              <a:rPr lang="en-US" spc="-10" dirty="0">
                <a:latin typeface="Comic Sans MS" panose="030F0702030302020204" pitchFamily="66" charset="0"/>
                <a:cs typeface="Calibri"/>
              </a:rPr>
              <a:t>ro</a:t>
            </a:r>
            <a:r>
              <a:rPr lang="en-US" spc="-20" dirty="0">
                <a:latin typeface="Comic Sans MS" panose="030F0702030302020204" pitchFamily="66" charset="0"/>
                <a:cs typeface="Calibri"/>
              </a:rPr>
              <a:t>v</a:t>
            </a:r>
            <a:r>
              <a:rPr lang="en-US" spc="-10" dirty="0">
                <a:latin typeface="Comic Sans MS" panose="030F0702030302020204" pitchFamily="66" charset="0"/>
                <a:cs typeface="Calibri"/>
              </a:rPr>
              <a:t>i</a:t>
            </a:r>
            <a:r>
              <a:rPr lang="en-US" dirty="0">
                <a:latin typeface="Comic Sans MS" panose="030F0702030302020204" pitchFamily="66" charset="0"/>
                <a:cs typeface="Calibri"/>
              </a:rPr>
              <a:t>d</a:t>
            </a:r>
            <a:r>
              <a:rPr lang="en-US" spc="-10" dirty="0">
                <a:latin typeface="Comic Sans MS" panose="030F0702030302020204" pitchFamily="66" charset="0"/>
                <a:cs typeface="Calibri"/>
              </a:rPr>
              <a:t>es</a:t>
            </a:r>
            <a:r>
              <a:rPr lang="en-US" dirty="0">
                <a:latin typeface="Comic Sans MS" panose="030F0702030302020204" pitchFamily="66" charset="0"/>
                <a:cs typeface="Times New Roman"/>
              </a:rPr>
              <a:t> </a:t>
            </a:r>
            <a:r>
              <a:rPr lang="en-US" spc="145" dirty="0">
                <a:latin typeface="Comic Sans MS" panose="030F0702030302020204" pitchFamily="66" charset="0"/>
                <a:cs typeface="Times New Roman"/>
              </a:rPr>
              <a:t> </a:t>
            </a:r>
            <a:r>
              <a:rPr lang="en-US" dirty="0">
                <a:latin typeface="Comic Sans MS" panose="030F0702030302020204" pitchFamily="66" charset="0"/>
                <a:cs typeface="Calibri"/>
              </a:rPr>
              <a:t>us</a:t>
            </a:r>
            <a:r>
              <a:rPr lang="en-US" dirty="0">
                <a:latin typeface="Comic Sans MS" panose="030F0702030302020204" pitchFamily="66" charset="0"/>
                <a:cs typeface="Times New Roman"/>
              </a:rPr>
              <a:t> </a:t>
            </a:r>
            <a:r>
              <a:rPr lang="en-US" spc="160"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5" dirty="0">
                <a:latin typeface="Comic Sans MS" panose="030F0702030302020204" pitchFamily="66" charset="0"/>
                <a:cs typeface="Calibri"/>
              </a:rPr>
              <a:t>n</a:t>
            </a:r>
            <a:r>
              <a:rPr lang="en-US" spc="-5" dirty="0">
                <a:latin typeface="Comic Sans MS" panose="030F0702030302020204" pitchFamily="66" charset="0"/>
                <a:cs typeface="Calibri"/>
              </a:rPr>
              <a:t>fo</a:t>
            </a:r>
            <a:r>
              <a:rPr lang="en-US" dirty="0">
                <a:latin typeface="Comic Sans MS" panose="030F0702030302020204" pitchFamily="66" charset="0"/>
                <a:cs typeface="Calibri"/>
              </a:rPr>
              <a:t>r</a:t>
            </a:r>
            <a:r>
              <a:rPr lang="en-US" spc="-10" dirty="0">
                <a:latin typeface="Comic Sans MS" panose="030F0702030302020204" pitchFamily="66" charset="0"/>
                <a:cs typeface="Calibri"/>
              </a:rPr>
              <a:t>ma</a:t>
            </a:r>
            <a:r>
              <a:rPr lang="en-US" spc="-15" dirty="0">
                <a:latin typeface="Comic Sans MS" panose="030F0702030302020204" pitchFamily="66" charset="0"/>
                <a:cs typeface="Calibri"/>
              </a:rPr>
              <a:t>t</a:t>
            </a:r>
            <a:r>
              <a:rPr lang="en-US" dirty="0">
                <a:latin typeface="Comic Sans MS" panose="030F0702030302020204" pitchFamily="66" charset="0"/>
                <a:cs typeface="Calibri"/>
              </a:rPr>
              <a:t>i</a:t>
            </a:r>
            <a:r>
              <a:rPr lang="en-US" spc="-5" dirty="0">
                <a:latin typeface="Comic Sans MS" panose="030F0702030302020204" pitchFamily="66" charset="0"/>
                <a:cs typeface="Calibri"/>
              </a:rPr>
              <a:t>o</a:t>
            </a:r>
            <a:r>
              <a:rPr lang="en-US" dirty="0">
                <a:latin typeface="Comic Sans MS" panose="030F0702030302020204" pitchFamily="66" charset="0"/>
                <a:cs typeface="Calibri"/>
              </a:rPr>
              <a:t>n</a:t>
            </a:r>
            <a:r>
              <a:rPr lang="en-US" dirty="0">
                <a:latin typeface="Comic Sans MS" panose="030F0702030302020204" pitchFamily="66" charset="0"/>
                <a:cs typeface="Times New Roman"/>
              </a:rPr>
              <a:t> </a:t>
            </a:r>
            <a:r>
              <a:rPr lang="en-US" spc="-185" dirty="0">
                <a:latin typeface="Comic Sans MS" panose="030F0702030302020204" pitchFamily="66" charset="0"/>
                <a:cs typeface="Times New Roman"/>
              </a:rPr>
              <a:t> </a:t>
            </a:r>
            <a:r>
              <a:rPr lang="en-US" dirty="0">
                <a:latin typeface="Comic Sans MS" panose="030F0702030302020204" pitchFamily="66" charset="0"/>
                <a:cs typeface="Calibri"/>
              </a:rPr>
              <a:t>ab</a:t>
            </a:r>
            <a:r>
              <a:rPr lang="en-US" spc="-5" dirty="0">
                <a:latin typeface="Comic Sans MS" panose="030F0702030302020204" pitchFamily="66" charset="0"/>
                <a:cs typeface="Calibri"/>
              </a:rPr>
              <a:t>o</a:t>
            </a:r>
            <a:r>
              <a:rPr lang="en-US" dirty="0">
                <a:latin typeface="Comic Sans MS" panose="030F0702030302020204" pitchFamily="66" charset="0"/>
                <a:cs typeface="Calibri"/>
              </a:rPr>
              <a:t>u</a:t>
            </a:r>
            <a:r>
              <a:rPr lang="en-US" spc="-5" dirty="0">
                <a:latin typeface="Comic Sans MS" panose="030F0702030302020204" pitchFamily="66" charset="0"/>
                <a:cs typeface="Calibri"/>
              </a:rPr>
              <a:t>t</a:t>
            </a:r>
            <a:r>
              <a:rPr lang="en-US" spc="17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180" dirty="0">
                <a:latin typeface="Comic Sans MS" panose="030F0702030302020204" pitchFamily="66" charset="0"/>
                <a:cs typeface="Times New Roman"/>
              </a:rPr>
              <a:t> </a:t>
            </a:r>
            <a:r>
              <a:rPr lang="en-US" dirty="0">
                <a:latin typeface="Comic Sans MS" panose="030F0702030302020204" pitchFamily="66" charset="0"/>
                <a:cs typeface="Calibri"/>
              </a:rPr>
              <a:t>cou</a:t>
            </a:r>
            <a:r>
              <a:rPr lang="en-US" spc="-10" dirty="0">
                <a:latin typeface="Comic Sans MS" panose="030F0702030302020204" pitchFamily="66" charset="0"/>
                <a:cs typeface="Calibri"/>
              </a:rPr>
              <a:t>n</a:t>
            </a:r>
            <a:r>
              <a:rPr lang="en-US" spc="-5" dirty="0">
                <a:latin typeface="Comic Sans MS" panose="030F0702030302020204" pitchFamily="66" charset="0"/>
                <a:cs typeface="Calibri"/>
              </a:rPr>
              <a:t>t,</a:t>
            </a:r>
            <a:r>
              <a:rPr lang="en-US" dirty="0">
                <a:latin typeface="Comic Sans MS" panose="030F0702030302020204" pitchFamily="66" charset="0"/>
                <a:cs typeface="Times New Roman"/>
              </a:rPr>
              <a:t> </a:t>
            </a:r>
            <a:r>
              <a:rPr lang="en-US" spc="-180" dirty="0">
                <a:latin typeface="Comic Sans MS" panose="030F0702030302020204" pitchFamily="66" charset="0"/>
                <a:cs typeface="Times New Roman"/>
              </a:rPr>
              <a:t> </a:t>
            </a:r>
            <a:r>
              <a:rPr lang="en-US" spc="-5" dirty="0">
                <a:latin typeface="Comic Sans MS" panose="030F0702030302020204" pitchFamily="66" charset="0"/>
                <a:cs typeface="Calibri"/>
              </a:rPr>
              <a:t>freq</a:t>
            </a:r>
            <a:r>
              <a:rPr lang="en-US" spc="5" dirty="0">
                <a:latin typeface="Comic Sans MS" panose="030F0702030302020204" pitchFamily="66" charset="0"/>
                <a:cs typeface="Calibri"/>
              </a:rPr>
              <a:t>u</a:t>
            </a:r>
            <a:r>
              <a:rPr lang="en-US" spc="-25" dirty="0">
                <a:latin typeface="Comic Sans MS" panose="030F0702030302020204" pitchFamily="66" charset="0"/>
                <a:cs typeface="Calibri"/>
              </a:rPr>
              <a:t>e</a:t>
            </a:r>
            <a:r>
              <a:rPr lang="en-US" spc="-10" dirty="0">
                <a:latin typeface="Comic Sans MS" panose="030F0702030302020204" pitchFamily="66" charset="0"/>
                <a:cs typeface="Calibri"/>
              </a:rPr>
              <a:t>nc</a:t>
            </a:r>
            <a:r>
              <a:rPr lang="en-US" spc="-5" dirty="0">
                <a:latin typeface="Comic Sans MS" panose="030F0702030302020204" pitchFamily="66" charset="0"/>
                <a:cs typeface="Calibri"/>
              </a:rPr>
              <a:t>y,</a:t>
            </a:r>
            <a:r>
              <a:rPr lang="en-US" dirty="0">
                <a:latin typeface="Comic Sans MS" panose="030F0702030302020204" pitchFamily="66" charset="0"/>
                <a:cs typeface="Times New Roman"/>
              </a:rPr>
              <a:t> </a:t>
            </a:r>
            <a:r>
              <a:rPr lang="en-US" spc="-180" dirty="0">
                <a:latin typeface="Comic Sans MS" panose="030F0702030302020204" pitchFamily="66" charset="0"/>
                <a:cs typeface="Times New Roman"/>
              </a:rPr>
              <a:t> </a:t>
            </a:r>
            <a:r>
              <a:rPr lang="en-US" dirty="0">
                <a:latin typeface="Comic Sans MS" panose="030F0702030302020204" pitchFamily="66" charset="0"/>
                <a:cs typeface="Calibri"/>
              </a:rPr>
              <a:t>u</a:t>
            </a:r>
            <a:r>
              <a:rPr lang="en-US" spc="-10" dirty="0">
                <a:latin typeface="Comic Sans MS" panose="030F0702030302020204" pitchFamily="66" charset="0"/>
                <a:cs typeface="Calibri"/>
              </a:rPr>
              <a:t>n</a:t>
            </a:r>
            <a:r>
              <a:rPr lang="en-US" dirty="0">
                <a:latin typeface="Comic Sans MS" panose="030F0702030302020204" pitchFamily="66" charset="0"/>
                <a:cs typeface="Calibri"/>
              </a:rPr>
              <a:t>i</a:t>
            </a:r>
            <a:r>
              <a:rPr lang="en-US" spc="5" dirty="0">
                <a:latin typeface="Comic Sans MS" panose="030F0702030302020204" pitchFamily="66" charset="0"/>
                <a:cs typeface="Calibri"/>
              </a:rPr>
              <a:t>q</a:t>
            </a:r>
            <a:r>
              <a:rPr lang="en-US" dirty="0">
                <a:latin typeface="Comic Sans MS" panose="030F0702030302020204" pitchFamily="66" charset="0"/>
                <a:cs typeface="Calibri"/>
              </a:rPr>
              <a:t>u</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185" dirty="0">
                <a:latin typeface="Comic Sans MS" panose="030F0702030302020204" pitchFamily="66" charset="0"/>
                <a:cs typeface="Times New Roman"/>
              </a:rPr>
              <a:t> </a:t>
            </a:r>
            <a:r>
              <a:rPr lang="en-US" dirty="0">
                <a:latin typeface="Comic Sans MS" panose="030F0702030302020204" pitchFamily="66" charset="0"/>
                <a:cs typeface="Calibri"/>
              </a:rPr>
              <a:t>t</a:t>
            </a:r>
            <a:r>
              <a:rPr lang="en-US" spc="-10" dirty="0">
                <a:latin typeface="Comic Sans MS" panose="030F0702030302020204" pitchFamily="66" charset="0"/>
                <a:cs typeface="Calibri"/>
              </a:rPr>
              <a:t>o</a:t>
            </a:r>
            <a:r>
              <a:rPr lang="en-US" dirty="0">
                <a:latin typeface="Comic Sans MS" panose="030F0702030302020204" pitchFamily="66" charset="0"/>
                <a:cs typeface="Calibri"/>
              </a:rPr>
              <a:t>p</a:t>
            </a:r>
            <a:r>
              <a:rPr lang="en-US" dirty="0">
                <a:latin typeface="Comic Sans MS" panose="030F0702030302020204" pitchFamily="66" charset="0"/>
                <a:cs typeface="Times New Roman"/>
              </a:rPr>
              <a:t> </a:t>
            </a:r>
            <a:r>
              <a:rPr lang="en-US" spc="-175" dirty="0">
                <a:latin typeface="Comic Sans MS" panose="030F0702030302020204" pitchFamily="66" charset="0"/>
                <a:cs typeface="Times New Roman"/>
              </a:rPr>
              <a:t> </a:t>
            </a:r>
            <a:r>
              <a:rPr lang="en-US" spc="-20" dirty="0">
                <a:latin typeface="Comic Sans MS" panose="030F0702030302020204" pitchFamily="66" charset="0"/>
                <a:cs typeface="Calibri"/>
              </a:rPr>
              <a:t>v</a:t>
            </a:r>
            <a:r>
              <a:rPr lang="en-US" dirty="0">
                <a:latin typeface="Comic Sans MS" panose="030F0702030302020204" pitchFamily="66" charset="0"/>
                <a:cs typeface="Calibri"/>
              </a:rPr>
              <a:t>a</a:t>
            </a:r>
            <a:r>
              <a:rPr lang="en-US" spc="-10" dirty="0">
                <a:latin typeface="Comic Sans MS" panose="030F0702030302020204" pitchFamily="66" charset="0"/>
                <a:cs typeface="Calibri"/>
              </a:rPr>
              <a:t>l</a:t>
            </a:r>
            <a:r>
              <a:rPr lang="en-US" dirty="0">
                <a:latin typeface="Comic Sans MS" panose="030F0702030302020204" pitchFamily="66" charset="0"/>
                <a:cs typeface="Calibri"/>
              </a:rPr>
              <a:t>u</a:t>
            </a:r>
            <a:r>
              <a:rPr lang="en-US" spc="-10" dirty="0">
                <a:latin typeface="Comic Sans MS" panose="030F0702030302020204" pitchFamily="66" charset="0"/>
                <a:cs typeface="Calibri"/>
              </a:rPr>
              <a:t>es</a:t>
            </a:r>
            <a:r>
              <a:rPr lang="en-US" dirty="0">
                <a:latin typeface="Comic Sans MS" panose="030F0702030302020204" pitchFamily="66" charset="0"/>
                <a:cs typeface="Times New Roman"/>
              </a:rPr>
              <a:t> </a:t>
            </a:r>
            <a:r>
              <a:rPr lang="en-US" spc="-180" dirty="0">
                <a:latin typeface="Comic Sans MS" panose="030F0702030302020204" pitchFamily="66" charset="0"/>
                <a:cs typeface="Times New Roman"/>
              </a:rPr>
              <a:t> </a:t>
            </a:r>
            <a:r>
              <a:rPr lang="en-US" spc="-5" dirty="0">
                <a:latin typeface="Comic Sans MS" panose="030F0702030302020204" pitchFamily="66" charset="0"/>
                <a:cs typeface="Calibri"/>
              </a:rPr>
              <a:t>for</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55" dirty="0">
                <a:latin typeface="Comic Sans MS" panose="030F0702030302020204" pitchFamily="66" charset="0"/>
                <a:cs typeface="Times New Roman"/>
              </a:rPr>
              <a:t> </a:t>
            </a:r>
            <a:r>
              <a:rPr lang="en-US" spc="-10" dirty="0">
                <a:latin typeface="Comic Sans MS" panose="030F0702030302020204" pitchFamily="66" charset="0"/>
                <a:cs typeface="Calibri"/>
              </a:rPr>
              <a:t>categor</a:t>
            </a:r>
            <a:r>
              <a:rPr lang="en-US" dirty="0">
                <a:latin typeface="Comic Sans MS" panose="030F0702030302020204" pitchFamily="66" charset="0"/>
                <a:cs typeface="Calibri"/>
              </a:rPr>
              <a:t>i</a:t>
            </a:r>
            <a:r>
              <a:rPr lang="en-US" spc="-10" dirty="0">
                <a:latin typeface="Comic Sans MS" panose="030F0702030302020204" pitchFamily="66" charset="0"/>
                <a:cs typeface="Calibri"/>
              </a:rPr>
              <a:t>ca</a:t>
            </a:r>
            <a:r>
              <a:rPr lang="en-US" dirty="0">
                <a:latin typeface="Comic Sans MS" panose="030F0702030302020204" pitchFamily="66" charset="0"/>
                <a:cs typeface="Calibri"/>
              </a:rPr>
              <a:t>l</a:t>
            </a:r>
            <a:r>
              <a:rPr lang="en-US" dirty="0">
                <a:latin typeface="Comic Sans MS" panose="030F0702030302020204" pitchFamily="66" charset="0"/>
                <a:cs typeface="Times New Roman"/>
              </a:rPr>
              <a:t> </a:t>
            </a:r>
            <a:r>
              <a:rPr lang="en-US" spc="-55" dirty="0">
                <a:latin typeface="Comic Sans MS" panose="030F0702030302020204" pitchFamily="66" charset="0"/>
                <a:cs typeface="Times New Roman"/>
              </a:rPr>
              <a:t> </a:t>
            </a:r>
            <a:r>
              <a:rPr lang="en-US" dirty="0">
                <a:latin typeface="Comic Sans MS" panose="030F0702030302020204" pitchFamily="66" charset="0"/>
                <a:cs typeface="Calibri"/>
              </a:rPr>
              <a:t>d</a:t>
            </a:r>
            <a:r>
              <a:rPr lang="en-US" spc="-15" dirty="0">
                <a:latin typeface="Comic Sans MS" panose="030F0702030302020204" pitchFamily="66" charset="0"/>
                <a:cs typeface="Calibri"/>
              </a:rPr>
              <a:t>a</a:t>
            </a:r>
            <a:r>
              <a:rPr lang="en-US" spc="-20" dirty="0">
                <a:latin typeface="Comic Sans MS" panose="030F0702030302020204" pitchFamily="66" charset="0"/>
                <a:cs typeface="Calibri"/>
              </a:rPr>
              <a:t>t</a:t>
            </a:r>
            <a:r>
              <a:rPr lang="en-US" dirty="0">
                <a:latin typeface="Comic Sans MS" panose="030F0702030302020204" pitchFamily="66" charset="0"/>
                <a:cs typeface="Calibri"/>
              </a:rPr>
              <a:t>a</a:t>
            </a:r>
            <a:r>
              <a:rPr lang="en-US" dirty="0">
                <a:latin typeface="Comic Sans MS" panose="030F0702030302020204" pitchFamily="66" charset="0"/>
                <a:cs typeface="Times New Roman"/>
              </a:rPr>
              <a:t> </a:t>
            </a:r>
            <a:r>
              <a:rPr lang="en-US" spc="-55" dirty="0">
                <a:latin typeface="Comic Sans MS" panose="030F0702030302020204" pitchFamily="66" charset="0"/>
                <a:cs typeface="Times New Roman"/>
              </a:rPr>
              <a:t> </a:t>
            </a:r>
            <a:r>
              <a:rPr lang="en-US" dirty="0">
                <a:latin typeface="Comic Sans MS" panose="030F0702030302020204" pitchFamily="66" charset="0"/>
                <a:cs typeface="Calibri"/>
              </a:rPr>
              <a:t>and</a:t>
            </a:r>
            <a:r>
              <a:rPr lang="en-US" dirty="0">
                <a:latin typeface="Comic Sans MS" panose="030F0702030302020204" pitchFamily="66" charset="0"/>
                <a:cs typeface="Times New Roman"/>
              </a:rPr>
              <a:t> </a:t>
            </a:r>
            <a:r>
              <a:rPr lang="en-US" spc="-55" dirty="0">
                <a:latin typeface="Comic Sans MS" panose="030F0702030302020204" pitchFamily="66" charset="0"/>
                <a:cs typeface="Times New Roman"/>
              </a:rPr>
              <a:t> </a:t>
            </a:r>
            <a:r>
              <a:rPr lang="en-US" spc="-10" dirty="0">
                <a:latin typeface="Comic Sans MS" panose="030F0702030302020204" pitchFamily="66" charset="0"/>
                <a:cs typeface="Calibri"/>
              </a:rPr>
              <a:t>mean,</a:t>
            </a:r>
            <a:r>
              <a:rPr lang="en-US" dirty="0">
                <a:latin typeface="Comic Sans MS" panose="030F0702030302020204" pitchFamily="66" charset="0"/>
                <a:cs typeface="Times New Roman"/>
              </a:rPr>
              <a:t> </a:t>
            </a:r>
            <a:r>
              <a:rPr lang="en-US" spc="-55" dirty="0">
                <a:latin typeface="Comic Sans MS" panose="030F0702030302020204" pitchFamily="66" charset="0"/>
                <a:cs typeface="Times New Roman"/>
              </a:rPr>
              <a:t> </a:t>
            </a:r>
            <a:r>
              <a:rPr lang="en-US" spc="-5" dirty="0">
                <a:latin typeface="Comic Sans MS" panose="030F0702030302020204" pitchFamily="66" charset="0"/>
                <a:cs typeface="Calibri"/>
              </a:rPr>
              <a:t>sta</a:t>
            </a:r>
            <a:r>
              <a:rPr lang="en-US" spc="5" dirty="0">
                <a:latin typeface="Comic Sans MS" panose="030F0702030302020204" pitchFamily="66" charset="0"/>
                <a:cs typeface="Calibri"/>
              </a:rPr>
              <a:t>n</a:t>
            </a:r>
            <a:r>
              <a:rPr lang="en-US" dirty="0">
                <a:latin typeface="Comic Sans MS" panose="030F0702030302020204" pitchFamily="66" charset="0"/>
                <a:cs typeface="Calibri"/>
              </a:rPr>
              <a:t>d</a:t>
            </a:r>
            <a:r>
              <a:rPr lang="en-US" spc="-10" dirty="0">
                <a:latin typeface="Comic Sans MS" panose="030F0702030302020204" pitchFamily="66" charset="0"/>
                <a:cs typeface="Calibri"/>
              </a:rPr>
              <a:t>a</a:t>
            </a:r>
            <a:r>
              <a:rPr lang="en-US" spc="-5" dirty="0">
                <a:latin typeface="Comic Sans MS" panose="030F0702030302020204" pitchFamily="66" charset="0"/>
                <a:cs typeface="Calibri"/>
              </a:rPr>
              <a:t>r</a:t>
            </a:r>
            <a:r>
              <a:rPr lang="en-US" dirty="0">
                <a:latin typeface="Comic Sans MS" panose="030F0702030302020204" pitchFamily="66" charset="0"/>
                <a:cs typeface="Calibri"/>
              </a:rPr>
              <a:t>d</a:t>
            </a:r>
            <a:r>
              <a:rPr lang="en-US" dirty="0">
                <a:latin typeface="Comic Sans MS" panose="030F0702030302020204" pitchFamily="66" charset="0"/>
                <a:cs typeface="Times New Roman"/>
              </a:rPr>
              <a:t> </a:t>
            </a:r>
            <a:r>
              <a:rPr lang="en-US" spc="-55" dirty="0">
                <a:latin typeface="Comic Sans MS" panose="030F0702030302020204" pitchFamily="66" charset="0"/>
                <a:cs typeface="Times New Roman"/>
              </a:rPr>
              <a:t> </a:t>
            </a:r>
            <a:r>
              <a:rPr lang="en-US" dirty="0">
                <a:latin typeface="Comic Sans MS" panose="030F0702030302020204" pitchFamily="66" charset="0"/>
                <a:cs typeface="Calibri"/>
              </a:rPr>
              <a:t>d</a:t>
            </a:r>
            <a:r>
              <a:rPr lang="en-US" spc="-10" dirty="0">
                <a:latin typeface="Comic Sans MS" panose="030F0702030302020204" pitchFamily="66" charset="0"/>
                <a:cs typeface="Calibri"/>
              </a:rPr>
              <a:t>e</a:t>
            </a:r>
            <a:r>
              <a:rPr lang="en-US" spc="-20" dirty="0">
                <a:latin typeface="Comic Sans MS" panose="030F0702030302020204" pitchFamily="66" charset="0"/>
                <a:cs typeface="Calibri"/>
              </a:rPr>
              <a:t>v</a:t>
            </a:r>
            <a:r>
              <a:rPr lang="en-US" dirty="0">
                <a:latin typeface="Comic Sans MS" panose="030F0702030302020204" pitchFamily="66" charset="0"/>
                <a:cs typeface="Calibri"/>
              </a:rPr>
              <a:t>iati</a:t>
            </a:r>
            <a:r>
              <a:rPr lang="en-US" spc="-15" dirty="0">
                <a:latin typeface="Comic Sans MS" panose="030F0702030302020204" pitchFamily="66" charset="0"/>
                <a:cs typeface="Calibri"/>
              </a:rPr>
              <a:t>o</a:t>
            </a:r>
            <a:r>
              <a:rPr lang="en-US" dirty="0">
                <a:latin typeface="Comic Sans MS" panose="030F0702030302020204" pitchFamily="66" charset="0"/>
                <a:cs typeface="Calibri"/>
              </a:rPr>
              <a:t>n</a:t>
            </a:r>
            <a:r>
              <a:rPr lang="en-US" spc="-5" dirty="0">
                <a:latin typeface="Comic Sans MS" panose="030F0702030302020204" pitchFamily="66" charset="0"/>
                <a:cs typeface="Calibri"/>
              </a:rPr>
              <a:t>,</a:t>
            </a:r>
            <a:r>
              <a:rPr lang="en-US" dirty="0">
                <a:latin typeface="Comic Sans MS" panose="030F0702030302020204" pitchFamily="66" charset="0"/>
                <a:cs typeface="Times New Roman"/>
              </a:rPr>
              <a:t> </a:t>
            </a:r>
            <a:r>
              <a:rPr lang="en-US" spc="-60" dirty="0">
                <a:latin typeface="Comic Sans MS" panose="030F0702030302020204" pitchFamily="66" charset="0"/>
                <a:cs typeface="Times New Roman"/>
              </a:rPr>
              <a:t> </a:t>
            </a:r>
            <a:r>
              <a:rPr lang="en-US" dirty="0">
                <a:latin typeface="Comic Sans MS" panose="030F0702030302020204" pitchFamily="66" charset="0"/>
                <a:cs typeface="Calibri"/>
              </a:rPr>
              <a:t>mini</a:t>
            </a:r>
            <a:r>
              <a:rPr lang="en-US" spc="-15" dirty="0">
                <a:latin typeface="Comic Sans MS" panose="030F0702030302020204" pitchFamily="66" charset="0"/>
                <a:cs typeface="Calibri"/>
              </a:rPr>
              <a:t>m</a:t>
            </a:r>
            <a:r>
              <a:rPr lang="en-US" dirty="0">
                <a:latin typeface="Comic Sans MS" panose="030F0702030302020204" pitchFamily="66" charset="0"/>
                <a:cs typeface="Calibri"/>
              </a:rPr>
              <a:t>u</a:t>
            </a:r>
            <a:r>
              <a:rPr lang="en-US" spc="-30" dirty="0">
                <a:latin typeface="Comic Sans MS" panose="030F0702030302020204" pitchFamily="66" charset="0"/>
                <a:cs typeface="Calibri"/>
              </a:rPr>
              <a:t>m</a:t>
            </a:r>
            <a:r>
              <a:rPr lang="en-US" spc="-5" dirty="0">
                <a:latin typeface="Comic Sans MS" panose="030F0702030302020204" pitchFamily="66" charset="0"/>
                <a:cs typeface="Calibri"/>
              </a:rPr>
              <a:t>, </a:t>
            </a:r>
            <a:r>
              <a:rPr lang="en-US" dirty="0">
                <a:latin typeface="Comic Sans MS" panose="030F0702030302020204" pitchFamily="66" charset="0"/>
                <a:cs typeface="Calibri"/>
              </a:rPr>
              <a:t>maximu</a:t>
            </a:r>
            <a:r>
              <a:rPr lang="en-US" spc="-10" dirty="0">
                <a:latin typeface="Comic Sans MS" panose="030F0702030302020204" pitchFamily="66" charset="0"/>
                <a:cs typeface="Calibri"/>
              </a:rPr>
              <a:t>m, 25</a:t>
            </a:r>
            <a:r>
              <a:rPr lang="en-US" spc="-10" baseline="30000" dirty="0">
                <a:latin typeface="Comic Sans MS" panose="030F0702030302020204" pitchFamily="66" charset="0"/>
                <a:cs typeface="Calibri"/>
              </a:rPr>
              <a:t>th</a:t>
            </a:r>
            <a:r>
              <a:rPr lang="en-US" spc="-10" dirty="0">
                <a:latin typeface="Comic Sans MS" panose="030F0702030302020204" pitchFamily="66" charset="0"/>
                <a:cs typeface="Calibri"/>
              </a:rPr>
              <a:t> </a:t>
            </a:r>
            <a:r>
              <a:rPr lang="en-US" dirty="0">
                <a:latin typeface="Comic Sans MS" panose="030F0702030302020204" pitchFamily="66" charset="0"/>
                <a:cs typeface="Calibri"/>
              </a:rPr>
              <a:t>p</a:t>
            </a:r>
            <a:r>
              <a:rPr lang="en-US" spc="-10" dirty="0">
                <a:latin typeface="Comic Sans MS" panose="030F0702030302020204" pitchFamily="66" charset="0"/>
                <a:cs typeface="Calibri"/>
              </a:rPr>
              <a:t>ercenti</a:t>
            </a:r>
            <a:r>
              <a:rPr lang="en-US" dirty="0">
                <a:latin typeface="Comic Sans MS" panose="030F0702030302020204" pitchFamily="66" charset="0"/>
                <a:cs typeface="Calibri"/>
              </a:rPr>
              <a:t>l</a:t>
            </a:r>
            <a:r>
              <a:rPr lang="en-US" spc="-10" dirty="0">
                <a:latin typeface="Comic Sans MS" panose="030F0702030302020204" pitchFamily="66" charset="0"/>
                <a:cs typeface="Calibri"/>
              </a:rPr>
              <a:t>e ,50</a:t>
            </a:r>
            <a:r>
              <a:rPr lang="en-US" spc="-10" baseline="30000" dirty="0">
                <a:latin typeface="Comic Sans MS" panose="030F0702030302020204" pitchFamily="66" charset="0"/>
                <a:cs typeface="Calibri"/>
              </a:rPr>
              <a:t>th  </a:t>
            </a:r>
            <a:r>
              <a:rPr lang="en-US" dirty="0">
                <a:latin typeface="Comic Sans MS" panose="030F0702030302020204" pitchFamily="66" charset="0"/>
                <a:cs typeface="Calibri"/>
              </a:rPr>
              <a:t>p</a:t>
            </a:r>
            <a:r>
              <a:rPr lang="en-US" spc="-10" dirty="0">
                <a:latin typeface="Comic Sans MS" panose="030F0702030302020204" pitchFamily="66" charset="0"/>
                <a:cs typeface="Calibri"/>
              </a:rPr>
              <a:t>ercenti</a:t>
            </a:r>
            <a:r>
              <a:rPr lang="en-US" dirty="0">
                <a:latin typeface="Comic Sans MS" panose="030F0702030302020204" pitchFamily="66" charset="0"/>
                <a:cs typeface="Calibri"/>
              </a:rPr>
              <a:t>l</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dirty="0">
                <a:latin typeface="Comic Sans MS" panose="030F0702030302020204" pitchFamily="66" charset="0"/>
                <a:cs typeface="Calibri"/>
              </a:rPr>
              <a:t>p</a:t>
            </a:r>
            <a:r>
              <a:rPr lang="en-US" spc="-10" dirty="0">
                <a:latin typeface="Comic Sans MS" panose="030F0702030302020204" pitchFamily="66" charset="0"/>
                <a:cs typeface="Calibri"/>
              </a:rPr>
              <a:t>ercen</a:t>
            </a:r>
            <a:r>
              <a:rPr lang="en-US" dirty="0">
                <a:latin typeface="Comic Sans MS" panose="030F0702030302020204" pitchFamily="66" charset="0"/>
                <a:cs typeface="Calibri"/>
              </a:rPr>
              <a:t>t</a:t>
            </a:r>
            <a:r>
              <a:rPr lang="en-US" spc="-10" dirty="0">
                <a:latin typeface="Comic Sans MS" panose="030F0702030302020204" pitchFamily="66" charset="0"/>
                <a:cs typeface="Calibri"/>
              </a:rPr>
              <a:t>i</a:t>
            </a:r>
            <a:r>
              <a:rPr lang="en-US" dirty="0">
                <a:latin typeface="Comic Sans MS" panose="030F0702030302020204" pitchFamily="66" charset="0"/>
                <a:cs typeface="Calibri"/>
              </a:rPr>
              <a:t>l</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5" dirty="0">
                <a:latin typeface="Comic Sans MS" panose="030F0702030302020204" pitchFamily="66" charset="0"/>
                <a:cs typeface="Calibri"/>
              </a:rPr>
              <a:t>(med</a:t>
            </a:r>
            <a:r>
              <a:rPr lang="en-US" spc="5" dirty="0">
                <a:latin typeface="Comic Sans MS" panose="030F0702030302020204" pitchFamily="66" charset="0"/>
                <a:cs typeface="Calibri"/>
              </a:rPr>
              <a:t>i</a:t>
            </a:r>
            <a:r>
              <a:rPr lang="en-US" spc="-15" dirty="0">
                <a:latin typeface="Comic Sans MS" panose="030F0702030302020204" pitchFamily="66" charset="0"/>
                <a:cs typeface="Calibri"/>
              </a:rPr>
              <a:t>a</a:t>
            </a:r>
            <a:r>
              <a:rPr lang="en-US" dirty="0">
                <a:latin typeface="Comic Sans MS" panose="030F0702030302020204" pitchFamily="66" charset="0"/>
                <a:cs typeface="Calibri"/>
              </a:rPr>
              <a:t>n</a:t>
            </a:r>
            <a:r>
              <a:rPr lang="en-US" spc="-10" dirty="0">
                <a:latin typeface="Comic Sans MS" panose="030F0702030302020204" pitchFamily="66" charset="0"/>
                <a:cs typeface="Calibri"/>
              </a:rPr>
              <a:t>), 75</a:t>
            </a:r>
            <a:r>
              <a:rPr lang="en-US" spc="-10" baseline="30000" dirty="0">
                <a:latin typeface="Comic Sans MS" panose="030F0702030302020204" pitchFamily="66" charset="0"/>
                <a:cs typeface="Calibri"/>
              </a:rPr>
              <a:t>th</a:t>
            </a:r>
            <a:r>
              <a:rPr lang="en-US" spc="-10" dirty="0">
                <a:latin typeface="Comic Sans MS" panose="030F0702030302020204" pitchFamily="66" charset="0"/>
                <a:cs typeface="Calibri"/>
              </a:rPr>
              <a:t> </a:t>
            </a:r>
            <a:r>
              <a:rPr lang="en-US" dirty="0">
                <a:latin typeface="Comic Sans MS" panose="030F0702030302020204" pitchFamily="66" charset="0"/>
                <a:cs typeface="Calibri"/>
              </a:rPr>
              <a:t>p</a:t>
            </a:r>
            <a:r>
              <a:rPr lang="en-US" spc="-10" dirty="0">
                <a:latin typeface="Comic Sans MS" panose="030F0702030302020204" pitchFamily="66" charset="0"/>
                <a:cs typeface="Calibri"/>
              </a:rPr>
              <a:t>ercenti</a:t>
            </a:r>
            <a:r>
              <a:rPr lang="en-US" dirty="0">
                <a:latin typeface="Comic Sans MS" panose="030F0702030302020204" pitchFamily="66" charset="0"/>
                <a:cs typeface="Calibri"/>
              </a:rPr>
              <a:t>l</a:t>
            </a:r>
            <a:r>
              <a:rPr lang="en-US" spc="-10" dirty="0">
                <a:latin typeface="Comic Sans MS" panose="030F0702030302020204" pitchFamily="66" charset="0"/>
                <a:cs typeface="Calibri"/>
              </a:rPr>
              <a:t>e</a:t>
            </a:r>
            <a:r>
              <a:rPr lang="en-US" spc="-40" dirty="0">
                <a:latin typeface="Comic Sans MS" panose="030F0702030302020204" pitchFamily="66" charset="0"/>
                <a:cs typeface="Times New Roman"/>
              </a:rPr>
              <a:t> </a:t>
            </a:r>
            <a:r>
              <a:rPr lang="en-US" spc="-5" dirty="0">
                <a:latin typeface="Comic Sans MS" panose="030F0702030302020204" pitchFamily="66" charset="0"/>
                <a:cs typeface="Calibri"/>
              </a:rPr>
              <a:t>o</a:t>
            </a:r>
            <a:r>
              <a:rPr lang="en-US" dirty="0">
                <a:latin typeface="Comic Sans MS" panose="030F0702030302020204" pitchFamily="66" charset="0"/>
                <a:cs typeface="Calibri"/>
              </a:rPr>
              <a:t>f</a:t>
            </a:r>
            <a:r>
              <a:rPr lang="en-US" spc="-4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45" dirty="0">
                <a:latin typeface="Comic Sans MS" panose="030F0702030302020204" pitchFamily="66" charset="0"/>
                <a:cs typeface="Times New Roman"/>
              </a:rPr>
              <a:t> </a:t>
            </a:r>
            <a:r>
              <a:rPr lang="en-US" dirty="0">
                <a:latin typeface="Comic Sans MS" panose="030F0702030302020204" pitchFamily="66" charset="0"/>
                <a:cs typeface="Calibri"/>
              </a:rPr>
              <a:t>nu</a:t>
            </a:r>
            <a:r>
              <a:rPr lang="en-US" spc="-10" dirty="0">
                <a:latin typeface="Comic Sans MS" panose="030F0702030302020204" pitchFamily="66" charset="0"/>
                <a:cs typeface="Calibri"/>
              </a:rPr>
              <a:t>mer</a:t>
            </a:r>
            <a:r>
              <a:rPr lang="en-US" dirty="0">
                <a:latin typeface="Comic Sans MS" panose="030F0702030302020204" pitchFamily="66" charset="0"/>
                <a:cs typeface="Calibri"/>
              </a:rPr>
              <a:t>ical</a:t>
            </a:r>
            <a:r>
              <a:rPr lang="en-US" spc="-35" dirty="0">
                <a:latin typeface="Comic Sans MS" panose="030F0702030302020204" pitchFamily="66" charset="0"/>
                <a:cs typeface="Times New Roman"/>
              </a:rPr>
              <a:t> </a:t>
            </a:r>
            <a:r>
              <a:rPr lang="en-US" spc="-5" dirty="0">
                <a:latin typeface="Comic Sans MS" panose="030F0702030302020204" pitchFamily="66" charset="0"/>
                <a:cs typeface="Calibri"/>
              </a:rPr>
              <a:t>d</a:t>
            </a:r>
            <a:r>
              <a:rPr lang="en-US" spc="-10" dirty="0">
                <a:latin typeface="Comic Sans MS" panose="030F0702030302020204" pitchFamily="66" charset="0"/>
                <a:cs typeface="Calibri"/>
              </a:rPr>
              <a:t>a</a:t>
            </a:r>
            <a:r>
              <a:rPr lang="en-US" dirty="0">
                <a:latin typeface="Comic Sans MS" panose="030F0702030302020204" pitchFamily="66" charset="0"/>
                <a:cs typeface="Calibri"/>
              </a:rPr>
              <a:t>ta.</a:t>
            </a:r>
          </a:p>
          <a:p>
            <a:pPr marL="413384" indent="-228600" algn="just">
              <a:spcBef>
                <a:spcPts val="165"/>
              </a:spcBef>
              <a:buFont typeface="Wingdings"/>
              <a:buChar char=""/>
              <a:tabLst>
                <a:tab pos="414020" algn="l"/>
              </a:tabLst>
            </a:pPr>
            <a:r>
              <a:rPr lang="en-US" dirty="0">
                <a:latin typeface="Comic Sans MS" panose="030F0702030302020204" pitchFamily="66" charset="0"/>
                <a:cs typeface="Calibri"/>
              </a:rPr>
              <a:t>Ch</a:t>
            </a:r>
            <a:r>
              <a:rPr lang="en-US" spc="-10" dirty="0">
                <a:latin typeface="Comic Sans MS" panose="030F0702030302020204" pitchFamily="66" charset="0"/>
                <a:cs typeface="Calibri"/>
              </a:rPr>
              <a:t>ecki</a:t>
            </a:r>
            <a:r>
              <a:rPr lang="en-US" spc="-5" dirty="0">
                <a:latin typeface="Comic Sans MS" panose="030F0702030302020204" pitchFamily="66" charset="0"/>
                <a:cs typeface="Calibri"/>
              </a:rPr>
              <a:t>n</a:t>
            </a:r>
            <a:r>
              <a:rPr lang="en-US" spc="-10" dirty="0">
                <a:latin typeface="Comic Sans MS" panose="030F0702030302020204" pitchFamily="66" charset="0"/>
                <a:cs typeface="Calibri"/>
              </a:rPr>
              <a:t>g</a:t>
            </a:r>
            <a:r>
              <a:rPr lang="en-US" dirty="0">
                <a:latin typeface="Comic Sans MS" panose="030F0702030302020204" pitchFamily="66" charset="0"/>
                <a:cs typeface="Times New Roman"/>
              </a:rPr>
              <a:t> </a:t>
            </a:r>
            <a:r>
              <a:rPr lang="en-US" spc="75" dirty="0">
                <a:latin typeface="Comic Sans MS" panose="030F0702030302020204" pitchFamily="66" charset="0"/>
                <a:cs typeface="Times New Roman"/>
              </a:rPr>
              <a:t> </a:t>
            </a:r>
            <a:r>
              <a:rPr lang="en-US" dirty="0">
                <a:latin typeface="Comic Sans MS" panose="030F0702030302020204" pitchFamily="66" charset="0"/>
                <a:cs typeface="Calibri"/>
              </a:rPr>
              <a:t>nu</a:t>
            </a:r>
            <a:r>
              <a:rPr lang="en-US" spc="-10" dirty="0">
                <a:latin typeface="Comic Sans MS" panose="030F0702030302020204" pitchFamily="66" charset="0"/>
                <a:cs typeface="Calibri"/>
              </a:rPr>
              <a:t>l</a:t>
            </a:r>
            <a:r>
              <a:rPr lang="en-US" dirty="0">
                <a:latin typeface="Comic Sans MS" panose="030F0702030302020204" pitchFamily="66" charset="0"/>
                <a:cs typeface="Calibri"/>
              </a:rPr>
              <a:t>l</a:t>
            </a:r>
            <a:r>
              <a:rPr lang="en-US" dirty="0">
                <a:latin typeface="Comic Sans MS" panose="030F0702030302020204" pitchFamily="66" charset="0"/>
                <a:cs typeface="Times New Roman"/>
              </a:rPr>
              <a:t> </a:t>
            </a:r>
            <a:r>
              <a:rPr lang="en-US" spc="80" dirty="0">
                <a:latin typeface="Comic Sans MS" panose="030F0702030302020204" pitchFamily="66" charset="0"/>
                <a:cs typeface="Times New Roman"/>
              </a:rPr>
              <a:t> </a:t>
            </a:r>
            <a:r>
              <a:rPr lang="en-US" spc="-20" dirty="0">
                <a:latin typeface="Comic Sans MS" panose="030F0702030302020204" pitchFamily="66" charset="0"/>
                <a:cs typeface="Calibri"/>
              </a:rPr>
              <a:t>v</a:t>
            </a:r>
            <a:r>
              <a:rPr lang="en-US" dirty="0">
                <a:latin typeface="Comic Sans MS" panose="030F0702030302020204" pitchFamily="66" charset="0"/>
                <a:cs typeface="Calibri"/>
              </a:rPr>
              <a:t>al</a:t>
            </a:r>
            <a:r>
              <a:rPr lang="en-US" spc="-10" dirty="0">
                <a:latin typeface="Comic Sans MS" panose="030F0702030302020204" pitchFamily="66" charset="0"/>
                <a:cs typeface="Calibri"/>
              </a:rPr>
              <a:t>ues,</a:t>
            </a:r>
            <a:r>
              <a:rPr lang="en-US" dirty="0">
                <a:latin typeface="Comic Sans MS" panose="030F0702030302020204" pitchFamily="66" charset="0"/>
                <a:cs typeface="Times New Roman"/>
              </a:rPr>
              <a:t> </a:t>
            </a:r>
            <a:r>
              <a:rPr lang="en-US" spc="70"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15" dirty="0">
                <a:latin typeface="Comic Sans MS" panose="030F0702030302020204" pitchFamily="66" charset="0"/>
                <a:cs typeface="Calibri"/>
              </a:rPr>
              <a:t>m</a:t>
            </a:r>
            <a:r>
              <a:rPr lang="en-US" dirty="0">
                <a:latin typeface="Comic Sans MS" panose="030F0702030302020204" pitchFamily="66" charset="0"/>
                <a:cs typeface="Calibri"/>
              </a:rPr>
              <a:t>puti</a:t>
            </a:r>
            <a:r>
              <a:rPr lang="en-US" spc="-10" dirty="0">
                <a:latin typeface="Comic Sans MS" panose="030F0702030302020204" pitchFamily="66" charset="0"/>
                <a:cs typeface="Calibri"/>
              </a:rPr>
              <a:t>ng</a:t>
            </a:r>
            <a:r>
              <a:rPr lang="en-US" dirty="0">
                <a:latin typeface="Comic Sans MS" panose="030F0702030302020204" pitchFamily="66" charset="0"/>
                <a:cs typeface="Times New Roman"/>
              </a:rPr>
              <a:t> </a:t>
            </a:r>
            <a:r>
              <a:rPr lang="en-US" spc="7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70" dirty="0">
                <a:latin typeface="Comic Sans MS" panose="030F0702030302020204" pitchFamily="66" charset="0"/>
                <a:cs typeface="Times New Roman"/>
              </a:rPr>
              <a:t> </a:t>
            </a:r>
            <a:r>
              <a:rPr lang="en-US" dirty="0">
                <a:latin typeface="Comic Sans MS" panose="030F0702030302020204" pitchFamily="66" charset="0"/>
                <a:cs typeface="Calibri"/>
              </a:rPr>
              <a:t>null</a:t>
            </a:r>
            <a:r>
              <a:rPr lang="en-US" dirty="0">
                <a:latin typeface="Comic Sans MS" panose="030F0702030302020204" pitchFamily="66" charset="0"/>
                <a:cs typeface="Times New Roman"/>
              </a:rPr>
              <a:t> </a:t>
            </a:r>
            <a:r>
              <a:rPr lang="en-US" spc="80" dirty="0">
                <a:latin typeface="Comic Sans MS" panose="030F0702030302020204" pitchFamily="66" charset="0"/>
                <a:cs typeface="Times New Roman"/>
              </a:rPr>
              <a:t> </a:t>
            </a:r>
            <a:r>
              <a:rPr lang="en-US" spc="-20" dirty="0">
                <a:latin typeface="Comic Sans MS" panose="030F0702030302020204" pitchFamily="66" charset="0"/>
                <a:cs typeface="Calibri"/>
              </a:rPr>
              <a:t>v</a:t>
            </a:r>
            <a:r>
              <a:rPr lang="en-US" dirty="0">
                <a:latin typeface="Comic Sans MS" panose="030F0702030302020204" pitchFamily="66" charset="0"/>
                <a:cs typeface="Calibri"/>
              </a:rPr>
              <a:t>alu</a:t>
            </a:r>
            <a:r>
              <a:rPr lang="en-US" spc="-10" dirty="0">
                <a:latin typeface="Comic Sans MS" panose="030F0702030302020204" pitchFamily="66" charset="0"/>
                <a:cs typeface="Calibri"/>
              </a:rPr>
              <a:t>es,</a:t>
            </a:r>
            <a:r>
              <a:rPr lang="en-US" dirty="0">
                <a:latin typeface="Comic Sans MS" panose="030F0702030302020204" pitchFamily="66" charset="0"/>
                <a:cs typeface="Times New Roman"/>
              </a:rPr>
              <a:t> </a:t>
            </a:r>
            <a:r>
              <a:rPr lang="en-US" spc="70" dirty="0">
                <a:latin typeface="Comic Sans MS" panose="030F0702030302020204" pitchFamily="66" charset="0"/>
                <a:cs typeface="Times New Roman"/>
              </a:rPr>
              <a:t> </a:t>
            </a:r>
            <a:r>
              <a:rPr lang="en-US" spc="-10" dirty="0">
                <a:latin typeface="Comic Sans MS" panose="030F0702030302020204" pitchFamily="66" charset="0"/>
                <a:cs typeface="Calibri"/>
              </a:rPr>
              <a:t>dro</a:t>
            </a:r>
            <a:r>
              <a:rPr lang="en-US" dirty="0">
                <a:latin typeface="Comic Sans MS" panose="030F0702030302020204" pitchFamily="66" charset="0"/>
                <a:cs typeface="Calibri"/>
              </a:rPr>
              <a:t>p</a:t>
            </a:r>
            <a:r>
              <a:rPr lang="en-US" spc="-10" dirty="0">
                <a:latin typeface="Comic Sans MS" panose="030F0702030302020204" pitchFamily="66" charset="0"/>
                <a:cs typeface="Calibri"/>
              </a:rPr>
              <a:t>pi</a:t>
            </a:r>
            <a:r>
              <a:rPr lang="en-US" dirty="0">
                <a:latin typeface="Comic Sans MS" panose="030F0702030302020204" pitchFamily="66" charset="0"/>
                <a:cs typeface="Calibri"/>
              </a:rPr>
              <a:t>n</a:t>
            </a:r>
            <a:r>
              <a:rPr lang="en-US" spc="-10" dirty="0">
                <a:latin typeface="Comic Sans MS" panose="030F0702030302020204" pitchFamily="66" charset="0"/>
                <a:cs typeface="Calibri"/>
              </a:rPr>
              <a:t>g</a:t>
            </a:r>
            <a:r>
              <a:rPr lang="en-US" dirty="0">
                <a:latin typeface="Comic Sans MS" panose="030F0702030302020204" pitchFamily="66" charset="0"/>
                <a:cs typeface="Times New Roman"/>
              </a:rPr>
              <a:t> </a:t>
            </a:r>
            <a:r>
              <a:rPr lang="en-US" spc="7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endParaRPr lang="en-US" dirty="0">
              <a:latin typeface="Comic Sans MS" panose="030F0702030302020204" pitchFamily="66" charset="0"/>
              <a:cs typeface="Calibri"/>
            </a:endParaRPr>
          </a:p>
          <a:p>
            <a:pPr marL="413384" marR="5080" algn="just">
              <a:lnSpc>
                <a:spcPct val="109800"/>
              </a:lnSpc>
              <a:spcBef>
                <a:spcPts val="5"/>
              </a:spcBef>
            </a:pPr>
            <a:r>
              <a:rPr lang="en-US" dirty="0">
                <a:latin typeface="Comic Sans MS" panose="030F0702030302020204" pitchFamily="66" charset="0"/>
                <a:cs typeface="Calibri"/>
              </a:rPr>
              <a:t>columns</a:t>
            </a:r>
            <a:r>
              <a:rPr lang="en-US" spc="16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i</a:t>
            </a:r>
            <a:r>
              <a:rPr lang="en-US" spc="-15" dirty="0">
                <a:latin typeface="Comic Sans MS" panose="030F0702030302020204" pitchFamily="66" charset="0"/>
                <a:cs typeface="Calibri"/>
              </a:rPr>
              <a:t>t</a:t>
            </a:r>
            <a:r>
              <a:rPr lang="en-US" dirty="0">
                <a:latin typeface="Comic Sans MS" panose="030F0702030302020204" pitchFamily="66" charset="0"/>
                <a:cs typeface="Calibri"/>
              </a:rPr>
              <a:t>h</a:t>
            </a:r>
            <a:r>
              <a:rPr lang="en-US" spc="165" dirty="0">
                <a:latin typeface="Comic Sans MS" panose="030F0702030302020204" pitchFamily="66" charset="0"/>
                <a:cs typeface="Times New Roman"/>
              </a:rPr>
              <a:t> </a:t>
            </a:r>
            <a:r>
              <a:rPr lang="en-US" dirty="0">
                <a:latin typeface="Comic Sans MS" panose="030F0702030302020204" pitchFamily="66" charset="0"/>
                <a:cs typeface="Calibri"/>
              </a:rPr>
              <a:t>nu</a:t>
            </a:r>
            <a:r>
              <a:rPr lang="en-US" spc="-10" dirty="0">
                <a:latin typeface="Comic Sans MS" panose="030F0702030302020204" pitchFamily="66" charset="0"/>
                <a:cs typeface="Calibri"/>
              </a:rPr>
              <a:t>l</a:t>
            </a:r>
            <a:r>
              <a:rPr lang="en-US" dirty="0">
                <a:latin typeface="Comic Sans MS" panose="030F0702030302020204" pitchFamily="66" charset="0"/>
                <a:cs typeface="Calibri"/>
              </a:rPr>
              <a:t>l</a:t>
            </a:r>
            <a:r>
              <a:rPr lang="en-US" spc="165" dirty="0">
                <a:latin typeface="Comic Sans MS" panose="030F0702030302020204" pitchFamily="66" charset="0"/>
                <a:cs typeface="Times New Roman"/>
              </a:rPr>
              <a:t> </a:t>
            </a:r>
            <a:r>
              <a:rPr lang="en-US" spc="-20" dirty="0">
                <a:latin typeface="Comic Sans MS" panose="030F0702030302020204" pitchFamily="66" charset="0"/>
                <a:cs typeface="Calibri"/>
              </a:rPr>
              <a:t>v</a:t>
            </a:r>
            <a:r>
              <a:rPr lang="en-US" dirty="0">
                <a:latin typeface="Comic Sans MS" panose="030F0702030302020204" pitchFamily="66" charset="0"/>
                <a:cs typeface="Calibri"/>
              </a:rPr>
              <a:t>alu</a:t>
            </a:r>
            <a:r>
              <a:rPr lang="en-US" spc="-10" dirty="0">
                <a:latin typeface="Comic Sans MS" panose="030F0702030302020204" pitchFamily="66" charset="0"/>
                <a:cs typeface="Calibri"/>
              </a:rPr>
              <a:t>es</a:t>
            </a:r>
            <a:r>
              <a:rPr lang="en-US" spc="160" dirty="0">
                <a:latin typeface="Comic Sans MS" panose="030F0702030302020204" pitchFamily="66" charset="0"/>
                <a:cs typeface="Times New Roman"/>
              </a:rPr>
              <a:t> </a:t>
            </a:r>
            <a:r>
              <a:rPr lang="en-US" dirty="0">
                <a:latin typeface="Comic Sans MS" panose="030F0702030302020204" pitchFamily="66" charset="0"/>
                <a:cs typeface="Calibri"/>
              </a:rPr>
              <a:t>almos</a:t>
            </a:r>
            <a:r>
              <a:rPr lang="en-US" spc="-5" dirty="0">
                <a:latin typeface="Comic Sans MS" panose="030F0702030302020204" pitchFamily="66" charset="0"/>
                <a:cs typeface="Calibri"/>
              </a:rPr>
              <a:t>t</a:t>
            </a:r>
            <a:r>
              <a:rPr lang="en-US" spc="165" dirty="0">
                <a:latin typeface="Comic Sans MS" panose="030F0702030302020204" pitchFamily="66" charset="0"/>
                <a:cs typeface="Times New Roman"/>
              </a:rPr>
              <a:t> </a:t>
            </a:r>
            <a:r>
              <a:rPr lang="en-US" dirty="0">
                <a:latin typeface="Comic Sans MS" panose="030F0702030302020204" pitchFamily="66" charset="0"/>
                <a:cs typeface="Calibri"/>
              </a:rPr>
              <a:t>clo</a:t>
            </a:r>
            <a:r>
              <a:rPr lang="en-US" spc="-15" dirty="0">
                <a:latin typeface="Comic Sans MS" panose="030F0702030302020204" pitchFamily="66" charset="0"/>
                <a:cs typeface="Calibri"/>
              </a:rPr>
              <a:t>s</a:t>
            </a:r>
            <a:r>
              <a:rPr lang="en-US" spc="-10" dirty="0">
                <a:latin typeface="Comic Sans MS" panose="030F0702030302020204" pitchFamily="66" charset="0"/>
                <a:cs typeface="Calibri"/>
              </a:rPr>
              <a:t>e</a:t>
            </a:r>
            <a:r>
              <a:rPr lang="en-US" spc="150" dirty="0">
                <a:latin typeface="Comic Sans MS" panose="030F0702030302020204" pitchFamily="66" charset="0"/>
                <a:cs typeface="Times New Roman"/>
              </a:rPr>
              <a:t> </a:t>
            </a:r>
            <a:r>
              <a:rPr lang="en-US" dirty="0">
                <a:latin typeface="Comic Sans MS" panose="030F0702030302020204" pitchFamily="66" charset="0"/>
                <a:cs typeface="Calibri"/>
              </a:rPr>
              <a:t>to</a:t>
            </a:r>
            <a:r>
              <a:rPr lang="en-US" spc="16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160" dirty="0">
                <a:latin typeface="Comic Sans MS" panose="030F0702030302020204" pitchFamily="66" charset="0"/>
                <a:cs typeface="Times New Roman"/>
              </a:rPr>
              <a:t> </a:t>
            </a:r>
            <a:r>
              <a:rPr lang="en-US" spc="-5" dirty="0">
                <a:latin typeface="Comic Sans MS" panose="030F0702030302020204" pitchFamily="66" charset="0"/>
                <a:cs typeface="Calibri"/>
              </a:rPr>
              <a:t>s</a:t>
            </a:r>
            <a:r>
              <a:rPr lang="en-US" spc="40" dirty="0">
                <a:latin typeface="Comic Sans MS" panose="030F0702030302020204" pitchFamily="66" charset="0"/>
                <a:cs typeface="Calibri"/>
              </a:rPr>
              <a:t>i</a:t>
            </a:r>
            <a:r>
              <a:rPr lang="en-US" spc="-5" dirty="0">
                <a:latin typeface="Comic Sans MS" panose="030F0702030302020204" pitchFamily="66" charset="0"/>
                <a:cs typeface="Calibri"/>
              </a:rPr>
              <a:t>z</a:t>
            </a:r>
            <a:r>
              <a:rPr lang="en-US" spc="-10" dirty="0">
                <a:latin typeface="Comic Sans MS" panose="030F0702030302020204" pitchFamily="66" charset="0"/>
                <a:cs typeface="Calibri"/>
              </a:rPr>
              <a:t>e</a:t>
            </a:r>
            <a:r>
              <a:rPr lang="en-US" spc="160" dirty="0">
                <a:latin typeface="Comic Sans MS" panose="030F0702030302020204" pitchFamily="66" charset="0"/>
                <a:cs typeface="Times New Roman"/>
              </a:rPr>
              <a:t> </a:t>
            </a:r>
            <a:r>
              <a:rPr lang="en-US" dirty="0">
                <a:latin typeface="Comic Sans MS" panose="030F0702030302020204" pitchFamily="66" charset="0"/>
                <a:cs typeface="Calibri"/>
              </a:rPr>
              <a:t>to</a:t>
            </a:r>
            <a:r>
              <a:rPr lang="en-US" spc="165" dirty="0">
                <a:latin typeface="Comic Sans MS" panose="030F0702030302020204" pitchFamily="66" charset="0"/>
                <a:cs typeface="Times New Roman"/>
              </a:rPr>
              <a:t> </a:t>
            </a:r>
            <a:r>
              <a:rPr lang="en-US" dirty="0">
                <a:latin typeface="Comic Sans MS" panose="030F0702030302020204" pitchFamily="66" charset="0"/>
                <a:cs typeface="Calibri"/>
              </a:rPr>
              <a:t>d</a:t>
            </a:r>
            <a:r>
              <a:rPr lang="en-US" spc="-10" dirty="0">
                <a:latin typeface="Comic Sans MS" panose="030F0702030302020204" pitchFamily="66" charset="0"/>
                <a:cs typeface="Calibri"/>
              </a:rPr>
              <a:t>ata,</a:t>
            </a:r>
            <a:r>
              <a:rPr lang="en-US" spc="160" dirty="0">
                <a:latin typeface="Comic Sans MS" panose="030F0702030302020204" pitchFamily="66" charset="0"/>
                <a:cs typeface="Times New Roman"/>
              </a:rPr>
              <a:t> </a:t>
            </a:r>
            <a:r>
              <a:rPr lang="en-US" dirty="0">
                <a:latin typeface="Comic Sans MS" panose="030F0702030302020204" pitchFamily="66" charset="0"/>
                <a:cs typeface="Calibri"/>
              </a:rPr>
              <a:t>pl</a:t>
            </a:r>
            <a:r>
              <a:rPr lang="en-US" spc="-5" dirty="0">
                <a:latin typeface="Comic Sans MS" panose="030F0702030302020204" pitchFamily="66" charset="0"/>
                <a:cs typeface="Calibri"/>
              </a:rPr>
              <a:t>o</a:t>
            </a:r>
            <a:r>
              <a:rPr lang="en-US" spc="-10" dirty="0">
                <a:latin typeface="Comic Sans MS" panose="030F0702030302020204" pitchFamily="66" charset="0"/>
                <a:cs typeface="Calibri"/>
              </a:rPr>
              <a:t>t</a:t>
            </a:r>
            <a:r>
              <a:rPr lang="en-US" dirty="0">
                <a:latin typeface="Comic Sans MS" panose="030F0702030302020204" pitchFamily="66" charset="0"/>
                <a:cs typeface="Calibri"/>
              </a:rPr>
              <a:t>s</a:t>
            </a:r>
            <a:r>
              <a:rPr lang="en-US" dirty="0">
                <a:latin typeface="Comic Sans MS" panose="030F0702030302020204" pitchFamily="66" charset="0"/>
                <a:cs typeface="Times New Roman"/>
              </a:rPr>
              <a:t> </a:t>
            </a:r>
            <a:r>
              <a:rPr lang="en-US" dirty="0">
                <a:latin typeface="Comic Sans MS" panose="030F0702030302020204" pitchFamily="66" charset="0"/>
                <a:cs typeface="Calibri"/>
              </a:rPr>
              <a:t>l</a:t>
            </a:r>
            <a:r>
              <a:rPr lang="en-US" spc="5" dirty="0">
                <a:latin typeface="Comic Sans MS" panose="030F0702030302020204" pitchFamily="66" charset="0"/>
                <a:cs typeface="Calibri"/>
              </a:rPr>
              <a:t>i</a:t>
            </a:r>
            <a:r>
              <a:rPr lang="en-US" spc="-10" dirty="0">
                <a:latin typeface="Comic Sans MS" panose="030F0702030302020204" pitchFamily="66" charset="0"/>
                <a:cs typeface="Calibri"/>
              </a:rPr>
              <a:t>ke</a:t>
            </a:r>
            <a:r>
              <a:rPr lang="en-US" dirty="0">
                <a:latin typeface="Comic Sans MS" panose="030F0702030302020204" pitchFamily="66" charset="0"/>
                <a:cs typeface="Times New Roman"/>
              </a:rPr>
              <a:t> </a:t>
            </a:r>
            <a:r>
              <a:rPr lang="en-US" spc="50" dirty="0">
                <a:latin typeface="Comic Sans MS" panose="030F0702030302020204" pitchFamily="66" charset="0"/>
                <a:cs typeface="Times New Roman"/>
              </a:rPr>
              <a:t> </a:t>
            </a:r>
            <a:r>
              <a:rPr lang="en-US" dirty="0" err="1">
                <a:latin typeface="Comic Sans MS" panose="030F0702030302020204" pitchFamily="66" charset="0"/>
                <a:cs typeface="Calibri"/>
              </a:rPr>
              <a:t>co</a:t>
            </a:r>
            <a:r>
              <a:rPr lang="en-US" spc="-10" dirty="0" err="1">
                <a:latin typeface="Comic Sans MS" panose="030F0702030302020204" pitchFamily="66" charset="0"/>
                <a:cs typeface="Calibri"/>
              </a:rPr>
              <a:t>u</a:t>
            </a:r>
            <a:r>
              <a:rPr lang="en-US" dirty="0" err="1">
                <a:latin typeface="Comic Sans MS" panose="030F0702030302020204" pitchFamily="66" charset="0"/>
                <a:cs typeface="Calibri"/>
              </a:rPr>
              <a:t>ntpl</a:t>
            </a:r>
            <a:r>
              <a:rPr lang="en-US" spc="-10" dirty="0" err="1">
                <a:latin typeface="Comic Sans MS" panose="030F0702030302020204" pitchFamily="66" charset="0"/>
                <a:cs typeface="Calibri"/>
              </a:rPr>
              <a:t>o</a:t>
            </a:r>
            <a:r>
              <a:rPr lang="en-US" spc="-5" dirty="0" err="1">
                <a:latin typeface="Comic Sans MS" panose="030F0702030302020204" pitchFamily="66" charset="0"/>
                <a:cs typeface="Calibri"/>
              </a:rPr>
              <a:t>t</a:t>
            </a:r>
            <a:r>
              <a:rPr lang="en-US" spc="-5" dirty="0">
                <a:latin typeface="Comic Sans MS" panose="030F0702030302020204" pitchFamily="66" charset="0"/>
                <a:cs typeface="Calibri"/>
              </a:rPr>
              <a:t>,</a:t>
            </a:r>
            <a:r>
              <a:rPr lang="en-US" dirty="0">
                <a:latin typeface="Comic Sans MS" panose="030F0702030302020204" pitchFamily="66" charset="0"/>
                <a:cs typeface="Times New Roman"/>
              </a:rPr>
              <a:t> </a:t>
            </a:r>
            <a:r>
              <a:rPr lang="en-US" spc="50" dirty="0">
                <a:latin typeface="Comic Sans MS" panose="030F0702030302020204" pitchFamily="66" charset="0"/>
                <a:cs typeface="Times New Roman"/>
              </a:rPr>
              <a:t> </a:t>
            </a:r>
            <a:r>
              <a:rPr lang="en-US" dirty="0" err="1">
                <a:latin typeface="Comic Sans MS" panose="030F0702030302020204" pitchFamily="66" charset="0"/>
                <a:cs typeface="Calibri"/>
              </a:rPr>
              <a:t>b</a:t>
            </a:r>
            <a:r>
              <a:rPr lang="en-US" spc="-10" dirty="0" err="1">
                <a:latin typeface="Comic Sans MS" panose="030F0702030302020204" pitchFamily="66" charset="0"/>
                <a:cs typeface="Calibri"/>
              </a:rPr>
              <a:t>a</a:t>
            </a:r>
            <a:r>
              <a:rPr lang="en-US" spc="-20" dirty="0" err="1">
                <a:latin typeface="Comic Sans MS" panose="030F0702030302020204" pitchFamily="66" charset="0"/>
                <a:cs typeface="Calibri"/>
              </a:rPr>
              <a:t>r</a:t>
            </a:r>
            <a:r>
              <a:rPr lang="en-US" dirty="0" err="1">
                <a:latin typeface="Comic Sans MS" panose="030F0702030302020204" pitchFamily="66" charset="0"/>
                <a:cs typeface="Calibri"/>
              </a:rPr>
              <a:t>pl</a:t>
            </a:r>
            <a:r>
              <a:rPr lang="en-US" spc="-5" dirty="0" err="1">
                <a:latin typeface="Comic Sans MS" panose="030F0702030302020204" pitchFamily="66" charset="0"/>
                <a:cs typeface="Calibri"/>
              </a:rPr>
              <a:t>o</a:t>
            </a:r>
            <a:r>
              <a:rPr lang="en-US" dirty="0" err="1">
                <a:latin typeface="Comic Sans MS" panose="030F0702030302020204" pitchFamily="66" charset="0"/>
                <a:cs typeface="Calibri"/>
              </a:rPr>
              <a:t>t</a:t>
            </a:r>
            <a:r>
              <a:rPr lang="en-US" spc="-5" dirty="0">
                <a:latin typeface="Comic Sans MS" panose="030F0702030302020204" pitchFamily="66" charset="0"/>
                <a:cs typeface="Calibri"/>
              </a:rPr>
              <a:t>,</a:t>
            </a:r>
            <a:r>
              <a:rPr lang="en-US" dirty="0">
                <a:latin typeface="Comic Sans MS" panose="030F0702030302020204" pitchFamily="66" charset="0"/>
                <a:cs typeface="Times New Roman"/>
              </a:rPr>
              <a:t> </a:t>
            </a:r>
            <a:r>
              <a:rPr lang="en-US" spc="50" dirty="0">
                <a:latin typeface="Comic Sans MS" panose="030F0702030302020204" pitchFamily="66" charset="0"/>
                <a:cs typeface="Times New Roman"/>
              </a:rPr>
              <a:t> </a:t>
            </a:r>
            <a:r>
              <a:rPr lang="en-US" spc="-10" dirty="0">
                <a:latin typeface="Comic Sans MS" panose="030F0702030302020204" pitchFamily="66" charset="0"/>
                <a:cs typeface="Calibri"/>
              </a:rPr>
              <a:t>re</a:t>
            </a:r>
            <a:r>
              <a:rPr lang="en-US" spc="-20" dirty="0">
                <a:latin typeface="Comic Sans MS" panose="030F0702030302020204" pitchFamily="66" charset="0"/>
                <a:cs typeface="Calibri"/>
              </a:rPr>
              <a:t>g</a:t>
            </a:r>
            <a:r>
              <a:rPr lang="en-US" spc="-10" dirty="0">
                <a:latin typeface="Comic Sans MS" panose="030F0702030302020204" pitchFamily="66" charset="0"/>
                <a:cs typeface="Calibri"/>
              </a:rPr>
              <a:t>ress</a:t>
            </a:r>
            <a:r>
              <a:rPr lang="en-US" dirty="0">
                <a:latin typeface="Comic Sans MS" panose="030F0702030302020204" pitchFamily="66" charset="0"/>
                <a:cs typeface="Calibri"/>
              </a:rPr>
              <a:t>i</a:t>
            </a:r>
            <a:r>
              <a:rPr lang="en-US" spc="-5" dirty="0">
                <a:latin typeface="Comic Sans MS" panose="030F0702030302020204" pitchFamily="66" charset="0"/>
                <a:cs typeface="Calibri"/>
              </a:rPr>
              <a:t>o</a:t>
            </a:r>
            <a:r>
              <a:rPr lang="en-US" dirty="0">
                <a:latin typeface="Comic Sans MS" panose="030F0702030302020204" pitchFamily="66" charset="0"/>
                <a:cs typeface="Calibri"/>
              </a:rPr>
              <a:t>n</a:t>
            </a:r>
            <a:r>
              <a:rPr lang="en-US" dirty="0">
                <a:latin typeface="Comic Sans MS" panose="030F0702030302020204" pitchFamily="66" charset="0"/>
                <a:cs typeface="Times New Roman"/>
              </a:rPr>
              <a:t> </a:t>
            </a:r>
            <a:r>
              <a:rPr lang="en-US" spc="45" dirty="0">
                <a:latin typeface="Comic Sans MS" panose="030F0702030302020204" pitchFamily="66" charset="0"/>
                <a:cs typeface="Times New Roman"/>
              </a:rPr>
              <a:t> </a:t>
            </a:r>
            <a:r>
              <a:rPr lang="en-US" dirty="0">
                <a:latin typeface="Comic Sans MS" panose="030F0702030302020204" pitchFamily="66" charset="0"/>
                <a:cs typeface="Calibri"/>
              </a:rPr>
              <a:t>p</a:t>
            </a:r>
            <a:r>
              <a:rPr lang="en-US" spc="-10" dirty="0">
                <a:latin typeface="Comic Sans MS" panose="030F0702030302020204" pitchFamily="66" charset="0"/>
                <a:cs typeface="Calibri"/>
              </a:rPr>
              <a:t>l</a:t>
            </a:r>
            <a:r>
              <a:rPr lang="en-US" spc="-15" dirty="0">
                <a:latin typeface="Comic Sans MS" panose="030F0702030302020204" pitchFamily="66" charset="0"/>
                <a:cs typeface="Calibri"/>
              </a:rPr>
              <a:t>ot</a:t>
            </a:r>
            <a:r>
              <a:rPr lang="en-US" spc="-5" dirty="0">
                <a:latin typeface="Comic Sans MS" panose="030F0702030302020204" pitchFamily="66" charset="0"/>
                <a:cs typeface="Calibri"/>
              </a:rPr>
              <a:t>,</a:t>
            </a:r>
            <a:r>
              <a:rPr lang="en-US" dirty="0">
                <a:latin typeface="Comic Sans MS" panose="030F0702030302020204" pitchFamily="66" charset="0"/>
                <a:cs typeface="Times New Roman"/>
              </a:rPr>
              <a:t> </a:t>
            </a:r>
            <a:r>
              <a:rPr lang="en-US" spc="50" dirty="0">
                <a:latin typeface="Comic Sans MS" panose="030F0702030302020204" pitchFamily="66" charset="0"/>
                <a:cs typeface="Times New Roman"/>
              </a:rPr>
              <a:t> </a:t>
            </a:r>
            <a:r>
              <a:rPr lang="en-US" spc="-10" dirty="0">
                <a:latin typeface="Comic Sans MS" panose="030F0702030302020204" pitchFamily="66" charset="0"/>
                <a:cs typeface="Calibri"/>
              </a:rPr>
              <a:t>categor</a:t>
            </a:r>
            <a:r>
              <a:rPr lang="en-US" dirty="0">
                <a:latin typeface="Comic Sans MS" panose="030F0702030302020204" pitchFamily="66" charset="0"/>
                <a:cs typeface="Calibri"/>
              </a:rPr>
              <a:t>i</a:t>
            </a:r>
            <a:r>
              <a:rPr lang="en-US" spc="-20" dirty="0">
                <a:latin typeface="Comic Sans MS" panose="030F0702030302020204" pitchFamily="66" charset="0"/>
                <a:cs typeface="Calibri"/>
              </a:rPr>
              <a:t>c</a:t>
            </a:r>
            <a:r>
              <a:rPr lang="en-US" dirty="0">
                <a:latin typeface="Comic Sans MS" panose="030F0702030302020204" pitchFamily="66" charset="0"/>
                <a:cs typeface="Calibri"/>
              </a:rPr>
              <a:t>al</a:t>
            </a:r>
            <a:r>
              <a:rPr lang="en-US" dirty="0">
                <a:latin typeface="Comic Sans MS" panose="030F0702030302020204" pitchFamily="66" charset="0"/>
                <a:cs typeface="Times New Roman"/>
              </a:rPr>
              <a:t> </a:t>
            </a:r>
            <a:r>
              <a:rPr lang="en-US" spc="55" dirty="0">
                <a:latin typeface="Comic Sans MS" panose="030F0702030302020204" pitchFamily="66" charset="0"/>
                <a:cs typeface="Times New Roman"/>
              </a:rPr>
              <a:t> </a:t>
            </a:r>
            <a:r>
              <a:rPr lang="en-US" spc="-10" dirty="0">
                <a:latin typeface="Comic Sans MS" panose="030F0702030302020204" pitchFamily="66" charset="0"/>
                <a:cs typeface="Calibri"/>
              </a:rPr>
              <a:t>p</a:t>
            </a:r>
            <a:r>
              <a:rPr lang="en-US" dirty="0">
                <a:latin typeface="Comic Sans MS" panose="030F0702030302020204" pitchFamily="66" charset="0"/>
                <a:cs typeface="Calibri"/>
              </a:rPr>
              <a:t>l</a:t>
            </a:r>
            <a:r>
              <a:rPr lang="en-US" spc="-10" dirty="0">
                <a:latin typeface="Comic Sans MS" panose="030F0702030302020204" pitchFamily="66" charset="0"/>
                <a:cs typeface="Calibri"/>
              </a:rPr>
              <a:t>o</a:t>
            </a:r>
            <a:r>
              <a:rPr lang="en-US" spc="-5" dirty="0">
                <a:latin typeface="Comic Sans MS" panose="030F0702030302020204" pitchFamily="66" charset="0"/>
                <a:cs typeface="Calibri"/>
              </a:rPr>
              <a:t>t</a:t>
            </a:r>
            <a:r>
              <a:rPr lang="en-US" dirty="0">
                <a:latin typeface="Comic Sans MS" panose="030F0702030302020204" pitchFamily="66" charset="0"/>
                <a:cs typeface="Times New Roman"/>
              </a:rPr>
              <a:t> </a:t>
            </a:r>
            <a:r>
              <a:rPr lang="en-US" spc="5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spc="-10" dirty="0">
                <a:latin typeface="Comic Sans MS" panose="030F0702030302020204" pitchFamily="66" charset="0"/>
                <a:cs typeface="Calibri"/>
              </a:rPr>
              <a:t>ere</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pl</a:t>
            </a:r>
            <a:r>
              <a:rPr lang="en-US" spc="-5" dirty="0">
                <a:latin typeface="Comic Sans MS" panose="030F0702030302020204" pitchFamily="66" charset="0"/>
                <a:cs typeface="Calibri"/>
              </a:rPr>
              <a:t>o</a:t>
            </a:r>
            <a:r>
              <a:rPr lang="en-US" dirty="0">
                <a:latin typeface="Comic Sans MS" panose="030F0702030302020204" pitchFamily="66" charset="0"/>
                <a:cs typeface="Calibri"/>
              </a:rPr>
              <a:t>t</a:t>
            </a:r>
            <a:r>
              <a:rPr lang="en-US" spc="-10" dirty="0">
                <a:latin typeface="Comic Sans MS" panose="030F0702030302020204" pitchFamily="66" charset="0"/>
                <a:cs typeface="Calibri"/>
              </a:rPr>
              <a:t>ted</a:t>
            </a:r>
            <a:r>
              <a:rPr lang="en-US" spc="105" dirty="0">
                <a:latin typeface="Comic Sans MS" panose="030F0702030302020204" pitchFamily="66" charset="0"/>
                <a:cs typeface="Times New Roman"/>
              </a:rPr>
              <a:t> </a:t>
            </a:r>
            <a:r>
              <a:rPr lang="en-US" dirty="0">
                <a:latin typeface="Comic Sans MS" panose="030F0702030302020204" pitchFamily="66" charset="0"/>
                <a:cs typeface="Calibri"/>
              </a:rPr>
              <a:t>to</a:t>
            </a:r>
            <a:r>
              <a:rPr lang="en-US" spc="90" dirty="0">
                <a:latin typeface="Comic Sans MS" panose="030F0702030302020204" pitchFamily="66" charset="0"/>
                <a:cs typeface="Times New Roman"/>
              </a:rPr>
              <a:t> </a:t>
            </a:r>
            <a:r>
              <a:rPr lang="en-US" dirty="0">
                <a:latin typeface="Comic Sans MS" panose="030F0702030302020204" pitchFamily="66" charset="0"/>
                <a:cs typeface="Calibri"/>
              </a:rPr>
              <a:t>ch</a:t>
            </a:r>
            <a:r>
              <a:rPr lang="en-US" spc="-10" dirty="0">
                <a:latin typeface="Comic Sans MS" panose="030F0702030302020204" pitchFamily="66" charset="0"/>
                <a:cs typeface="Calibri"/>
              </a:rPr>
              <a:t>eck</a:t>
            </a:r>
            <a:r>
              <a:rPr lang="en-US" spc="100" dirty="0">
                <a:latin typeface="Comic Sans MS" panose="030F0702030302020204" pitchFamily="66" charset="0"/>
                <a:cs typeface="Times New Roman"/>
              </a:rPr>
              <a:t> </a:t>
            </a:r>
            <a:r>
              <a:rPr lang="en-US" spc="-20" dirty="0">
                <a:latin typeface="Comic Sans MS" panose="030F0702030302020204" pitchFamily="66" charset="0"/>
                <a:cs typeface="Calibri"/>
              </a:rPr>
              <a:t>t</a:t>
            </a:r>
            <a:r>
              <a:rPr lang="en-US" spc="-10" dirty="0">
                <a:latin typeface="Comic Sans MS" panose="030F0702030302020204" pitchFamily="66" charset="0"/>
                <a:cs typeface="Calibri"/>
              </a:rPr>
              <a:t>he</a:t>
            </a:r>
            <a:r>
              <a:rPr lang="en-US" spc="100" dirty="0">
                <a:latin typeface="Comic Sans MS" panose="030F0702030302020204" pitchFamily="66" charset="0"/>
                <a:cs typeface="Times New Roman"/>
              </a:rPr>
              <a:t> </a:t>
            </a:r>
            <a:r>
              <a:rPr lang="en-US" spc="-10" dirty="0">
                <a:latin typeface="Comic Sans MS" panose="030F0702030302020204" pitchFamily="66" charset="0"/>
                <a:cs typeface="Calibri"/>
              </a:rPr>
              <a:t>e</a:t>
            </a:r>
            <a:r>
              <a:rPr lang="en-US" spc="-15" dirty="0">
                <a:latin typeface="Comic Sans MS" panose="030F0702030302020204" pitchFamily="66" charset="0"/>
                <a:cs typeface="Calibri"/>
              </a:rPr>
              <a:t>ffe</a:t>
            </a:r>
            <a:r>
              <a:rPr lang="en-US" dirty="0">
                <a:latin typeface="Comic Sans MS" panose="030F0702030302020204" pitchFamily="66" charset="0"/>
                <a:cs typeface="Calibri"/>
              </a:rPr>
              <a:t>ct</a:t>
            </a:r>
            <a:r>
              <a:rPr lang="en-US" spc="5" dirty="0">
                <a:latin typeface="Comic Sans MS" panose="030F0702030302020204" pitchFamily="66" charset="0"/>
                <a:cs typeface="Calibri"/>
              </a:rPr>
              <a:t>i</a:t>
            </a:r>
            <a:r>
              <a:rPr lang="en-US" spc="-20" dirty="0">
                <a:latin typeface="Comic Sans MS" panose="030F0702030302020204" pitchFamily="66" charset="0"/>
                <a:cs typeface="Calibri"/>
              </a:rPr>
              <a:t>v</a:t>
            </a:r>
            <a:r>
              <a:rPr lang="en-US" spc="-10" dirty="0">
                <a:latin typeface="Comic Sans MS" panose="030F0702030302020204" pitchFamily="66" charset="0"/>
                <a:cs typeface="Calibri"/>
              </a:rPr>
              <a:t>eness</a:t>
            </a:r>
            <a:r>
              <a:rPr lang="en-US" spc="100" dirty="0">
                <a:latin typeface="Comic Sans MS" panose="030F0702030302020204" pitchFamily="66" charset="0"/>
                <a:cs typeface="Times New Roman"/>
              </a:rPr>
              <a:t> </a:t>
            </a:r>
            <a:r>
              <a:rPr lang="en-US" spc="-5" dirty="0">
                <a:latin typeface="Comic Sans MS" panose="030F0702030302020204" pitchFamily="66" charset="0"/>
                <a:cs typeface="Calibri"/>
              </a:rPr>
              <a:t>o</a:t>
            </a:r>
            <a:r>
              <a:rPr lang="en-US" dirty="0">
                <a:latin typeface="Comic Sans MS" panose="030F0702030302020204" pitchFamily="66" charset="0"/>
                <a:cs typeface="Calibri"/>
              </a:rPr>
              <a:t>f</a:t>
            </a:r>
            <a:r>
              <a:rPr lang="en-US" spc="100"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100"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5" dirty="0">
                <a:latin typeface="Comic Sans MS" panose="030F0702030302020204" pitchFamily="66" charset="0"/>
                <a:cs typeface="Calibri"/>
              </a:rPr>
              <a:t>n</a:t>
            </a:r>
            <a:r>
              <a:rPr lang="en-US" spc="-10" dirty="0">
                <a:latin typeface="Comic Sans MS" panose="030F0702030302020204" pitchFamily="66" charset="0"/>
                <a:cs typeface="Calibri"/>
              </a:rPr>
              <a:t>p</a:t>
            </a:r>
            <a:r>
              <a:rPr lang="en-US" dirty="0">
                <a:latin typeface="Comic Sans MS" panose="030F0702030302020204" pitchFamily="66" charset="0"/>
                <a:cs typeface="Calibri"/>
              </a:rPr>
              <a:t>u</a:t>
            </a:r>
            <a:r>
              <a:rPr lang="en-US" spc="-5" dirty="0">
                <a:latin typeface="Comic Sans MS" panose="030F0702030302020204" pitchFamily="66" charset="0"/>
                <a:cs typeface="Calibri"/>
              </a:rPr>
              <a:t>t</a:t>
            </a:r>
            <a:r>
              <a:rPr lang="en-US" spc="105" dirty="0">
                <a:latin typeface="Comic Sans MS" panose="030F0702030302020204" pitchFamily="66" charset="0"/>
                <a:cs typeface="Times New Roman"/>
              </a:rPr>
              <a:t> </a:t>
            </a:r>
            <a:r>
              <a:rPr lang="en-US" spc="-20" dirty="0">
                <a:latin typeface="Comic Sans MS" panose="030F0702030302020204" pitchFamily="66" charset="0"/>
                <a:cs typeface="Calibri"/>
              </a:rPr>
              <a:t>v</a:t>
            </a:r>
            <a:r>
              <a:rPr lang="en-US" spc="-10" dirty="0">
                <a:latin typeface="Comic Sans MS" panose="030F0702030302020204" pitchFamily="66" charset="0"/>
                <a:cs typeface="Calibri"/>
              </a:rPr>
              <a:t>a</a:t>
            </a:r>
            <a:r>
              <a:rPr lang="en-US" spc="-5" dirty="0">
                <a:latin typeface="Comic Sans MS" panose="030F0702030302020204" pitchFamily="66" charset="0"/>
                <a:cs typeface="Calibri"/>
              </a:rPr>
              <a:t>r</a:t>
            </a:r>
            <a:r>
              <a:rPr lang="en-US" dirty="0">
                <a:latin typeface="Comic Sans MS" panose="030F0702030302020204" pitchFamily="66" charset="0"/>
                <a:cs typeface="Calibri"/>
              </a:rPr>
              <a:t>i</a:t>
            </a:r>
            <a:r>
              <a:rPr lang="en-US" spc="-10" dirty="0">
                <a:latin typeface="Comic Sans MS" panose="030F0702030302020204" pitchFamily="66" charset="0"/>
                <a:cs typeface="Calibri"/>
              </a:rPr>
              <a:t>a</a:t>
            </a:r>
            <a:r>
              <a:rPr lang="en-US" dirty="0">
                <a:latin typeface="Comic Sans MS" panose="030F0702030302020204" pitchFamily="66" charset="0"/>
                <a:cs typeface="Calibri"/>
              </a:rPr>
              <a:t>bl</a:t>
            </a:r>
            <a:r>
              <a:rPr lang="en-US" spc="-10" dirty="0">
                <a:latin typeface="Comic Sans MS" panose="030F0702030302020204" pitchFamily="66" charset="0"/>
                <a:cs typeface="Calibri"/>
              </a:rPr>
              <a:t>e</a:t>
            </a:r>
            <a:r>
              <a:rPr lang="en-US" spc="100" dirty="0">
                <a:latin typeface="Comic Sans MS" panose="030F0702030302020204" pitchFamily="66" charset="0"/>
                <a:cs typeface="Times New Roman"/>
              </a:rPr>
              <a:t> </a:t>
            </a:r>
            <a:r>
              <a:rPr lang="en-US" spc="-35" dirty="0">
                <a:latin typeface="Comic Sans MS" panose="030F0702030302020204" pitchFamily="66" charset="0"/>
                <a:cs typeface="Calibri"/>
              </a:rPr>
              <a:t>w</a:t>
            </a:r>
            <a:r>
              <a:rPr lang="en-US" dirty="0">
                <a:latin typeface="Comic Sans MS" panose="030F0702030302020204" pitchFamily="66" charset="0"/>
                <a:cs typeface="Calibri"/>
              </a:rPr>
              <a:t>i</a:t>
            </a:r>
            <a:r>
              <a:rPr lang="en-US" spc="-5" dirty="0">
                <a:latin typeface="Comic Sans MS" panose="030F0702030302020204" pitchFamily="66" charset="0"/>
                <a:cs typeface="Calibri"/>
              </a:rPr>
              <a:t>t</a:t>
            </a:r>
            <a:r>
              <a:rPr lang="en-US" dirty="0">
                <a:latin typeface="Comic Sans MS" panose="030F0702030302020204" pitchFamily="66" charset="0"/>
                <a:cs typeface="Calibri"/>
              </a:rPr>
              <a:t>h</a:t>
            </a:r>
            <a:r>
              <a:rPr lang="en-US" spc="10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5" dirty="0">
                <a:latin typeface="Comic Sans MS" panose="030F0702030302020204" pitchFamily="66" charset="0"/>
                <a:cs typeface="Times New Roman"/>
              </a:rPr>
              <a:t> </a:t>
            </a:r>
            <a:r>
              <a:rPr lang="en-US" spc="-10" dirty="0">
                <a:latin typeface="Comic Sans MS" panose="030F0702030302020204" pitchFamily="66" charset="0"/>
                <a:cs typeface="Calibri"/>
              </a:rPr>
              <a:t>ta</a:t>
            </a:r>
            <a:r>
              <a:rPr lang="en-US" spc="-5" dirty="0">
                <a:latin typeface="Comic Sans MS" panose="030F0702030302020204" pitchFamily="66" charset="0"/>
                <a:cs typeface="Calibri"/>
              </a:rPr>
              <a:t>r</a:t>
            </a:r>
            <a:r>
              <a:rPr lang="en-US" spc="-10" dirty="0">
                <a:latin typeface="Comic Sans MS" panose="030F0702030302020204" pitchFamily="66" charset="0"/>
                <a:cs typeface="Calibri"/>
              </a:rPr>
              <a:t>get</a:t>
            </a:r>
            <a:r>
              <a:rPr lang="en-US" spc="-40" dirty="0">
                <a:latin typeface="Comic Sans MS" panose="030F0702030302020204" pitchFamily="66" charset="0"/>
                <a:cs typeface="Times New Roman"/>
              </a:rPr>
              <a:t> </a:t>
            </a:r>
            <a:r>
              <a:rPr lang="en-US" spc="-20" dirty="0">
                <a:latin typeface="Comic Sans MS" panose="030F0702030302020204" pitchFamily="66" charset="0"/>
                <a:cs typeface="Calibri"/>
              </a:rPr>
              <a:t>v</a:t>
            </a:r>
            <a:r>
              <a:rPr lang="en-US" spc="-10" dirty="0">
                <a:latin typeface="Comic Sans MS" panose="030F0702030302020204" pitchFamily="66" charset="0"/>
                <a:cs typeface="Calibri"/>
              </a:rPr>
              <a:t>a</a:t>
            </a:r>
            <a:r>
              <a:rPr lang="en-US" spc="-5" dirty="0">
                <a:latin typeface="Comic Sans MS" panose="030F0702030302020204" pitchFamily="66" charset="0"/>
                <a:cs typeface="Calibri"/>
              </a:rPr>
              <a:t>r</a:t>
            </a:r>
            <a:r>
              <a:rPr lang="en-US" dirty="0">
                <a:latin typeface="Comic Sans MS" panose="030F0702030302020204" pitchFamily="66" charset="0"/>
                <a:cs typeface="Calibri"/>
              </a:rPr>
              <a:t>ia</a:t>
            </a:r>
            <a:r>
              <a:rPr lang="en-US" spc="-10" dirty="0">
                <a:latin typeface="Comic Sans MS" panose="030F0702030302020204" pitchFamily="66" charset="0"/>
                <a:cs typeface="Calibri"/>
              </a:rPr>
              <a:t>b</a:t>
            </a:r>
            <a:r>
              <a:rPr lang="en-US" dirty="0">
                <a:latin typeface="Comic Sans MS" panose="030F0702030302020204" pitchFamily="66" charset="0"/>
                <a:cs typeface="Calibri"/>
              </a:rPr>
              <a:t>l</a:t>
            </a:r>
            <a:r>
              <a:rPr lang="en-US" spc="-10" dirty="0">
                <a:latin typeface="Comic Sans MS" panose="030F0702030302020204" pitchFamily="66" charset="0"/>
                <a:cs typeface="Calibri"/>
              </a:rPr>
              <a:t>e</a:t>
            </a:r>
            <a:r>
              <a:rPr lang="en-US" spc="-40" dirty="0">
                <a:latin typeface="Comic Sans MS" panose="030F0702030302020204" pitchFamily="66" charset="0"/>
                <a:cs typeface="Times New Roman"/>
              </a:rPr>
              <a:t> </a:t>
            </a:r>
            <a:r>
              <a:rPr lang="en-US" dirty="0">
                <a:latin typeface="Comic Sans MS" panose="030F0702030302020204" pitchFamily="66" charset="0"/>
                <a:cs typeface="Calibri"/>
              </a:rPr>
              <a:t>and</a:t>
            </a:r>
            <a:r>
              <a:rPr lang="en-US" spc="-35" dirty="0">
                <a:latin typeface="Comic Sans MS" panose="030F0702030302020204" pitchFamily="66" charset="0"/>
                <a:cs typeface="Times New Roman"/>
              </a:rPr>
              <a:t> </a:t>
            </a:r>
            <a:r>
              <a:rPr lang="en-US" spc="-15" dirty="0">
                <a:latin typeface="Comic Sans MS" panose="030F0702030302020204" pitchFamily="66" charset="0"/>
                <a:cs typeface="Calibri"/>
              </a:rPr>
              <a:t>i</a:t>
            </a:r>
            <a:r>
              <a:rPr lang="en-US" dirty="0">
                <a:latin typeface="Comic Sans MS" panose="030F0702030302020204" pitchFamily="66" charset="0"/>
                <a:cs typeface="Calibri"/>
              </a:rPr>
              <a:t>ts</a:t>
            </a:r>
            <a:r>
              <a:rPr lang="en-US" spc="-40" dirty="0">
                <a:latin typeface="Comic Sans MS" panose="030F0702030302020204" pitchFamily="66" charset="0"/>
                <a:cs typeface="Times New Roman"/>
              </a:rPr>
              <a:t> </a:t>
            </a:r>
            <a:r>
              <a:rPr lang="en-US" dirty="0" err="1">
                <a:latin typeface="Comic Sans MS" panose="030F0702030302020204" pitchFamily="66" charset="0"/>
                <a:cs typeface="Calibri"/>
              </a:rPr>
              <a:t>behav</a:t>
            </a:r>
            <a:r>
              <a:rPr lang="en-US" spc="-5" dirty="0" err="1">
                <a:latin typeface="Comic Sans MS" panose="030F0702030302020204" pitchFamily="66" charset="0"/>
                <a:cs typeface="Calibri"/>
              </a:rPr>
              <a:t>io</a:t>
            </a:r>
            <a:r>
              <a:rPr lang="en-US" dirty="0" err="1">
                <a:latin typeface="Comic Sans MS" panose="030F0702030302020204" pitchFamily="66" charset="0"/>
                <a:cs typeface="Calibri"/>
              </a:rPr>
              <a:t>u</a:t>
            </a:r>
            <a:r>
              <a:rPr lang="en-US" spc="-20" dirty="0" err="1">
                <a:latin typeface="Comic Sans MS" panose="030F0702030302020204" pitchFamily="66" charset="0"/>
                <a:cs typeface="Calibri"/>
              </a:rPr>
              <a:t>r</a:t>
            </a:r>
            <a:r>
              <a:rPr lang="en-US" dirty="0">
                <a:latin typeface="Comic Sans MS" panose="030F0702030302020204" pitchFamily="66" charset="0"/>
                <a:cs typeface="Calibri"/>
              </a:rPr>
              <a:t>.</a:t>
            </a:r>
          </a:p>
          <a:p>
            <a:pPr marL="413384" marR="8255" indent="-228600" algn="just">
              <a:lnSpc>
                <a:spcPct val="109800"/>
              </a:lnSpc>
              <a:buFont typeface="Wingdings"/>
              <a:buChar char=""/>
              <a:tabLst>
                <a:tab pos="414020" algn="l"/>
              </a:tabLst>
            </a:pPr>
            <a:r>
              <a:rPr lang="en-US" spc="-10" dirty="0">
                <a:latin typeface="Comic Sans MS" panose="030F0702030302020204" pitchFamily="66" charset="0"/>
                <a:cs typeface="Calibri"/>
              </a:rPr>
              <a:t>Next,</a:t>
            </a:r>
            <a:r>
              <a:rPr lang="en-US" dirty="0">
                <a:latin typeface="Comic Sans MS" panose="030F0702030302020204" pitchFamily="66" charset="0"/>
                <a:cs typeface="Times New Roman"/>
              </a:rPr>
              <a:t> </a:t>
            </a:r>
            <a:r>
              <a:rPr lang="en-US" spc="-40" dirty="0">
                <a:latin typeface="Comic Sans MS" panose="030F0702030302020204" pitchFamily="66" charset="0"/>
                <a:cs typeface="Times New Roman"/>
              </a:rPr>
              <a:t> </a:t>
            </a:r>
            <a:r>
              <a:rPr lang="en-US" spc="-10" dirty="0">
                <a:latin typeface="Comic Sans MS" panose="030F0702030302020204" pitchFamily="66" charset="0"/>
                <a:cs typeface="Calibri"/>
              </a:rPr>
              <a:t>co</a:t>
            </a:r>
            <a:r>
              <a:rPr lang="en-US" spc="-5" dirty="0">
                <a:latin typeface="Comic Sans MS" panose="030F0702030302020204" pitchFamily="66" charset="0"/>
                <a:cs typeface="Calibri"/>
              </a:rPr>
              <a:t>r</a:t>
            </a:r>
            <a:r>
              <a:rPr lang="en-US" spc="-10" dirty="0">
                <a:latin typeface="Comic Sans MS" panose="030F0702030302020204" pitchFamily="66" charset="0"/>
                <a:cs typeface="Calibri"/>
              </a:rPr>
              <a:t>rel</a:t>
            </a:r>
            <a:r>
              <a:rPr lang="en-US" dirty="0">
                <a:latin typeface="Comic Sans MS" panose="030F0702030302020204" pitchFamily="66" charset="0"/>
                <a:cs typeface="Calibri"/>
              </a:rPr>
              <a:t>ati</a:t>
            </a:r>
            <a:r>
              <a:rPr lang="en-US" spc="-15" dirty="0">
                <a:latin typeface="Comic Sans MS" panose="030F0702030302020204" pitchFamily="66" charset="0"/>
                <a:cs typeface="Calibri"/>
              </a:rPr>
              <a:t>o</a:t>
            </a:r>
            <a:r>
              <a:rPr lang="en-US" dirty="0">
                <a:latin typeface="Comic Sans MS" panose="030F0702030302020204" pitchFamily="66" charset="0"/>
                <a:cs typeface="Calibri"/>
              </a:rPr>
              <a:t>n</a:t>
            </a:r>
            <a:r>
              <a:rPr lang="en-US" dirty="0">
                <a:latin typeface="Comic Sans MS" panose="030F0702030302020204" pitchFamily="66" charset="0"/>
                <a:cs typeface="Times New Roman"/>
              </a:rPr>
              <a:t> </a:t>
            </a:r>
            <a:r>
              <a:rPr lang="en-US" spc="-45" dirty="0">
                <a:latin typeface="Comic Sans MS" panose="030F0702030302020204" pitchFamily="66" charset="0"/>
                <a:cs typeface="Times New Roman"/>
              </a:rPr>
              <a:t> </a:t>
            </a:r>
            <a:r>
              <a:rPr lang="en-US" spc="-10" dirty="0">
                <a:latin typeface="Comic Sans MS" panose="030F0702030302020204" pitchFamily="66" charset="0"/>
                <a:cs typeface="Calibri"/>
              </a:rPr>
              <a:t>mat</a:t>
            </a:r>
            <a:r>
              <a:rPr lang="en-US" spc="-5" dirty="0">
                <a:latin typeface="Comic Sans MS" panose="030F0702030302020204" pitchFamily="66" charset="0"/>
                <a:cs typeface="Calibri"/>
              </a:rPr>
              <a:t>r</a:t>
            </a:r>
            <a:r>
              <a:rPr lang="en-US" dirty="0">
                <a:latin typeface="Comic Sans MS" panose="030F0702030302020204" pitchFamily="66" charset="0"/>
                <a:cs typeface="Calibri"/>
              </a:rPr>
              <a:t>ix</a:t>
            </a:r>
            <a:r>
              <a:rPr lang="en-US" dirty="0">
                <a:latin typeface="Comic Sans MS" panose="030F0702030302020204" pitchFamily="66" charset="0"/>
                <a:cs typeface="Times New Roman"/>
              </a:rPr>
              <a:t> </a:t>
            </a:r>
            <a:r>
              <a:rPr lang="en-US" spc="-35"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as</a:t>
            </a:r>
            <a:r>
              <a:rPr lang="en-US" dirty="0">
                <a:latin typeface="Comic Sans MS" panose="030F0702030302020204" pitchFamily="66" charset="0"/>
                <a:cs typeface="Times New Roman"/>
              </a:rPr>
              <a:t> </a:t>
            </a:r>
            <a:r>
              <a:rPr lang="en-US" spc="-30" dirty="0">
                <a:latin typeface="Comic Sans MS" panose="030F0702030302020204" pitchFamily="66" charset="0"/>
                <a:cs typeface="Times New Roman"/>
              </a:rPr>
              <a:t> </a:t>
            </a:r>
            <a:r>
              <a:rPr lang="en-US" dirty="0">
                <a:latin typeface="Comic Sans MS" panose="030F0702030302020204" pitchFamily="66" charset="0"/>
                <a:cs typeface="Calibri"/>
              </a:rPr>
              <a:t>pl</a:t>
            </a:r>
            <a:r>
              <a:rPr lang="en-US" spc="-5" dirty="0">
                <a:latin typeface="Comic Sans MS" panose="030F0702030302020204" pitchFamily="66" charset="0"/>
                <a:cs typeface="Calibri"/>
              </a:rPr>
              <a:t>o</a:t>
            </a:r>
            <a:r>
              <a:rPr lang="en-US" dirty="0">
                <a:latin typeface="Comic Sans MS" panose="030F0702030302020204" pitchFamily="66" charset="0"/>
                <a:cs typeface="Calibri"/>
              </a:rPr>
              <a:t>t</a:t>
            </a:r>
            <a:r>
              <a:rPr lang="en-US" spc="-5" dirty="0">
                <a:latin typeface="Comic Sans MS" panose="030F0702030302020204" pitchFamily="66" charset="0"/>
                <a:cs typeface="Calibri"/>
              </a:rPr>
              <a:t>t</a:t>
            </a:r>
            <a:r>
              <a:rPr lang="en-US" spc="-25" dirty="0">
                <a:latin typeface="Comic Sans MS" panose="030F0702030302020204" pitchFamily="66" charset="0"/>
                <a:cs typeface="Calibri"/>
              </a:rPr>
              <a:t>e</a:t>
            </a:r>
            <a:r>
              <a:rPr lang="en-US" dirty="0">
                <a:latin typeface="Comic Sans MS" panose="030F0702030302020204" pitchFamily="66" charset="0"/>
                <a:cs typeface="Calibri"/>
              </a:rPr>
              <a:t>d</a:t>
            </a:r>
            <a:r>
              <a:rPr lang="en-US" dirty="0">
                <a:latin typeface="Comic Sans MS" panose="030F0702030302020204" pitchFamily="66" charset="0"/>
                <a:cs typeface="Times New Roman"/>
              </a:rPr>
              <a:t> </a:t>
            </a:r>
            <a:r>
              <a:rPr lang="en-US" spc="-40"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ro</a:t>
            </a:r>
            <a:r>
              <a:rPr lang="en-US" dirty="0">
                <a:latin typeface="Comic Sans MS" panose="030F0702030302020204" pitchFamily="66" charset="0"/>
                <a:cs typeface="Calibri"/>
              </a:rPr>
              <a:t>u</a:t>
            </a:r>
            <a:r>
              <a:rPr lang="en-US" spc="-20" dirty="0">
                <a:latin typeface="Comic Sans MS" panose="030F0702030302020204" pitchFamily="66" charset="0"/>
                <a:cs typeface="Calibri"/>
              </a:rPr>
              <a:t>g</a:t>
            </a:r>
            <a:r>
              <a:rPr lang="en-US" dirty="0">
                <a:latin typeface="Comic Sans MS" panose="030F0702030302020204" pitchFamily="66" charset="0"/>
                <a:cs typeface="Calibri"/>
              </a:rPr>
              <a:t>h</a:t>
            </a:r>
            <a:r>
              <a:rPr lang="en-US" dirty="0">
                <a:latin typeface="Comic Sans MS" panose="030F0702030302020204" pitchFamily="66" charset="0"/>
                <a:cs typeface="Times New Roman"/>
              </a:rPr>
              <a:t> </a:t>
            </a:r>
            <a:r>
              <a:rPr lang="en-US" spc="-3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hich</a:t>
            </a:r>
            <a:r>
              <a:rPr lang="en-US" dirty="0">
                <a:latin typeface="Comic Sans MS" panose="030F0702030302020204" pitchFamily="66" charset="0"/>
                <a:cs typeface="Times New Roman"/>
              </a:rPr>
              <a:t> </a:t>
            </a:r>
            <a:r>
              <a:rPr lang="en-US" spc="-25" dirty="0">
                <a:latin typeface="Comic Sans MS" panose="030F0702030302020204" pitchFamily="66" charset="0"/>
                <a:cs typeface="Times New Roman"/>
              </a:rPr>
              <a:t> </a:t>
            </a:r>
            <a:r>
              <a:rPr lang="en-US" spc="-35" dirty="0">
                <a:latin typeface="Comic Sans MS" panose="030F0702030302020204" pitchFamily="66" charset="0"/>
                <a:cs typeface="Calibri"/>
              </a:rPr>
              <a:t>w</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35" dirty="0">
                <a:latin typeface="Comic Sans MS" panose="030F0702030302020204" pitchFamily="66" charset="0"/>
                <a:cs typeface="Times New Roman"/>
              </a:rPr>
              <a:t> </a:t>
            </a:r>
            <a:r>
              <a:rPr lang="en-US" dirty="0">
                <a:latin typeface="Comic Sans MS" panose="030F0702030302020204" pitchFamily="66" charset="0"/>
                <a:cs typeface="Calibri"/>
              </a:rPr>
              <a:t>could</a:t>
            </a:r>
            <a:r>
              <a:rPr lang="en-US"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5" dirty="0">
                <a:latin typeface="Comic Sans MS" panose="030F0702030302020204" pitchFamily="66" charset="0"/>
                <a:cs typeface="Calibri"/>
              </a:rPr>
              <a:t>d</a:t>
            </a:r>
            <a:r>
              <a:rPr lang="en-US" dirty="0">
                <a:latin typeface="Comic Sans MS" panose="030F0702030302020204" pitchFamily="66" charset="0"/>
                <a:cs typeface="Calibri"/>
              </a:rPr>
              <a:t>enti</a:t>
            </a:r>
            <a:r>
              <a:rPr lang="en-US" spc="-10" dirty="0">
                <a:latin typeface="Comic Sans MS" panose="030F0702030302020204" pitchFamily="66" charset="0"/>
                <a:cs typeface="Calibri"/>
              </a:rPr>
              <a:t>fy</a:t>
            </a:r>
            <a:r>
              <a:rPr lang="en-US" spc="114"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135" dirty="0">
                <a:latin typeface="Comic Sans MS" panose="030F0702030302020204" pitchFamily="66" charset="0"/>
                <a:cs typeface="Times New Roman"/>
              </a:rPr>
              <a:t> </a:t>
            </a:r>
            <a:r>
              <a:rPr lang="en-US" dirty="0">
                <a:latin typeface="Comic Sans MS" panose="030F0702030302020204" pitchFamily="66" charset="0"/>
                <a:cs typeface="Calibri"/>
              </a:rPr>
              <a:t>h</a:t>
            </a:r>
            <a:r>
              <a:rPr lang="en-US" spc="-5" dirty="0">
                <a:latin typeface="Comic Sans MS" panose="030F0702030302020204" pitchFamily="66" charset="0"/>
                <a:cs typeface="Calibri"/>
              </a:rPr>
              <a:t>o</a:t>
            </a:r>
            <a:r>
              <a:rPr lang="en-US" dirty="0">
                <a:latin typeface="Comic Sans MS" panose="030F0702030302020204" pitchFamily="66" charset="0"/>
                <a:cs typeface="Calibri"/>
              </a:rPr>
              <a:t>w</a:t>
            </a:r>
            <a:r>
              <a:rPr lang="en-US" spc="125" dirty="0">
                <a:latin typeface="Comic Sans MS" panose="030F0702030302020204" pitchFamily="66" charset="0"/>
                <a:cs typeface="Times New Roman"/>
              </a:rPr>
              <a:t> </a:t>
            </a:r>
            <a:r>
              <a:rPr lang="en-US" dirty="0">
                <a:latin typeface="Comic Sans MS" panose="030F0702030302020204" pitchFamily="66" charset="0"/>
                <a:cs typeface="Calibri"/>
              </a:rPr>
              <a:t>t</a:t>
            </a:r>
            <a:r>
              <a:rPr lang="en-US" spc="-10" dirty="0">
                <a:latin typeface="Comic Sans MS" panose="030F0702030302020204" pitchFamily="66" charset="0"/>
                <a:cs typeface="Calibri"/>
              </a:rPr>
              <a:t>he</a:t>
            </a:r>
            <a:r>
              <a:rPr lang="en-US" spc="125"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5" dirty="0">
                <a:latin typeface="Comic Sans MS" panose="030F0702030302020204" pitchFamily="66" charset="0"/>
                <a:cs typeface="Calibri"/>
              </a:rPr>
              <a:t>n</a:t>
            </a:r>
            <a:r>
              <a:rPr lang="en-US" dirty="0">
                <a:latin typeface="Comic Sans MS" panose="030F0702030302020204" pitchFamily="66" charset="0"/>
                <a:cs typeface="Calibri"/>
              </a:rPr>
              <a:t>pu</a:t>
            </a:r>
            <a:r>
              <a:rPr lang="en-US" spc="-5" dirty="0">
                <a:latin typeface="Comic Sans MS" panose="030F0702030302020204" pitchFamily="66" charset="0"/>
                <a:cs typeface="Calibri"/>
              </a:rPr>
              <a:t>t</a:t>
            </a:r>
            <a:r>
              <a:rPr lang="en-US" spc="125" dirty="0">
                <a:latin typeface="Comic Sans MS" panose="030F0702030302020204" pitchFamily="66" charset="0"/>
                <a:cs typeface="Times New Roman"/>
              </a:rPr>
              <a:t> </a:t>
            </a:r>
            <a:r>
              <a:rPr lang="en-US" spc="-20" dirty="0">
                <a:latin typeface="Comic Sans MS" panose="030F0702030302020204" pitchFamily="66" charset="0"/>
                <a:cs typeface="Calibri"/>
              </a:rPr>
              <a:t>v</a:t>
            </a:r>
            <a:r>
              <a:rPr lang="en-US" spc="-10" dirty="0">
                <a:latin typeface="Comic Sans MS" panose="030F0702030302020204" pitchFamily="66" charset="0"/>
                <a:cs typeface="Calibri"/>
              </a:rPr>
              <a:t>a</a:t>
            </a:r>
            <a:r>
              <a:rPr lang="en-US" spc="-20" dirty="0">
                <a:latin typeface="Comic Sans MS" panose="030F0702030302020204" pitchFamily="66" charset="0"/>
                <a:cs typeface="Calibri"/>
              </a:rPr>
              <a:t>r</a:t>
            </a:r>
            <a:r>
              <a:rPr lang="en-US" dirty="0">
                <a:latin typeface="Comic Sans MS" panose="030F0702030302020204" pitchFamily="66" charset="0"/>
                <a:cs typeface="Calibri"/>
              </a:rPr>
              <a:t>iabl</a:t>
            </a:r>
            <a:r>
              <a:rPr lang="en-US" spc="-10" dirty="0">
                <a:latin typeface="Comic Sans MS" panose="030F0702030302020204" pitchFamily="66" charset="0"/>
                <a:cs typeface="Calibri"/>
              </a:rPr>
              <a:t>e</a:t>
            </a:r>
            <a:r>
              <a:rPr lang="en-US" spc="125" dirty="0">
                <a:latin typeface="Comic Sans MS" panose="030F0702030302020204" pitchFamily="66" charset="0"/>
                <a:cs typeface="Times New Roman"/>
              </a:rPr>
              <a:t> </a:t>
            </a:r>
            <a:r>
              <a:rPr lang="en-US" dirty="0">
                <a:latin typeface="Comic Sans MS" panose="030F0702030302020204" pitchFamily="66" charset="0"/>
                <a:cs typeface="Calibri"/>
              </a:rPr>
              <a:t>is</a:t>
            </a:r>
            <a:r>
              <a:rPr lang="en-US" spc="114" dirty="0">
                <a:latin typeface="Comic Sans MS" panose="030F0702030302020204" pitchFamily="66" charset="0"/>
                <a:cs typeface="Times New Roman"/>
              </a:rPr>
              <a:t> </a:t>
            </a:r>
            <a:r>
              <a:rPr lang="en-US" spc="-10" dirty="0">
                <a:latin typeface="Comic Sans MS" panose="030F0702030302020204" pitchFamily="66" charset="0"/>
                <a:cs typeface="Calibri"/>
              </a:rPr>
              <a:t>co</a:t>
            </a:r>
            <a:r>
              <a:rPr lang="en-US" spc="-5" dirty="0">
                <a:latin typeface="Comic Sans MS" panose="030F0702030302020204" pitchFamily="66" charset="0"/>
                <a:cs typeface="Calibri"/>
              </a:rPr>
              <a:t>r</a:t>
            </a:r>
            <a:r>
              <a:rPr lang="en-US" spc="-10" dirty="0">
                <a:latin typeface="Comic Sans MS" panose="030F0702030302020204" pitchFamily="66" charset="0"/>
                <a:cs typeface="Calibri"/>
              </a:rPr>
              <a:t>rel</a:t>
            </a:r>
            <a:r>
              <a:rPr lang="en-US" dirty="0">
                <a:latin typeface="Comic Sans MS" panose="030F0702030302020204" pitchFamily="66" charset="0"/>
                <a:cs typeface="Calibri"/>
              </a:rPr>
              <a:t>a</a:t>
            </a:r>
            <a:r>
              <a:rPr lang="en-US" spc="-5" dirty="0">
                <a:latin typeface="Comic Sans MS" panose="030F0702030302020204" pitchFamily="66" charset="0"/>
                <a:cs typeface="Calibri"/>
              </a:rPr>
              <a:t>t</a:t>
            </a:r>
            <a:r>
              <a:rPr lang="en-US" spc="-25" dirty="0">
                <a:latin typeface="Comic Sans MS" panose="030F0702030302020204" pitchFamily="66" charset="0"/>
                <a:cs typeface="Calibri"/>
              </a:rPr>
              <a:t>e</a:t>
            </a:r>
            <a:r>
              <a:rPr lang="en-US" dirty="0">
                <a:latin typeface="Comic Sans MS" panose="030F0702030302020204" pitchFamily="66" charset="0"/>
                <a:cs typeface="Calibri"/>
              </a:rPr>
              <a:t>d</a:t>
            </a:r>
            <a:r>
              <a:rPr lang="en-US" spc="13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i</a:t>
            </a:r>
            <a:r>
              <a:rPr lang="en-US" spc="-5" dirty="0">
                <a:latin typeface="Comic Sans MS" panose="030F0702030302020204" pitchFamily="66" charset="0"/>
                <a:cs typeface="Calibri"/>
              </a:rPr>
              <a:t>t</a:t>
            </a:r>
            <a:r>
              <a:rPr lang="en-US" dirty="0">
                <a:latin typeface="Comic Sans MS" panose="030F0702030302020204" pitchFamily="66" charset="0"/>
                <a:cs typeface="Calibri"/>
              </a:rPr>
              <a:t>h</a:t>
            </a:r>
            <a:r>
              <a:rPr lang="en-US" spc="130"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110" dirty="0">
                <a:latin typeface="Comic Sans MS" panose="030F0702030302020204" pitchFamily="66" charset="0"/>
                <a:cs typeface="Times New Roman"/>
              </a:rPr>
              <a:t> </a:t>
            </a:r>
            <a:r>
              <a:rPr lang="en-US" spc="-10" dirty="0">
                <a:latin typeface="Comic Sans MS" panose="030F0702030302020204" pitchFamily="66" charset="0"/>
                <a:cs typeface="Calibri"/>
              </a:rPr>
              <a:t>ta</a:t>
            </a:r>
            <a:r>
              <a:rPr lang="en-US" spc="-5" dirty="0">
                <a:latin typeface="Comic Sans MS" panose="030F0702030302020204" pitchFamily="66" charset="0"/>
                <a:cs typeface="Calibri"/>
              </a:rPr>
              <a:t>r</a:t>
            </a:r>
            <a:r>
              <a:rPr lang="en-US" spc="-10" dirty="0">
                <a:latin typeface="Comic Sans MS" panose="030F0702030302020204" pitchFamily="66" charset="0"/>
                <a:cs typeface="Calibri"/>
              </a:rPr>
              <a:t>g</a:t>
            </a:r>
            <a:r>
              <a:rPr lang="en-US" spc="-25" dirty="0">
                <a:latin typeface="Comic Sans MS" panose="030F0702030302020204" pitchFamily="66" charset="0"/>
                <a:cs typeface="Calibri"/>
              </a:rPr>
              <a:t>e</a:t>
            </a:r>
            <a:r>
              <a:rPr lang="en-US" spc="-5" dirty="0">
                <a:latin typeface="Comic Sans MS" panose="030F0702030302020204" pitchFamily="66" charset="0"/>
                <a:cs typeface="Calibri"/>
              </a:rPr>
              <a:t>t</a:t>
            </a:r>
            <a:r>
              <a:rPr lang="en-US" spc="-5" dirty="0">
                <a:latin typeface="Comic Sans MS" panose="030F0702030302020204" pitchFamily="66" charset="0"/>
                <a:cs typeface="Times New Roman"/>
              </a:rPr>
              <a:t> </a:t>
            </a:r>
            <a:r>
              <a:rPr lang="en-US" spc="-20" dirty="0">
                <a:latin typeface="Comic Sans MS" panose="030F0702030302020204" pitchFamily="66" charset="0"/>
                <a:cs typeface="Calibri"/>
              </a:rPr>
              <a:t>v</a:t>
            </a:r>
            <a:r>
              <a:rPr lang="en-US" spc="-10" dirty="0">
                <a:latin typeface="Comic Sans MS" panose="030F0702030302020204" pitchFamily="66" charset="0"/>
                <a:cs typeface="Calibri"/>
              </a:rPr>
              <a:t>a</a:t>
            </a:r>
            <a:r>
              <a:rPr lang="en-US" spc="-5" dirty="0">
                <a:latin typeface="Comic Sans MS" panose="030F0702030302020204" pitchFamily="66" charset="0"/>
                <a:cs typeface="Calibri"/>
              </a:rPr>
              <a:t>r</a:t>
            </a:r>
            <a:r>
              <a:rPr lang="en-US" dirty="0">
                <a:latin typeface="Comic Sans MS" panose="030F0702030302020204" pitchFamily="66" charset="0"/>
                <a:cs typeface="Calibri"/>
              </a:rPr>
              <a:t>iabl</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a</a:t>
            </a:r>
            <a:r>
              <a:rPr lang="en-US" spc="-10" dirty="0">
                <a:latin typeface="Comic Sans MS" panose="030F0702030302020204" pitchFamily="66" charset="0"/>
                <a:cs typeface="Calibri"/>
              </a:rPr>
              <a:t>n</a:t>
            </a:r>
            <a:r>
              <a:rPr lang="en-US" dirty="0">
                <a:latin typeface="Comic Sans MS" panose="030F0702030302020204" pitchFamily="66" charset="0"/>
                <a:cs typeface="Calibri"/>
              </a:rPr>
              <a:t>d</a:t>
            </a:r>
            <a:r>
              <a:rPr lang="en-US" dirty="0">
                <a:latin typeface="Comic Sans MS" panose="030F0702030302020204" pitchFamily="66" charset="0"/>
                <a:cs typeface="Times New Roman"/>
              </a:rPr>
              <a:t> </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al</a:t>
            </a:r>
            <a:r>
              <a:rPr lang="en-US" spc="-15" dirty="0">
                <a:latin typeface="Comic Sans MS" panose="030F0702030302020204" pitchFamily="66" charset="0"/>
                <a:cs typeface="Calibri"/>
              </a:rPr>
              <a:t>so</a:t>
            </a:r>
            <a:r>
              <a:rPr lang="en-US" spc="-5" dirty="0">
                <a:latin typeface="Comic Sans MS" panose="030F0702030302020204" pitchFamily="66" charset="0"/>
                <a:cs typeface="Calibri"/>
              </a:rPr>
              <a:t>,</a:t>
            </a:r>
            <a:r>
              <a:rPr lang="en-US" dirty="0">
                <a:latin typeface="Comic Sans MS" panose="030F0702030302020204" pitchFamily="66" charset="0"/>
                <a:cs typeface="Times New Roman"/>
              </a:rPr>
              <a:t> </a:t>
            </a:r>
            <a:r>
              <a:rPr lang="en-US" spc="-1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15" dirty="0">
                <a:latin typeface="Comic Sans MS" panose="030F0702030302020204" pitchFamily="66" charset="0"/>
                <a:cs typeface="Calibri"/>
              </a:rPr>
              <a:t>se</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dirty="0">
                <a:latin typeface="Comic Sans MS" panose="030F0702030302020204" pitchFamily="66" charset="0"/>
                <a:cs typeface="Calibri"/>
              </a:rPr>
              <a:t>mul</a:t>
            </a:r>
            <a:r>
              <a:rPr lang="en-US" spc="-5" dirty="0">
                <a:latin typeface="Comic Sans MS" panose="030F0702030302020204" pitchFamily="66" charset="0"/>
                <a:cs typeface="Calibri"/>
              </a:rPr>
              <a:t>t</a:t>
            </a:r>
            <a:r>
              <a:rPr lang="en-US" dirty="0">
                <a:latin typeface="Comic Sans MS" panose="030F0702030302020204" pitchFamily="66" charset="0"/>
                <a:cs typeface="Calibri"/>
              </a:rPr>
              <a:t>icol</a:t>
            </a:r>
            <a:r>
              <a:rPr lang="en-US" spc="5" dirty="0">
                <a:latin typeface="Comic Sans MS" panose="030F0702030302020204" pitchFamily="66" charset="0"/>
                <a:cs typeface="Calibri"/>
              </a:rPr>
              <a:t>l</a:t>
            </a:r>
            <a:r>
              <a:rPr lang="en-US" dirty="0">
                <a:latin typeface="Comic Sans MS" panose="030F0702030302020204" pitchFamily="66" charset="0"/>
                <a:cs typeface="Calibri"/>
              </a:rPr>
              <a:t>i</a:t>
            </a:r>
            <a:r>
              <a:rPr lang="en-US" spc="5" dirty="0">
                <a:latin typeface="Comic Sans MS" panose="030F0702030302020204" pitchFamily="66" charset="0"/>
                <a:cs typeface="Calibri"/>
              </a:rPr>
              <a:t>n</a:t>
            </a:r>
            <a:r>
              <a:rPr lang="en-US" spc="-10" dirty="0">
                <a:latin typeface="Comic Sans MS" panose="030F0702030302020204" pitchFamily="66" charset="0"/>
                <a:cs typeface="Calibri"/>
              </a:rPr>
              <a:t>e</a:t>
            </a:r>
            <a:r>
              <a:rPr lang="en-US" spc="-25" dirty="0">
                <a:latin typeface="Comic Sans MS" panose="030F0702030302020204" pitchFamily="66" charset="0"/>
                <a:cs typeface="Calibri"/>
              </a:rPr>
              <a:t>a</a:t>
            </a:r>
            <a:r>
              <a:rPr lang="en-US" dirty="0">
                <a:latin typeface="Comic Sans MS" panose="030F0702030302020204" pitchFamily="66" charset="0"/>
                <a:cs typeface="Calibri"/>
              </a:rPr>
              <a:t>r</a:t>
            </a:r>
            <a:r>
              <a:rPr lang="en-US" spc="5" dirty="0">
                <a:latin typeface="Comic Sans MS" panose="030F0702030302020204" pitchFamily="66" charset="0"/>
                <a:cs typeface="Calibri"/>
              </a:rPr>
              <a:t>i</a:t>
            </a:r>
            <a:r>
              <a:rPr lang="en-US" spc="-20" dirty="0">
                <a:latin typeface="Comic Sans MS" panose="030F0702030302020204" pitchFamily="66" charset="0"/>
                <a:cs typeface="Calibri"/>
              </a:rPr>
              <a:t>t</a:t>
            </a:r>
            <a:r>
              <a:rPr lang="en-US" spc="-10" dirty="0">
                <a:latin typeface="Comic Sans MS" panose="030F0702030302020204" pitchFamily="66" charset="0"/>
                <a:cs typeface="Calibri"/>
              </a:rPr>
              <a:t>y</a:t>
            </a:r>
            <a:r>
              <a:rPr lang="en-US" dirty="0">
                <a:latin typeface="Comic Sans MS" panose="030F0702030302020204" pitchFamily="66" charset="0"/>
                <a:cs typeface="Times New Roman"/>
              </a:rPr>
              <a:t> </a:t>
            </a:r>
            <a:r>
              <a:rPr lang="en-US" spc="5"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hich</a:t>
            </a:r>
            <a:r>
              <a:rPr lang="en-US" dirty="0">
                <a:latin typeface="Comic Sans MS" panose="030F0702030302020204" pitchFamily="66" charset="0"/>
                <a:cs typeface="Times New Roman"/>
              </a:rPr>
              <a:t> </a:t>
            </a:r>
            <a:r>
              <a:rPr lang="en-US" spc="10" dirty="0">
                <a:latin typeface="Comic Sans MS" panose="030F0702030302020204" pitchFamily="66" charset="0"/>
                <a:cs typeface="Times New Roman"/>
              </a:rPr>
              <a:t> </a:t>
            </a:r>
            <a:r>
              <a:rPr lang="en-US" dirty="0">
                <a:latin typeface="Comic Sans MS" panose="030F0702030302020204" pitchFamily="66" charset="0"/>
                <a:cs typeface="Calibri"/>
              </a:rPr>
              <a:t>is</a:t>
            </a:r>
            <a:r>
              <a:rPr lang="en-US" dirty="0">
                <a:latin typeface="Comic Sans MS" panose="030F0702030302020204" pitchFamily="66" charset="0"/>
                <a:cs typeface="Times New Roman"/>
              </a:rPr>
              <a:t> </a:t>
            </a:r>
            <a:r>
              <a:rPr lang="en-US" spc="-5" dirty="0">
                <a:latin typeface="Comic Sans MS" panose="030F0702030302020204" pitchFamily="66" charset="0"/>
                <a:cs typeface="Times New Roman"/>
              </a:rPr>
              <a:t> </a:t>
            </a:r>
            <a:r>
              <a:rPr lang="en-US" spc="-10" dirty="0">
                <a:latin typeface="Comic Sans MS" panose="030F0702030302020204" pitchFamily="66" charset="0"/>
                <a:cs typeface="Calibri"/>
              </a:rPr>
              <a:t>e</a:t>
            </a:r>
            <a:r>
              <a:rPr lang="en-US" spc="-20" dirty="0">
                <a:latin typeface="Comic Sans MS" panose="030F0702030302020204" pitchFamily="66" charset="0"/>
                <a:cs typeface="Calibri"/>
              </a:rPr>
              <a:t>v</a:t>
            </a:r>
            <a:r>
              <a:rPr lang="en-US" spc="-10" dirty="0">
                <a:latin typeface="Comic Sans MS" panose="030F0702030302020204" pitchFamily="66" charset="0"/>
                <a:cs typeface="Calibri"/>
              </a:rPr>
              <a:t>en</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ch</a:t>
            </a:r>
            <a:r>
              <a:rPr lang="en-US" spc="-10" dirty="0">
                <a:latin typeface="Comic Sans MS" panose="030F0702030302020204" pitchFamily="66" charset="0"/>
                <a:cs typeface="Calibri"/>
              </a:rPr>
              <a:t>ecked</a:t>
            </a:r>
            <a:r>
              <a:rPr lang="en-US" spc="-40" dirty="0">
                <a:latin typeface="Comic Sans MS" panose="030F0702030302020204" pitchFamily="66" charset="0"/>
                <a:cs typeface="Times New Roman"/>
              </a:rPr>
              <a:t> </a:t>
            </a:r>
            <a:r>
              <a:rPr lang="en-US" spc="-5" dirty="0">
                <a:latin typeface="Comic Sans MS" panose="030F0702030302020204" pitchFamily="66" charset="0"/>
                <a:cs typeface="Calibri"/>
              </a:rPr>
              <a:t>b</a:t>
            </a:r>
            <a:r>
              <a:rPr lang="en-US" dirty="0">
                <a:latin typeface="Comic Sans MS" panose="030F0702030302020204" pitchFamily="66" charset="0"/>
                <a:cs typeface="Calibri"/>
              </a:rPr>
              <a:t>y</a:t>
            </a:r>
            <a:r>
              <a:rPr lang="en-US" spc="-30" dirty="0">
                <a:latin typeface="Comic Sans MS" panose="030F0702030302020204" pitchFamily="66" charset="0"/>
                <a:cs typeface="Times New Roman"/>
              </a:rPr>
              <a:t> </a:t>
            </a:r>
            <a:r>
              <a:rPr lang="en-US" spc="-15" dirty="0">
                <a:latin typeface="Comic Sans MS" panose="030F0702030302020204" pitchFamily="66" charset="0"/>
                <a:cs typeface="Calibri"/>
              </a:rPr>
              <a:t>se</a:t>
            </a:r>
            <a:r>
              <a:rPr lang="en-US" dirty="0">
                <a:latin typeface="Comic Sans MS" panose="030F0702030302020204" pitchFamily="66" charset="0"/>
                <a:cs typeface="Calibri"/>
              </a:rPr>
              <a:t>ein</a:t>
            </a:r>
            <a:r>
              <a:rPr lang="en-US" spc="-10" dirty="0">
                <a:latin typeface="Comic Sans MS" panose="030F0702030302020204" pitchFamily="66" charset="0"/>
                <a:cs typeface="Calibri"/>
              </a:rPr>
              <a:t>g</a:t>
            </a:r>
            <a:r>
              <a:rPr lang="en-US" spc="-40" dirty="0">
                <a:latin typeface="Comic Sans MS" panose="030F0702030302020204" pitchFamily="66" charset="0"/>
                <a:cs typeface="Times New Roman"/>
              </a:rPr>
              <a:t> </a:t>
            </a:r>
            <a:r>
              <a:rPr lang="en-US" spc="-20" dirty="0">
                <a:latin typeface="Comic Sans MS" panose="030F0702030302020204" pitchFamily="66" charset="0"/>
                <a:cs typeface="Calibri"/>
              </a:rPr>
              <a:t>t</a:t>
            </a:r>
            <a:r>
              <a:rPr lang="en-US" dirty="0">
                <a:latin typeface="Comic Sans MS" panose="030F0702030302020204" pitchFamily="66" charset="0"/>
                <a:cs typeface="Calibri"/>
              </a:rPr>
              <a:t>h</a:t>
            </a:r>
            <a:r>
              <a:rPr lang="en-US" spc="-10" dirty="0">
                <a:latin typeface="Comic Sans MS" panose="030F0702030302020204" pitchFamily="66" charset="0"/>
                <a:cs typeface="Calibri"/>
              </a:rPr>
              <a:t>e</a:t>
            </a:r>
            <a:r>
              <a:rPr lang="en-US" spc="-45" dirty="0">
                <a:latin typeface="Comic Sans MS" panose="030F0702030302020204" pitchFamily="66" charset="0"/>
                <a:cs typeface="Times New Roman"/>
              </a:rPr>
              <a:t> </a:t>
            </a:r>
            <a:r>
              <a:rPr lang="en-US" spc="-20" dirty="0">
                <a:latin typeface="Comic Sans MS" panose="030F0702030302020204" pitchFamily="66" charset="0"/>
                <a:cs typeface="Calibri"/>
              </a:rPr>
              <a:t>v</a:t>
            </a:r>
            <a:r>
              <a:rPr lang="en-US" spc="-10" dirty="0">
                <a:latin typeface="Comic Sans MS" panose="030F0702030302020204" pitchFamily="66" charset="0"/>
                <a:cs typeface="Calibri"/>
              </a:rPr>
              <a:t>a</a:t>
            </a:r>
            <a:r>
              <a:rPr lang="en-US" spc="-5" dirty="0">
                <a:latin typeface="Comic Sans MS" panose="030F0702030302020204" pitchFamily="66" charset="0"/>
                <a:cs typeface="Calibri"/>
              </a:rPr>
              <a:t>r</a:t>
            </a:r>
            <a:r>
              <a:rPr lang="en-US" dirty="0">
                <a:latin typeface="Comic Sans MS" panose="030F0702030302020204" pitchFamily="66" charset="0"/>
                <a:cs typeface="Calibri"/>
              </a:rPr>
              <a:t>ian</a:t>
            </a:r>
            <a:r>
              <a:rPr lang="en-US" spc="-10" dirty="0">
                <a:latin typeface="Comic Sans MS" panose="030F0702030302020204" pitchFamily="66" charset="0"/>
                <a:cs typeface="Calibri"/>
              </a:rPr>
              <a:t>ce</a:t>
            </a:r>
            <a:r>
              <a:rPr lang="en-US" spc="-40"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5" dirty="0">
                <a:latin typeface="Comic Sans MS" panose="030F0702030302020204" pitchFamily="66" charset="0"/>
                <a:cs typeface="Calibri"/>
              </a:rPr>
              <a:t>n</a:t>
            </a:r>
            <a:r>
              <a:rPr lang="en-US" spc="-5" dirty="0">
                <a:latin typeface="Comic Sans MS" panose="030F0702030302020204" pitchFamily="66" charset="0"/>
                <a:cs typeface="Calibri"/>
              </a:rPr>
              <a:t>f</a:t>
            </a:r>
            <a:r>
              <a:rPr lang="en-US" dirty="0">
                <a:latin typeface="Comic Sans MS" panose="030F0702030302020204" pitchFamily="66" charset="0"/>
                <a:cs typeface="Calibri"/>
              </a:rPr>
              <a:t>l</a:t>
            </a:r>
            <a:r>
              <a:rPr lang="en-US" spc="-10" dirty="0">
                <a:latin typeface="Comic Sans MS" panose="030F0702030302020204" pitchFamily="66" charset="0"/>
                <a:cs typeface="Calibri"/>
              </a:rPr>
              <a:t>a</a:t>
            </a:r>
            <a:r>
              <a:rPr lang="en-US" spc="-15" dirty="0">
                <a:latin typeface="Comic Sans MS" panose="030F0702030302020204" pitchFamily="66" charset="0"/>
                <a:cs typeface="Calibri"/>
              </a:rPr>
              <a:t>t</a:t>
            </a:r>
            <a:r>
              <a:rPr lang="en-US" dirty="0">
                <a:latin typeface="Comic Sans MS" panose="030F0702030302020204" pitchFamily="66" charset="0"/>
                <a:cs typeface="Calibri"/>
              </a:rPr>
              <a:t>i</a:t>
            </a:r>
            <a:r>
              <a:rPr lang="en-US" spc="-10" dirty="0">
                <a:latin typeface="Comic Sans MS" panose="030F0702030302020204" pitchFamily="66" charset="0"/>
                <a:cs typeface="Calibri"/>
              </a:rPr>
              <a:t>o</a:t>
            </a:r>
            <a:r>
              <a:rPr lang="en-US" dirty="0">
                <a:latin typeface="Comic Sans MS" panose="030F0702030302020204" pitchFamily="66" charset="0"/>
                <a:cs typeface="Calibri"/>
              </a:rPr>
              <a:t>n</a:t>
            </a:r>
            <a:r>
              <a:rPr lang="en-US" spc="-35" dirty="0">
                <a:latin typeface="Comic Sans MS" panose="030F0702030302020204" pitchFamily="66" charset="0"/>
                <a:cs typeface="Times New Roman"/>
              </a:rPr>
              <a:t> </a:t>
            </a:r>
            <a:r>
              <a:rPr lang="en-US" spc="-5" dirty="0">
                <a:latin typeface="Comic Sans MS" panose="030F0702030302020204" pitchFamily="66" charset="0"/>
                <a:cs typeface="Calibri"/>
              </a:rPr>
              <a:t>f</a:t>
            </a:r>
            <a:r>
              <a:rPr lang="en-US" spc="-10" dirty="0">
                <a:latin typeface="Comic Sans MS" panose="030F0702030302020204" pitchFamily="66" charset="0"/>
                <a:cs typeface="Calibri"/>
              </a:rPr>
              <a:t>act</a:t>
            </a:r>
            <a:r>
              <a:rPr lang="en-US" spc="-15" dirty="0">
                <a:latin typeface="Comic Sans MS" panose="030F0702030302020204" pitchFamily="66" charset="0"/>
                <a:cs typeface="Calibri"/>
              </a:rPr>
              <a:t>o</a:t>
            </a:r>
            <a:r>
              <a:rPr lang="en-US" spc="-5" dirty="0">
                <a:latin typeface="Comic Sans MS" panose="030F0702030302020204" pitchFamily="66" charset="0"/>
                <a:cs typeface="Calibri"/>
              </a:rPr>
              <a:t>r</a:t>
            </a:r>
            <a:r>
              <a:rPr lang="en-US" dirty="0">
                <a:latin typeface="Comic Sans MS" panose="030F0702030302020204" pitchFamily="66" charset="0"/>
                <a:cs typeface="Calibri"/>
              </a:rPr>
              <a:t>.</a:t>
            </a:r>
          </a:p>
          <a:p>
            <a:pPr marL="413384" marR="8255" indent="-228600" algn="just">
              <a:lnSpc>
                <a:spcPts val="1980"/>
              </a:lnSpc>
              <a:spcBef>
                <a:spcPts val="85"/>
              </a:spcBef>
              <a:buFont typeface="Wingdings"/>
              <a:buChar char=""/>
              <a:tabLst>
                <a:tab pos="414020" algn="l"/>
              </a:tabLst>
            </a:pPr>
            <a:r>
              <a:rPr lang="en-US" spc="-10" dirty="0">
                <a:latin typeface="Comic Sans MS" panose="030F0702030302020204" pitchFamily="66" charset="0"/>
                <a:cs typeface="Calibri"/>
              </a:rPr>
              <a:t>Next</a:t>
            </a:r>
            <a:r>
              <a:rPr lang="en-US" dirty="0">
                <a:latin typeface="Comic Sans MS" panose="030F0702030302020204" pitchFamily="66" charset="0"/>
                <a:cs typeface="Times New Roman"/>
              </a:rPr>
              <a:t> </a:t>
            </a:r>
            <a:r>
              <a:rPr lang="en-US" spc="-155" dirty="0">
                <a:latin typeface="Comic Sans MS" panose="030F0702030302020204" pitchFamily="66" charset="0"/>
                <a:cs typeface="Times New Roman"/>
              </a:rPr>
              <a:t> </a:t>
            </a:r>
            <a:r>
              <a:rPr lang="en-US" spc="-15" dirty="0">
                <a:latin typeface="Comic Sans MS" panose="030F0702030302020204" pitchFamily="66" charset="0"/>
                <a:cs typeface="Calibri"/>
              </a:rPr>
              <a:t>skew</a:t>
            </a:r>
            <a:r>
              <a:rPr lang="en-US" dirty="0">
                <a:latin typeface="Comic Sans MS" panose="030F0702030302020204" pitchFamily="66" charset="0"/>
                <a:cs typeface="Calibri"/>
              </a:rPr>
              <a:t>n</a:t>
            </a:r>
            <a:r>
              <a:rPr lang="en-US" spc="-10" dirty="0">
                <a:latin typeface="Comic Sans MS" panose="030F0702030302020204" pitchFamily="66" charset="0"/>
                <a:cs typeface="Calibri"/>
              </a:rPr>
              <a:t>ess</a:t>
            </a:r>
            <a:r>
              <a:rPr lang="en-US" dirty="0">
                <a:latin typeface="Comic Sans MS" panose="030F0702030302020204" pitchFamily="66" charset="0"/>
                <a:cs typeface="Times New Roman"/>
              </a:rPr>
              <a:t> </a:t>
            </a:r>
            <a:r>
              <a:rPr lang="en-US" spc="-155"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as</a:t>
            </a:r>
            <a:r>
              <a:rPr lang="en-US" dirty="0">
                <a:latin typeface="Comic Sans MS" panose="030F0702030302020204" pitchFamily="66" charset="0"/>
                <a:cs typeface="Times New Roman"/>
              </a:rPr>
              <a:t> </a:t>
            </a:r>
            <a:r>
              <a:rPr lang="en-US" spc="-165" dirty="0">
                <a:latin typeface="Comic Sans MS" panose="030F0702030302020204" pitchFamily="66" charset="0"/>
                <a:cs typeface="Times New Roman"/>
              </a:rPr>
              <a:t> </a:t>
            </a:r>
            <a:r>
              <a:rPr lang="en-US" dirty="0">
                <a:latin typeface="Comic Sans MS" panose="030F0702030302020204" pitchFamily="66" charset="0"/>
                <a:cs typeface="Calibri"/>
              </a:rPr>
              <a:t>ch</a:t>
            </a:r>
            <a:r>
              <a:rPr lang="en-US" spc="-10" dirty="0">
                <a:latin typeface="Comic Sans MS" panose="030F0702030302020204" pitchFamily="66" charset="0"/>
                <a:cs typeface="Calibri"/>
              </a:rPr>
              <a:t>ecked</a:t>
            </a:r>
            <a:r>
              <a:rPr lang="en-US" dirty="0">
                <a:latin typeface="Comic Sans MS" panose="030F0702030302020204" pitchFamily="66" charset="0"/>
                <a:cs typeface="Times New Roman"/>
              </a:rPr>
              <a:t> </a:t>
            </a:r>
            <a:r>
              <a:rPr lang="en-US" spc="-155" dirty="0">
                <a:latin typeface="Comic Sans MS" panose="030F0702030302020204" pitchFamily="66" charset="0"/>
                <a:cs typeface="Times New Roman"/>
              </a:rPr>
              <a:t> </a:t>
            </a:r>
            <a:r>
              <a:rPr lang="en-US" spc="-15" dirty="0">
                <a:latin typeface="Comic Sans MS" panose="030F0702030302020204" pitchFamily="66" charset="0"/>
                <a:cs typeface="Calibri"/>
              </a:rPr>
              <a:t>a</a:t>
            </a:r>
            <a:r>
              <a:rPr lang="en-US" dirty="0">
                <a:latin typeface="Comic Sans MS" panose="030F0702030302020204" pitchFamily="66" charset="0"/>
                <a:cs typeface="Calibri"/>
              </a:rPr>
              <a:t>nd</a:t>
            </a:r>
            <a:r>
              <a:rPr lang="en-US" dirty="0">
                <a:latin typeface="Comic Sans MS" panose="030F0702030302020204" pitchFamily="66" charset="0"/>
                <a:cs typeface="Times New Roman"/>
              </a:rPr>
              <a:t> </a:t>
            </a:r>
            <a:r>
              <a:rPr lang="en-US" spc="-165" dirty="0">
                <a:latin typeface="Comic Sans MS" panose="030F0702030302020204" pitchFamily="66" charset="0"/>
                <a:cs typeface="Times New Roman"/>
              </a:rPr>
              <a:t> </a:t>
            </a:r>
            <a:r>
              <a:rPr lang="en-US" spc="-10" dirty="0">
                <a:latin typeface="Comic Sans MS" panose="030F0702030302020204" pitchFamily="66" charset="0"/>
                <a:cs typeface="Calibri"/>
              </a:rPr>
              <a:t>re</a:t>
            </a:r>
            <a:r>
              <a:rPr lang="en-US" spc="-25" dirty="0">
                <a:latin typeface="Comic Sans MS" panose="030F0702030302020204" pitchFamily="66" charset="0"/>
                <a:cs typeface="Calibri"/>
              </a:rPr>
              <a:t>m</a:t>
            </a:r>
            <a:r>
              <a:rPr lang="en-US" spc="-15" dirty="0">
                <a:latin typeface="Comic Sans MS" panose="030F0702030302020204" pitchFamily="66" charset="0"/>
                <a:cs typeface="Calibri"/>
              </a:rPr>
              <a:t>ov</a:t>
            </a:r>
            <a:r>
              <a:rPr lang="en-US" spc="-20" dirty="0">
                <a:latin typeface="Comic Sans MS" panose="030F0702030302020204" pitchFamily="66" charset="0"/>
                <a:cs typeface="Calibri"/>
              </a:rPr>
              <a:t>e</a:t>
            </a:r>
            <a:r>
              <a:rPr lang="en-US" dirty="0">
                <a:latin typeface="Comic Sans MS" panose="030F0702030302020204" pitchFamily="66" charset="0"/>
                <a:cs typeface="Calibri"/>
              </a:rPr>
              <a:t>d</a:t>
            </a:r>
            <a:r>
              <a:rPr lang="en-US" dirty="0">
                <a:latin typeface="Comic Sans MS" panose="030F0702030302020204" pitchFamily="66" charset="0"/>
                <a:cs typeface="Times New Roman"/>
              </a:rPr>
              <a:t> </a:t>
            </a:r>
            <a:r>
              <a:rPr lang="en-US" spc="-15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i</a:t>
            </a:r>
            <a:r>
              <a:rPr lang="en-US" spc="-5" dirty="0">
                <a:latin typeface="Comic Sans MS" panose="030F0702030302020204" pitchFamily="66" charset="0"/>
                <a:cs typeface="Calibri"/>
              </a:rPr>
              <a:t>t</a:t>
            </a:r>
            <a:r>
              <a:rPr lang="en-US" dirty="0">
                <a:latin typeface="Comic Sans MS" panose="030F0702030302020204" pitchFamily="66" charset="0"/>
                <a:cs typeface="Calibri"/>
              </a:rPr>
              <a:t>h</a:t>
            </a:r>
            <a:r>
              <a:rPr lang="en-US" dirty="0">
                <a:latin typeface="Comic Sans MS" panose="030F0702030302020204" pitchFamily="66" charset="0"/>
                <a:cs typeface="Times New Roman"/>
              </a:rPr>
              <a:t> </a:t>
            </a:r>
            <a:r>
              <a:rPr lang="en-US" spc="-150" dirty="0">
                <a:latin typeface="Comic Sans MS" panose="030F0702030302020204" pitchFamily="66" charset="0"/>
                <a:cs typeface="Times New Roman"/>
              </a:rPr>
              <a:t> </a:t>
            </a:r>
            <a:r>
              <a:rPr lang="en-US" dirty="0">
                <a:latin typeface="Comic Sans MS" panose="030F0702030302020204" pitchFamily="66" charset="0"/>
                <a:cs typeface="Calibri"/>
              </a:rPr>
              <a:t>l</a:t>
            </a:r>
            <a:r>
              <a:rPr lang="en-US" spc="-5" dirty="0">
                <a:latin typeface="Comic Sans MS" panose="030F0702030302020204" pitchFamily="66" charset="0"/>
                <a:cs typeface="Calibri"/>
              </a:rPr>
              <a:t>o</a:t>
            </a:r>
            <a:r>
              <a:rPr lang="en-US" dirty="0">
                <a:latin typeface="Comic Sans MS" panose="030F0702030302020204" pitchFamily="66" charset="0"/>
                <a:cs typeface="Calibri"/>
              </a:rPr>
              <a:t>g</a:t>
            </a:r>
            <a:r>
              <a:rPr lang="en-US" dirty="0">
                <a:latin typeface="Comic Sans MS" panose="030F0702030302020204" pitchFamily="66" charset="0"/>
                <a:cs typeface="Times New Roman"/>
              </a:rPr>
              <a:t> </a:t>
            </a:r>
            <a:r>
              <a:rPr lang="en-US" spc="-160" dirty="0">
                <a:latin typeface="Comic Sans MS" panose="030F0702030302020204" pitchFamily="66" charset="0"/>
                <a:cs typeface="Times New Roman"/>
              </a:rPr>
              <a:t> </a:t>
            </a:r>
            <a:r>
              <a:rPr lang="en-US" dirty="0">
                <a:latin typeface="Comic Sans MS" panose="030F0702030302020204" pitchFamily="66" charset="0"/>
                <a:cs typeface="Calibri"/>
              </a:rPr>
              <a:t>and</a:t>
            </a:r>
            <a:r>
              <a:rPr lang="en-US" dirty="0">
                <a:latin typeface="Comic Sans MS" panose="030F0702030302020204" pitchFamily="66" charset="0"/>
                <a:cs typeface="Times New Roman"/>
              </a:rPr>
              <a:t> </a:t>
            </a:r>
            <a:r>
              <a:rPr lang="en-US" spc="-175" dirty="0">
                <a:latin typeface="Comic Sans MS" panose="030F0702030302020204" pitchFamily="66" charset="0"/>
                <a:cs typeface="Times New Roman"/>
              </a:rPr>
              <a:t> </a:t>
            </a:r>
            <a:r>
              <a:rPr lang="en-US" spc="-5" dirty="0">
                <a:latin typeface="Comic Sans MS" panose="030F0702030302020204" pitchFamily="66" charset="0"/>
                <a:cs typeface="Calibri"/>
              </a:rPr>
              <a:t>s</a:t>
            </a:r>
            <a:r>
              <a:rPr lang="en-US" dirty="0">
                <a:latin typeface="Comic Sans MS" panose="030F0702030302020204" pitchFamily="66" charset="0"/>
                <a:cs typeface="Calibri"/>
              </a:rPr>
              <a:t>qu</a:t>
            </a:r>
            <a:r>
              <a:rPr lang="en-US" spc="-10" dirty="0">
                <a:latin typeface="Comic Sans MS" panose="030F0702030302020204" pitchFamily="66" charset="0"/>
                <a:cs typeface="Calibri"/>
              </a:rPr>
              <a:t>a</a:t>
            </a:r>
            <a:r>
              <a:rPr lang="en-US" spc="-5" dirty="0">
                <a:latin typeface="Comic Sans MS" panose="030F0702030302020204" pitchFamily="66" charset="0"/>
                <a:cs typeface="Calibri"/>
              </a:rPr>
              <a:t>r</a:t>
            </a:r>
            <a:r>
              <a:rPr lang="en-US" spc="-10" dirty="0">
                <a:latin typeface="Comic Sans MS" panose="030F0702030302020204" pitchFamily="66" charset="0"/>
                <a:cs typeface="Calibri"/>
              </a:rPr>
              <a:t>e</a:t>
            </a:r>
            <a:r>
              <a:rPr lang="en-US" spc="-5" dirty="0">
                <a:latin typeface="Comic Sans MS" panose="030F0702030302020204" pitchFamily="66" charset="0"/>
                <a:cs typeface="Times New Roman"/>
              </a:rPr>
              <a:t> </a:t>
            </a:r>
            <a:r>
              <a:rPr lang="en-US" spc="-5" dirty="0">
                <a:latin typeface="Comic Sans MS" panose="030F0702030302020204" pitchFamily="66" charset="0"/>
                <a:cs typeface="Calibri"/>
              </a:rPr>
              <a:t>tr</a:t>
            </a:r>
            <a:r>
              <a:rPr lang="en-US" dirty="0">
                <a:latin typeface="Comic Sans MS" panose="030F0702030302020204" pitchFamily="66" charset="0"/>
                <a:cs typeface="Calibri"/>
              </a:rPr>
              <a:t>an</a:t>
            </a:r>
            <a:r>
              <a:rPr lang="en-US" spc="-5" dirty="0">
                <a:latin typeface="Comic Sans MS" panose="030F0702030302020204" pitchFamily="66" charset="0"/>
                <a:cs typeface="Calibri"/>
              </a:rPr>
              <a:t>sfo</a:t>
            </a:r>
            <a:r>
              <a:rPr lang="en-US" spc="-10" dirty="0">
                <a:latin typeface="Comic Sans MS" panose="030F0702030302020204" pitchFamily="66" charset="0"/>
                <a:cs typeface="Calibri"/>
              </a:rPr>
              <a:t>r</a:t>
            </a:r>
            <a:r>
              <a:rPr lang="en-US" dirty="0">
                <a:latin typeface="Comic Sans MS" panose="030F0702030302020204" pitchFamily="66" charset="0"/>
                <a:cs typeface="Calibri"/>
              </a:rPr>
              <a:t>min</a:t>
            </a:r>
            <a:r>
              <a:rPr lang="en-US" spc="-10" dirty="0">
                <a:latin typeface="Comic Sans MS" panose="030F0702030302020204" pitchFamily="66" charset="0"/>
                <a:cs typeface="Calibri"/>
              </a:rPr>
              <a:t>g</a:t>
            </a:r>
            <a:r>
              <a:rPr lang="en-US" spc="-40" dirty="0">
                <a:latin typeface="Comic Sans MS" panose="030F0702030302020204" pitchFamily="66" charset="0"/>
                <a:cs typeface="Times New Roman"/>
              </a:rPr>
              <a:t> </a:t>
            </a:r>
            <a:r>
              <a:rPr lang="en-US" spc="-10" dirty="0">
                <a:latin typeface="Comic Sans MS" panose="030F0702030302020204" pitchFamily="66" charset="0"/>
                <a:cs typeface="Calibri"/>
              </a:rPr>
              <a:t>met</a:t>
            </a:r>
            <a:r>
              <a:rPr lang="en-US" spc="-20" dirty="0">
                <a:latin typeface="Comic Sans MS" panose="030F0702030302020204" pitchFamily="66" charset="0"/>
                <a:cs typeface="Calibri"/>
              </a:rPr>
              <a:t>h</a:t>
            </a:r>
            <a:r>
              <a:rPr lang="en-US" spc="-5" dirty="0">
                <a:latin typeface="Comic Sans MS" panose="030F0702030302020204" pitchFamily="66" charset="0"/>
                <a:cs typeface="Calibri"/>
              </a:rPr>
              <a:t>o</a:t>
            </a:r>
            <a:r>
              <a:rPr lang="en-US" dirty="0">
                <a:latin typeface="Comic Sans MS" panose="030F0702030302020204" pitchFamily="66" charset="0"/>
                <a:cs typeface="Calibri"/>
              </a:rPr>
              <a:t>d</a:t>
            </a:r>
            <a:r>
              <a:rPr lang="en-US" spc="-5" dirty="0">
                <a:latin typeface="Comic Sans MS" panose="030F0702030302020204" pitchFamily="66" charset="0"/>
                <a:cs typeface="Calibri"/>
              </a:rPr>
              <a:t>s</a:t>
            </a:r>
            <a:r>
              <a:rPr lang="en-US" dirty="0">
                <a:latin typeface="Comic Sans MS" panose="030F0702030302020204" pitchFamily="66" charset="0"/>
                <a:cs typeface="Calibri"/>
              </a:rPr>
              <a:t>.</a:t>
            </a:r>
            <a:r>
              <a:rPr lang="en-US" spc="-35" dirty="0">
                <a:latin typeface="Comic Sans MS" panose="030F0702030302020204" pitchFamily="66" charset="0"/>
                <a:cs typeface="Times New Roman"/>
              </a:rPr>
              <a:t> </a:t>
            </a:r>
            <a:r>
              <a:rPr lang="en-US" spc="-10" dirty="0">
                <a:latin typeface="Comic Sans MS" panose="030F0702030302020204" pitchFamily="66" charset="0"/>
                <a:cs typeface="Calibri"/>
              </a:rPr>
              <a:t>Next</a:t>
            </a:r>
            <a:r>
              <a:rPr lang="en-US" spc="-50" dirty="0">
                <a:latin typeface="Comic Sans MS" panose="030F0702030302020204" pitchFamily="66" charset="0"/>
                <a:cs typeface="Times New Roman"/>
              </a:rPr>
              <a:t> </a:t>
            </a:r>
            <a:r>
              <a:rPr lang="en-US" spc="-5" dirty="0">
                <a:latin typeface="Comic Sans MS" panose="030F0702030302020204" pitchFamily="66" charset="0"/>
                <a:cs typeface="Calibri"/>
              </a:rPr>
              <a:t>o</a:t>
            </a:r>
            <a:r>
              <a:rPr lang="en-US" dirty="0">
                <a:latin typeface="Comic Sans MS" panose="030F0702030302020204" pitchFamily="66" charset="0"/>
                <a:cs typeface="Calibri"/>
              </a:rPr>
              <a:t>ut</a:t>
            </a:r>
            <a:r>
              <a:rPr lang="en-US" spc="-10" dirty="0">
                <a:latin typeface="Comic Sans MS" panose="030F0702030302020204" pitchFamily="66" charset="0"/>
                <a:cs typeface="Calibri"/>
              </a:rPr>
              <a:t>l</a:t>
            </a:r>
            <a:r>
              <a:rPr lang="en-US" dirty="0">
                <a:latin typeface="Comic Sans MS" panose="030F0702030302020204" pitchFamily="66" charset="0"/>
                <a:cs typeface="Calibri"/>
              </a:rPr>
              <a:t>ie</a:t>
            </a:r>
            <a:r>
              <a:rPr lang="en-US" spc="-10" dirty="0">
                <a:latin typeface="Comic Sans MS" panose="030F0702030302020204" pitchFamily="66" charset="0"/>
                <a:cs typeface="Calibri"/>
              </a:rPr>
              <a:t>rs</a:t>
            </a:r>
            <a:r>
              <a:rPr lang="en-US" spc="-35" dirty="0">
                <a:latin typeface="Comic Sans MS" panose="030F0702030302020204" pitchFamily="66" charset="0"/>
                <a:cs typeface="Times New Roman"/>
              </a:rPr>
              <a:t> </a:t>
            </a:r>
            <a:r>
              <a:rPr lang="en-US" spc="-25" dirty="0">
                <a:latin typeface="Comic Sans MS" panose="030F0702030302020204" pitchFamily="66" charset="0"/>
                <a:cs typeface="Calibri"/>
              </a:rPr>
              <a:t>w</a:t>
            </a:r>
            <a:r>
              <a:rPr lang="en-US" spc="-10" dirty="0">
                <a:latin typeface="Comic Sans MS" panose="030F0702030302020204" pitchFamily="66" charset="0"/>
                <a:cs typeface="Calibri"/>
              </a:rPr>
              <a:t>ere</a:t>
            </a:r>
            <a:r>
              <a:rPr lang="en-US" spc="-45"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5" dirty="0">
                <a:latin typeface="Comic Sans MS" panose="030F0702030302020204" pitchFamily="66" charset="0"/>
                <a:cs typeface="Calibri"/>
              </a:rPr>
              <a:t>d</a:t>
            </a:r>
            <a:r>
              <a:rPr lang="en-US" dirty="0">
                <a:latin typeface="Comic Sans MS" panose="030F0702030302020204" pitchFamily="66" charset="0"/>
                <a:cs typeface="Calibri"/>
              </a:rPr>
              <a:t>enti</a:t>
            </a:r>
            <a:r>
              <a:rPr lang="en-US" spc="-5" dirty="0">
                <a:latin typeface="Comic Sans MS" panose="030F0702030302020204" pitchFamily="66" charset="0"/>
                <a:cs typeface="Calibri"/>
              </a:rPr>
              <a:t>f</a:t>
            </a:r>
            <a:r>
              <a:rPr lang="en-US" dirty="0">
                <a:latin typeface="Comic Sans MS" panose="030F0702030302020204" pitchFamily="66" charset="0"/>
                <a:cs typeface="Calibri"/>
              </a:rPr>
              <a:t>i</a:t>
            </a:r>
            <a:r>
              <a:rPr lang="en-US" spc="-10" dirty="0">
                <a:latin typeface="Comic Sans MS" panose="030F0702030302020204" pitchFamily="66" charset="0"/>
                <a:cs typeface="Calibri"/>
              </a:rPr>
              <a:t>e</a:t>
            </a:r>
            <a:r>
              <a:rPr lang="en-US" spc="-20" dirty="0">
                <a:latin typeface="Comic Sans MS" panose="030F0702030302020204" pitchFamily="66" charset="0"/>
                <a:cs typeface="Calibri"/>
              </a:rPr>
              <a:t>d</a:t>
            </a:r>
            <a:r>
              <a:rPr lang="en-US" dirty="0">
                <a:latin typeface="Comic Sans MS" panose="030F0702030302020204" pitchFamily="66" charset="0"/>
                <a:cs typeface="Calibri"/>
              </a:rPr>
              <a:t>.</a:t>
            </a:r>
          </a:p>
          <a:p>
            <a:pPr marL="413384" indent="-228600" algn="just">
              <a:spcBef>
                <a:spcPts val="85"/>
              </a:spcBef>
              <a:buFont typeface="Wingdings"/>
              <a:buChar char=""/>
              <a:tabLst>
                <a:tab pos="414020" algn="l"/>
              </a:tabLst>
            </a:pPr>
            <a:r>
              <a:rPr lang="en-US" dirty="0">
                <a:latin typeface="Comic Sans MS" panose="030F0702030302020204" pitchFamily="66" charset="0"/>
                <a:cs typeface="Calibri"/>
              </a:rPr>
              <a:t>L</a:t>
            </a:r>
            <a:r>
              <a:rPr lang="en-US" spc="-10" dirty="0">
                <a:latin typeface="Comic Sans MS" panose="030F0702030302020204" pitchFamily="66" charset="0"/>
                <a:cs typeface="Calibri"/>
              </a:rPr>
              <a:t>ater</a:t>
            </a:r>
            <a:r>
              <a:rPr lang="en-US" spc="-35" dirty="0">
                <a:latin typeface="Comic Sans MS" panose="030F0702030302020204" pitchFamily="66" charset="0"/>
                <a:cs typeface="Times New Roman"/>
              </a:rPr>
              <a:t> </a:t>
            </a:r>
            <a:r>
              <a:rPr lang="en-US" spc="-10" dirty="0">
                <a:latin typeface="Comic Sans MS" panose="030F0702030302020204" pitchFamily="66" charset="0"/>
                <a:cs typeface="Calibri"/>
              </a:rPr>
              <a:t>the</a:t>
            </a:r>
            <a:r>
              <a:rPr lang="en-US" spc="-40" dirty="0">
                <a:latin typeface="Comic Sans MS" panose="030F0702030302020204" pitchFamily="66" charset="0"/>
                <a:cs typeface="Times New Roman"/>
              </a:rPr>
              <a:t> </a:t>
            </a:r>
            <a:r>
              <a:rPr lang="en-US" spc="-5" dirty="0">
                <a:latin typeface="Comic Sans MS" panose="030F0702030302020204" pitchFamily="66" charset="0"/>
                <a:cs typeface="Calibri"/>
              </a:rPr>
              <a:t>dat</a:t>
            </a:r>
            <a:r>
              <a:rPr lang="en-US" dirty="0">
                <a:latin typeface="Comic Sans MS" panose="030F0702030302020204" pitchFamily="66" charset="0"/>
                <a:cs typeface="Calibri"/>
              </a:rPr>
              <a:t>a</a:t>
            </a:r>
            <a:r>
              <a:rPr lang="en-US" spc="-35" dirty="0">
                <a:latin typeface="Comic Sans MS" panose="030F0702030302020204" pitchFamily="66" charset="0"/>
                <a:cs typeface="Times New Roman"/>
              </a:rPr>
              <a:t> </a:t>
            </a:r>
            <a:r>
              <a:rPr lang="en-US" spc="-25" dirty="0">
                <a:latin typeface="Comic Sans MS" panose="030F0702030302020204" pitchFamily="66" charset="0"/>
                <a:cs typeface="Calibri"/>
              </a:rPr>
              <a:t>w</a:t>
            </a:r>
            <a:r>
              <a:rPr lang="en-US" dirty="0">
                <a:latin typeface="Comic Sans MS" panose="030F0702030302020204" pitchFamily="66" charset="0"/>
                <a:cs typeface="Calibri"/>
              </a:rPr>
              <a:t>as</a:t>
            </a:r>
            <a:r>
              <a:rPr lang="en-US" spc="-40" dirty="0">
                <a:latin typeface="Comic Sans MS" panose="030F0702030302020204" pitchFamily="66" charset="0"/>
                <a:cs typeface="Times New Roman"/>
              </a:rPr>
              <a:t> </a:t>
            </a:r>
            <a:r>
              <a:rPr lang="en-US" spc="-15" dirty="0">
                <a:latin typeface="Comic Sans MS" panose="030F0702030302020204" pitchFamily="66" charset="0"/>
                <a:cs typeface="Calibri"/>
              </a:rPr>
              <a:t>s</a:t>
            </a:r>
            <a:r>
              <a:rPr lang="en-US" dirty="0">
                <a:latin typeface="Comic Sans MS" panose="030F0702030302020204" pitchFamily="66" charset="0"/>
                <a:cs typeface="Calibri"/>
              </a:rPr>
              <a:t>pl</a:t>
            </a:r>
            <a:r>
              <a:rPr lang="en-US" spc="5" dirty="0">
                <a:latin typeface="Comic Sans MS" panose="030F0702030302020204" pitchFamily="66" charset="0"/>
                <a:cs typeface="Calibri"/>
              </a:rPr>
              <a:t>i</a:t>
            </a:r>
            <a:r>
              <a:rPr lang="en-US" spc="-5" dirty="0">
                <a:latin typeface="Comic Sans MS" panose="030F0702030302020204" pitchFamily="66" charset="0"/>
                <a:cs typeface="Calibri"/>
              </a:rPr>
              <a:t>t</a:t>
            </a:r>
            <a:r>
              <a:rPr lang="en-US" spc="-40" dirty="0">
                <a:latin typeface="Comic Sans MS" panose="030F0702030302020204" pitchFamily="66" charset="0"/>
                <a:cs typeface="Times New Roman"/>
              </a:rPr>
              <a:t> </a:t>
            </a:r>
            <a:r>
              <a:rPr lang="en-US" dirty="0">
                <a:latin typeface="Comic Sans MS" panose="030F0702030302020204" pitchFamily="66" charset="0"/>
                <a:cs typeface="Calibri"/>
              </a:rPr>
              <a:t>i</a:t>
            </a:r>
            <a:r>
              <a:rPr lang="en-US" spc="-10" dirty="0">
                <a:latin typeface="Comic Sans MS" panose="030F0702030302020204" pitchFamily="66" charset="0"/>
                <a:cs typeface="Calibri"/>
              </a:rPr>
              <a:t>n</a:t>
            </a:r>
            <a:r>
              <a:rPr lang="en-US" dirty="0">
                <a:latin typeface="Comic Sans MS" panose="030F0702030302020204" pitchFamily="66" charset="0"/>
                <a:cs typeface="Calibri"/>
              </a:rPr>
              <a:t>to</a:t>
            </a:r>
            <a:r>
              <a:rPr lang="en-US" spc="-25" dirty="0">
                <a:latin typeface="Comic Sans MS" panose="030F0702030302020204" pitchFamily="66" charset="0"/>
                <a:cs typeface="Times New Roman"/>
              </a:rPr>
              <a:t> </a:t>
            </a:r>
            <a:r>
              <a:rPr lang="en-US" spc="-15" dirty="0">
                <a:latin typeface="Comic Sans MS" panose="030F0702030302020204" pitchFamily="66" charset="0"/>
                <a:cs typeface="Calibri"/>
              </a:rPr>
              <a:t>fe</a:t>
            </a:r>
            <a:r>
              <a:rPr lang="en-US" dirty="0">
                <a:latin typeface="Comic Sans MS" panose="030F0702030302020204" pitchFamily="66" charset="0"/>
                <a:cs typeface="Calibri"/>
              </a:rPr>
              <a:t>at</a:t>
            </a:r>
            <a:r>
              <a:rPr lang="en-US" spc="5" dirty="0">
                <a:latin typeface="Comic Sans MS" panose="030F0702030302020204" pitchFamily="66" charset="0"/>
                <a:cs typeface="Calibri"/>
              </a:rPr>
              <a:t>u</a:t>
            </a:r>
            <a:r>
              <a:rPr lang="en-US" spc="-10" dirty="0">
                <a:latin typeface="Comic Sans MS" panose="030F0702030302020204" pitchFamily="66" charset="0"/>
                <a:cs typeface="Calibri"/>
              </a:rPr>
              <a:t>res</a:t>
            </a:r>
            <a:r>
              <a:rPr lang="en-US" spc="-40" dirty="0">
                <a:latin typeface="Comic Sans MS" panose="030F0702030302020204" pitchFamily="66" charset="0"/>
                <a:cs typeface="Times New Roman"/>
              </a:rPr>
              <a:t> </a:t>
            </a:r>
            <a:r>
              <a:rPr lang="en-US" spc="-5" dirty="0">
                <a:latin typeface="Comic Sans MS" panose="030F0702030302020204" pitchFamily="66" charset="0"/>
                <a:cs typeface="Calibri"/>
              </a:rPr>
              <a:t>(X</a:t>
            </a:r>
            <a:r>
              <a:rPr lang="en-US" dirty="0">
                <a:latin typeface="Comic Sans MS" panose="030F0702030302020204" pitchFamily="66" charset="0"/>
                <a:cs typeface="Calibri"/>
              </a:rPr>
              <a:t>)</a:t>
            </a:r>
            <a:r>
              <a:rPr lang="en-US" spc="-45" dirty="0">
                <a:latin typeface="Comic Sans MS" panose="030F0702030302020204" pitchFamily="66" charset="0"/>
                <a:cs typeface="Times New Roman"/>
              </a:rPr>
              <a:t> </a:t>
            </a:r>
            <a:r>
              <a:rPr lang="en-US" dirty="0">
                <a:latin typeface="Comic Sans MS" panose="030F0702030302020204" pitchFamily="66" charset="0"/>
                <a:cs typeface="Calibri"/>
              </a:rPr>
              <a:t>and</a:t>
            </a:r>
            <a:r>
              <a:rPr lang="en-US" spc="-30" dirty="0">
                <a:latin typeface="Comic Sans MS" panose="030F0702030302020204" pitchFamily="66" charset="0"/>
                <a:cs typeface="Times New Roman"/>
              </a:rPr>
              <a:t> </a:t>
            </a:r>
            <a:r>
              <a:rPr lang="en-US" spc="-10" dirty="0">
                <a:latin typeface="Comic Sans MS" panose="030F0702030302020204" pitchFamily="66" charset="0"/>
                <a:cs typeface="Calibri"/>
              </a:rPr>
              <a:t>ta</a:t>
            </a:r>
            <a:r>
              <a:rPr lang="en-US" spc="-5" dirty="0">
                <a:latin typeface="Comic Sans MS" panose="030F0702030302020204" pitchFamily="66" charset="0"/>
                <a:cs typeface="Calibri"/>
              </a:rPr>
              <a:t>r</a:t>
            </a:r>
            <a:r>
              <a:rPr lang="en-US" spc="-10" dirty="0">
                <a:latin typeface="Comic Sans MS" panose="030F0702030302020204" pitchFamily="66" charset="0"/>
                <a:cs typeface="Calibri"/>
              </a:rPr>
              <a:t>get</a:t>
            </a:r>
            <a:r>
              <a:rPr lang="en-US" spc="-40" dirty="0">
                <a:latin typeface="Comic Sans MS" panose="030F0702030302020204" pitchFamily="66" charset="0"/>
                <a:cs typeface="Times New Roman"/>
              </a:rPr>
              <a:t> </a:t>
            </a:r>
            <a:r>
              <a:rPr lang="en-US" spc="-10" dirty="0">
                <a:latin typeface="Comic Sans MS" panose="030F0702030302020204" pitchFamily="66" charset="0"/>
                <a:cs typeface="Calibri"/>
              </a:rPr>
              <a:t>(</a:t>
            </a:r>
            <a:r>
              <a:rPr lang="en-US" spc="-5" dirty="0">
                <a:latin typeface="Comic Sans MS" panose="030F0702030302020204" pitchFamily="66" charset="0"/>
                <a:cs typeface="Calibri"/>
              </a:rPr>
              <a:t>y</a:t>
            </a:r>
            <a:r>
              <a:rPr lang="en-US" spc="-15" dirty="0">
                <a:latin typeface="Comic Sans MS" panose="030F0702030302020204" pitchFamily="66" charset="0"/>
                <a:cs typeface="Calibri"/>
              </a:rPr>
              <a:t>)</a:t>
            </a:r>
            <a:r>
              <a:rPr lang="en-US" dirty="0">
                <a:latin typeface="Comic Sans MS" panose="030F0702030302020204" pitchFamily="66" charset="0"/>
                <a:cs typeface="Calibri"/>
              </a:rPr>
              <a:t>.</a:t>
            </a:r>
          </a:p>
          <a:p>
            <a:pPr marL="413384" marR="8255" indent="-228600" algn="just">
              <a:lnSpc>
                <a:spcPts val="1980"/>
              </a:lnSpc>
              <a:spcBef>
                <a:spcPts val="85"/>
              </a:spcBef>
              <a:buFont typeface="Wingdings"/>
              <a:buChar char=""/>
              <a:tabLst>
                <a:tab pos="414020" algn="l"/>
              </a:tabLst>
            </a:pPr>
            <a:r>
              <a:rPr lang="en-US" dirty="0" err="1">
                <a:latin typeface="Comic Sans MS" panose="030F0702030302020204" pitchFamily="66" charset="0"/>
                <a:cs typeface="Calibri"/>
              </a:rPr>
              <a:t>Mi</a:t>
            </a:r>
            <a:r>
              <a:rPr lang="en-US" spc="5" dirty="0" err="1">
                <a:latin typeface="Comic Sans MS" panose="030F0702030302020204" pitchFamily="66" charset="0"/>
                <a:cs typeface="Calibri"/>
              </a:rPr>
              <a:t>n</a:t>
            </a:r>
            <a:r>
              <a:rPr lang="en-US" dirty="0" err="1">
                <a:latin typeface="Comic Sans MS" panose="030F0702030302020204" pitchFamily="66" charset="0"/>
                <a:cs typeface="Calibri"/>
              </a:rPr>
              <a:t>MaxScal</a:t>
            </a:r>
            <a:r>
              <a:rPr lang="en-US" spc="-10" dirty="0" err="1">
                <a:latin typeface="Comic Sans MS" panose="030F0702030302020204" pitchFamily="66" charset="0"/>
                <a:cs typeface="Calibri"/>
              </a:rPr>
              <a:t>er</a:t>
            </a:r>
            <a:r>
              <a:rPr lang="en-US" spc="105" dirty="0">
                <a:latin typeface="Comic Sans MS" panose="030F0702030302020204" pitchFamily="66" charset="0"/>
                <a:cs typeface="Times New Roman"/>
              </a:rPr>
              <a:t> </a:t>
            </a:r>
            <a:r>
              <a:rPr lang="en-US" spc="-10" dirty="0">
                <a:latin typeface="Comic Sans MS" panose="030F0702030302020204" pitchFamily="66" charset="0"/>
                <a:cs typeface="Calibri"/>
              </a:rPr>
              <a:t>me</a:t>
            </a:r>
            <a:r>
              <a:rPr lang="en-US" spc="-20" dirty="0">
                <a:latin typeface="Comic Sans MS" panose="030F0702030302020204" pitchFamily="66" charset="0"/>
                <a:cs typeface="Calibri"/>
              </a:rPr>
              <a:t>t</a:t>
            </a:r>
            <a:r>
              <a:rPr lang="en-US" dirty="0">
                <a:latin typeface="Comic Sans MS" panose="030F0702030302020204" pitchFamily="66" charset="0"/>
                <a:cs typeface="Calibri"/>
              </a:rPr>
              <a:t>h</a:t>
            </a:r>
            <a:r>
              <a:rPr lang="en-US" spc="-5" dirty="0">
                <a:latin typeface="Comic Sans MS" panose="030F0702030302020204" pitchFamily="66" charset="0"/>
                <a:cs typeface="Calibri"/>
              </a:rPr>
              <a:t>o</a:t>
            </a:r>
            <a:r>
              <a:rPr lang="en-US" dirty="0">
                <a:latin typeface="Comic Sans MS" panose="030F0702030302020204" pitchFamily="66" charset="0"/>
                <a:cs typeface="Calibri"/>
              </a:rPr>
              <a:t>d</a:t>
            </a:r>
            <a:r>
              <a:rPr lang="en-US" spc="105"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as</a:t>
            </a:r>
            <a:r>
              <a:rPr lang="en-US" spc="105" dirty="0">
                <a:latin typeface="Comic Sans MS" panose="030F0702030302020204" pitchFamily="66" charset="0"/>
                <a:cs typeface="Times New Roman"/>
              </a:rPr>
              <a:t> </a:t>
            </a:r>
            <a:r>
              <a:rPr lang="en-US" dirty="0">
                <a:latin typeface="Comic Sans MS" panose="030F0702030302020204" pitchFamily="66" charset="0"/>
                <a:cs typeface="Calibri"/>
              </a:rPr>
              <a:t>u</a:t>
            </a:r>
            <a:r>
              <a:rPr lang="en-US" spc="-5" dirty="0">
                <a:latin typeface="Comic Sans MS" panose="030F0702030302020204" pitchFamily="66" charset="0"/>
                <a:cs typeface="Calibri"/>
              </a:rPr>
              <a:t>se</a:t>
            </a:r>
            <a:r>
              <a:rPr lang="en-US" dirty="0">
                <a:latin typeface="Comic Sans MS" panose="030F0702030302020204" pitchFamily="66" charset="0"/>
                <a:cs typeface="Calibri"/>
              </a:rPr>
              <a:t>d</a:t>
            </a:r>
            <a:r>
              <a:rPr lang="en-US" spc="105" dirty="0">
                <a:latin typeface="Comic Sans MS" panose="030F0702030302020204" pitchFamily="66" charset="0"/>
                <a:cs typeface="Times New Roman"/>
              </a:rPr>
              <a:t> </a:t>
            </a:r>
            <a:r>
              <a:rPr lang="en-US" spc="-5" dirty="0">
                <a:latin typeface="Comic Sans MS" panose="030F0702030302020204" pitchFamily="66" charset="0"/>
                <a:cs typeface="Calibri"/>
              </a:rPr>
              <a:t>fo</a:t>
            </a:r>
            <a:r>
              <a:rPr lang="en-US" dirty="0">
                <a:latin typeface="Comic Sans MS" panose="030F0702030302020204" pitchFamily="66" charset="0"/>
                <a:cs typeface="Calibri"/>
              </a:rPr>
              <a:t>r</a:t>
            </a:r>
            <a:r>
              <a:rPr lang="en-US" spc="105" dirty="0">
                <a:latin typeface="Comic Sans MS" panose="030F0702030302020204" pitchFamily="66" charset="0"/>
                <a:cs typeface="Times New Roman"/>
              </a:rPr>
              <a:t> </a:t>
            </a:r>
            <a:r>
              <a:rPr lang="en-US" spc="-20" dirty="0">
                <a:latin typeface="Comic Sans MS" panose="030F0702030302020204" pitchFamily="66" charset="0"/>
                <a:cs typeface="Calibri"/>
              </a:rPr>
              <a:t>t</a:t>
            </a:r>
            <a:r>
              <a:rPr lang="en-US" spc="-10" dirty="0">
                <a:latin typeface="Comic Sans MS" panose="030F0702030302020204" pitchFamily="66" charset="0"/>
                <a:cs typeface="Calibri"/>
              </a:rPr>
              <a:t>ra</a:t>
            </a:r>
            <a:r>
              <a:rPr lang="en-US" dirty="0">
                <a:latin typeface="Comic Sans MS" panose="030F0702030302020204" pitchFamily="66" charset="0"/>
                <a:cs typeface="Calibri"/>
              </a:rPr>
              <a:t>n</a:t>
            </a:r>
            <a:r>
              <a:rPr lang="en-US" spc="-5" dirty="0">
                <a:latin typeface="Comic Sans MS" panose="030F0702030302020204" pitchFamily="66" charset="0"/>
                <a:cs typeface="Calibri"/>
              </a:rPr>
              <a:t>sfo</a:t>
            </a:r>
            <a:r>
              <a:rPr lang="en-US" dirty="0">
                <a:latin typeface="Comic Sans MS" panose="030F0702030302020204" pitchFamily="66" charset="0"/>
                <a:cs typeface="Calibri"/>
              </a:rPr>
              <a:t>r</a:t>
            </a:r>
            <a:r>
              <a:rPr lang="en-US" spc="-30" dirty="0">
                <a:latin typeface="Comic Sans MS" panose="030F0702030302020204" pitchFamily="66" charset="0"/>
                <a:cs typeface="Calibri"/>
              </a:rPr>
              <a:t>m</a:t>
            </a:r>
            <a:r>
              <a:rPr lang="en-US" dirty="0">
                <a:latin typeface="Comic Sans MS" panose="030F0702030302020204" pitchFamily="66" charset="0"/>
                <a:cs typeface="Calibri"/>
              </a:rPr>
              <a:t>i</a:t>
            </a:r>
            <a:r>
              <a:rPr lang="en-US" spc="5" dirty="0">
                <a:latin typeface="Comic Sans MS" panose="030F0702030302020204" pitchFamily="66" charset="0"/>
                <a:cs typeface="Calibri"/>
              </a:rPr>
              <a:t>n</a:t>
            </a:r>
            <a:r>
              <a:rPr lang="en-US" spc="-10" dirty="0">
                <a:latin typeface="Comic Sans MS" panose="030F0702030302020204" pitchFamily="66" charset="0"/>
                <a:cs typeface="Calibri"/>
              </a:rPr>
              <a:t>g</a:t>
            </a:r>
            <a:r>
              <a:rPr lang="en-US" spc="105" dirty="0">
                <a:latin typeface="Comic Sans MS" panose="030F0702030302020204" pitchFamily="66" charset="0"/>
                <a:cs typeface="Times New Roman"/>
              </a:rPr>
              <a:t> </a:t>
            </a:r>
            <a:r>
              <a:rPr lang="en-US" spc="-15" dirty="0">
                <a:latin typeface="Comic Sans MS" panose="030F0702030302020204" pitchFamily="66" charset="0"/>
                <a:cs typeface="Calibri"/>
              </a:rPr>
              <a:t>a</a:t>
            </a:r>
            <a:r>
              <a:rPr lang="en-US" dirty="0">
                <a:latin typeface="Comic Sans MS" panose="030F0702030302020204" pitchFamily="66" charset="0"/>
                <a:cs typeface="Calibri"/>
              </a:rPr>
              <a:t>nd</a:t>
            </a:r>
            <a:r>
              <a:rPr lang="en-US" spc="105" dirty="0">
                <a:latin typeface="Comic Sans MS" panose="030F0702030302020204" pitchFamily="66" charset="0"/>
                <a:cs typeface="Times New Roman"/>
              </a:rPr>
              <a:t> </a:t>
            </a:r>
            <a:r>
              <a:rPr lang="en-US" dirty="0">
                <a:latin typeface="Comic Sans MS" panose="030F0702030302020204" pitchFamily="66" charset="0"/>
                <a:cs typeface="Calibri"/>
              </a:rPr>
              <a:t>to</a:t>
            </a:r>
            <a:r>
              <a:rPr lang="en-US" spc="90" dirty="0">
                <a:latin typeface="Comic Sans MS" panose="030F0702030302020204" pitchFamily="66" charset="0"/>
                <a:cs typeface="Times New Roman"/>
              </a:rPr>
              <a:t> </a:t>
            </a:r>
            <a:r>
              <a:rPr lang="en-US" spc="-10" dirty="0">
                <a:latin typeface="Comic Sans MS" panose="030F0702030302020204" pitchFamily="66" charset="0"/>
                <a:cs typeface="Calibri"/>
              </a:rPr>
              <a:t>red</a:t>
            </a:r>
            <a:r>
              <a:rPr lang="en-US" dirty="0">
                <a:latin typeface="Comic Sans MS" panose="030F0702030302020204" pitchFamily="66" charset="0"/>
                <a:cs typeface="Calibri"/>
              </a:rPr>
              <a:t>u</a:t>
            </a:r>
            <a:r>
              <a:rPr lang="en-US" spc="-25" dirty="0">
                <a:latin typeface="Comic Sans MS" panose="030F0702030302020204" pitchFamily="66" charset="0"/>
                <a:cs typeface="Calibri"/>
              </a:rPr>
              <a:t>c</a:t>
            </a:r>
            <a:r>
              <a:rPr lang="en-US" spc="-10" dirty="0">
                <a:latin typeface="Comic Sans MS" panose="030F0702030302020204" pitchFamily="66" charset="0"/>
                <a:cs typeface="Calibri"/>
              </a:rPr>
              <a:t>e</a:t>
            </a:r>
            <a:r>
              <a:rPr lang="en-US" spc="-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35" dirty="0">
                <a:latin typeface="Comic Sans MS" panose="030F0702030302020204" pitchFamily="66" charset="0"/>
                <a:cs typeface="Times New Roman"/>
              </a:rPr>
              <a:t> </a:t>
            </a:r>
            <a:r>
              <a:rPr lang="en-US" dirty="0">
                <a:latin typeface="Comic Sans MS" panose="030F0702030302020204" pitchFamily="66" charset="0"/>
                <a:cs typeface="Calibri"/>
              </a:rPr>
              <a:t>di</a:t>
            </a:r>
            <a:r>
              <a:rPr lang="en-US" spc="-15" dirty="0">
                <a:latin typeface="Comic Sans MS" panose="030F0702030302020204" pitchFamily="66" charset="0"/>
                <a:cs typeface="Calibri"/>
              </a:rPr>
              <a:t>m</a:t>
            </a:r>
            <a:r>
              <a:rPr lang="en-US" spc="-25" dirty="0">
                <a:latin typeface="Comic Sans MS" panose="030F0702030302020204" pitchFamily="66" charset="0"/>
                <a:cs typeface="Calibri"/>
              </a:rPr>
              <a:t>e</a:t>
            </a:r>
            <a:r>
              <a:rPr lang="en-US" dirty="0">
                <a:latin typeface="Comic Sans MS" panose="030F0702030302020204" pitchFamily="66" charset="0"/>
                <a:cs typeface="Calibri"/>
              </a:rPr>
              <a:t>n</a:t>
            </a:r>
            <a:r>
              <a:rPr lang="en-US" spc="-5" dirty="0">
                <a:latin typeface="Comic Sans MS" panose="030F0702030302020204" pitchFamily="66" charset="0"/>
                <a:cs typeface="Calibri"/>
              </a:rPr>
              <a:t>s</a:t>
            </a:r>
            <a:r>
              <a:rPr lang="en-US" dirty="0">
                <a:latin typeface="Comic Sans MS" panose="030F0702030302020204" pitchFamily="66" charset="0"/>
                <a:cs typeface="Calibri"/>
              </a:rPr>
              <a:t>i</a:t>
            </a:r>
            <a:r>
              <a:rPr lang="en-US" spc="-5" dirty="0">
                <a:latin typeface="Comic Sans MS" panose="030F0702030302020204" pitchFamily="66" charset="0"/>
                <a:cs typeface="Calibri"/>
              </a:rPr>
              <a:t>o</a:t>
            </a:r>
            <a:r>
              <a:rPr lang="en-US" dirty="0">
                <a:latin typeface="Comic Sans MS" panose="030F0702030302020204" pitchFamily="66" charset="0"/>
                <a:cs typeface="Calibri"/>
              </a:rPr>
              <a:t>n</a:t>
            </a:r>
            <a:r>
              <a:rPr lang="en-US" spc="-15" dirty="0">
                <a:latin typeface="Comic Sans MS" panose="030F0702030302020204" pitchFamily="66" charset="0"/>
                <a:cs typeface="Calibri"/>
              </a:rPr>
              <a:t>a</a:t>
            </a:r>
            <a:r>
              <a:rPr lang="en-US" dirty="0">
                <a:latin typeface="Comic Sans MS" panose="030F0702030302020204" pitchFamily="66" charset="0"/>
                <a:cs typeface="Calibri"/>
              </a:rPr>
              <a:t>l</a:t>
            </a:r>
            <a:r>
              <a:rPr lang="en-US" spc="5" dirty="0">
                <a:latin typeface="Comic Sans MS" panose="030F0702030302020204" pitchFamily="66" charset="0"/>
                <a:cs typeface="Calibri"/>
              </a:rPr>
              <a:t>i</a:t>
            </a:r>
            <a:r>
              <a:rPr lang="en-US" spc="-20" dirty="0">
                <a:latin typeface="Comic Sans MS" panose="030F0702030302020204" pitchFamily="66" charset="0"/>
                <a:cs typeface="Calibri"/>
              </a:rPr>
              <a:t>t</a:t>
            </a:r>
            <a:r>
              <a:rPr lang="en-US" spc="-10" dirty="0">
                <a:latin typeface="Comic Sans MS" panose="030F0702030302020204" pitchFamily="66" charset="0"/>
                <a:cs typeface="Calibri"/>
              </a:rPr>
              <a:t>y</a:t>
            </a:r>
            <a:r>
              <a:rPr lang="en-US" spc="-40" dirty="0">
                <a:latin typeface="Comic Sans MS" panose="030F0702030302020204" pitchFamily="66" charset="0"/>
                <a:cs typeface="Times New Roman"/>
              </a:rPr>
              <a:t> </a:t>
            </a:r>
            <a:r>
              <a:rPr lang="en-US" spc="-5" dirty="0">
                <a:latin typeface="Comic Sans MS" panose="030F0702030302020204" pitchFamily="66" charset="0"/>
                <a:cs typeface="Calibri"/>
              </a:rPr>
              <a:t>o</a:t>
            </a:r>
            <a:r>
              <a:rPr lang="en-US" dirty="0">
                <a:latin typeface="Comic Sans MS" panose="030F0702030302020204" pitchFamily="66" charset="0"/>
                <a:cs typeface="Calibri"/>
              </a:rPr>
              <a:t>f</a:t>
            </a:r>
            <a:r>
              <a:rPr lang="en-US" spc="-30"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35" dirty="0">
                <a:latin typeface="Comic Sans MS" panose="030F0702030302020204" pitchFamily="66" charset="0"/>
                <a:cs typeface="Times New Roman"/>
              </a:rPr>
              <a:t> </a:t>
            </a:r>
            <a:r>
              <a:rPr lang="en-US" dirty="0">
                <a:latin typeface="Comic Sans MS" panose="030F0702030302020204" pitchFamily="66" charset="0"/>
                <a:cs typeface="Calibri"/>
              </a:rPr>
              <a:t>d</a:t>
            </a:r>
            <a:r>
              <a:rPr lang="en-US" spc="-10" dirty="0">
                <a:latin typeface="Comic Sans MS" panose="030F0702030302020204" pitchFamily="66" charset="0"/>
                <a:cs typeface="Calibri"/>
              </a:rPr>
              <a:t>a</a:t>
            </a:r>
            <a:r>
              <a:rPr lang="en-US" spc="-15" dirty="0">
                <a:latin typeface="Comic Sans MS" panose="030F0702030302020204" pitchFamily="66" charset="0"/>
                <a:cs typeface="Calibri"/>
              </a:rPr>
              <a:t>t</a:t>
            </a:r>
            <a:r>
              <a:rPr lang="en-US" dirty="0">
                <a:latin typeface="Comic Sans MS" panose="030F0702030302020204" pitchFamily="66" charset="0"/>
                <a:cs typeface="Calibri"/>
              </a:rPr>
              <a:t>a</a:t>
            </a:r>
            <a:r>
              <a:rPr lang="en-US" spc="-30" dirty="0">
                <a:latin typeface="Comic Sans MS" panose="030F0702030302020204" pitchFamily="66" charset="0"/>
                <a:cs typeface="Times New Roman"/>
              </a:rPr>
              <a:t> </a:t>
            </a:r>
            <a:r>
              <a:rPr lang="en-US" spc="-20" dirty="0">
                <a:latin typeface="Comic Sans MS" panose="030F0702030302020204" pitchFamily="66" charset="0"/>
                <a:cs typeface="Calibri"/>
              </a:rPr>
              <a:t>P</a:t>
            </a:r>
            <a:r>
              <a:rPr lang="en-US" dirty="0">
                <a:latin typeface="Comic Sans MS" panose="030F0702030302020204" pitchFamily="66" charset="0"/>
                <a:cs typeface="Calibri"/>
              </a:rPr>
              <a:t>C</a:t>
            </a:r>
            <a:r>
              <a:rPr lang="en-US" spc="-10" dirty="0">
                <a:latin typeface="Comic Sans MS" panose="030F0702030302020204" pitchFamily="66" charset="0"/>
                <a:cs typeface="Calibri"/>
              </a:rPr>
              <a:t>A</a:t>
            </a:r>
            <a:r>
              <a:rPr lang="en-US" spc="-35" dirty="0">
                <a:latin typeface="Comic Sans MS" panose="030F0702030302020204" pitchFamily="66" charset="0"/>
                <a:cs typeface="Times New Roman"/>
              </a:rPr>
              <a:t> </a:t>
            </a:r>
            <a:r>
              <a:rPr lang="en-US" spc="-5" dirty="0">
                <a:latin typeface="Comic Sans MS" panose="030F0702030302020204" pitchFamily="66" charset="0"/>
                <a:cs typeface="Calibri"/>
              </a:rPr>
              <a:t>(</a:t>
            </a:r>
            <a:r>
              <a:rPr lang="en-US" spc="-10" dirty="0">
                <a:latin typeface="Comic Sans MS" panose="030F0702030302020204" pitchFamily="66" charset="0"/>
                <a:cs typeface="Calibri"/>
              </a:rPr>
              <a:t>p</a:t>
            </a:r>
            <a:r>
              <a:rPr lang="en-US" dirty="0">
                <a:latin typeface="Comic Sans MS" panose="030F0702030302020204" pitchFamily="66" charset="0"/>
                <a:cs typeface="Calibri"/>
              </a:rPr>
              <a:t>r</a:t>
            </a:r>
            <a:r>
              <a:rPr lang="en-US" spc="-5" dirty="0">
                <a:latin typeface="Comic Sans MS" panose="030F0702030302020204" pitchFamily="66" charset="0"/>
                <a:cs typeface="Calibri"/>
              </a:rPr>
              <a:t>i</a:t>
            </a:r>
            <a:r>
              <a:rPr lang="en-US" dirty="0">
                <a:latin typeface="Comic Sans MS" panose="030F0702030302020204" pitchFamily="66" charset="0"/>
                <a:cs typeface="Calibri"/>
              </a:rPr>
              <a:t>nci</a:t>
            </a:r>
            <a:r>
              <a:rPr lang="en-US" spc="5" dirty="0">
                <a:latin typeface="Comic Sans MS" panose="030F0702030302020204" pitchFamily="66" charset="0"/>
                <a:cs typeface="Calibri"/>
              </a:rPr>
              <a:t>p</a:t>
            </a:r>
            <a:r>
              <a:rPr lang="en-US" spc="-15" dirty="0">
                <a:latin typeface="Comic Sans MS" panose="030F0702030302020204" pitchFamily="66" charset="0"/>
                <a:cs typeface="Calibri"/>
              </a:rPr>
              <a:t>a</a:t>
            </a:r>
            <a:r>
              <a:rPr lang="en-US" dirty="0">
                <a:latin typeface="Comic Sans MS" panose="030F0702030302020204" pitchFamily="66" charset="0"/>
                <a:cs typeface="Calibri"/>
              </a:rPr>
              <a:t>l</a:t>
            </a:r>
            <a:r>
              <a:rPr lang="en-US" spc="-25" dirty="0">
                <a:latin typeface="Comic Sans MS" panose="030F0702030302020204" pitchFamily="66" charset="0"/>
                <a:cs typeface="Times New Roman"/>
              </a:rPr>
              <a:t> </a:t>
            </a:r>
            <a:r>
              <a:rPr lang="en-US" dirty="0">
                <a:latin typeface="Comic Sans MS" panose="030F0702030302020204" pitchFamily="66" charset="0"/>
                <a:cs typeface="Calibri"/>
              </a:rPr>
              <a:t>co</a:t>
            </a:r>
            <a:r>
              <a:rPr lang="en-US" spc="-10" dirty="0">
                <a:latin typeface="Comic Sans MS" panose="030F0702030302020204" pitchFamily="66" charset="0"/>
                <a:cs typeface="Calibri"/>
              </a:rPr>
              <a:t>m</a:t>
            </a:r>
            <a:r>
              <a:rPr lang="en-US" dirty="0">
                <a:latin typeface="Comic Sans MS" panose="030F0702030302020204" pitchFamily="66" charset="0"/>
                <a:cs typeface="Calibri"/>
              </a:rPr>
              <a:t>p</a:t>
            </a:r>
            <a:r>
              <a:rPr lang="en-US" spc="-5" dirty="0">
                <a:latin typeface="Comic Sans MS" panose="030F0702030302020204" pitchFamily="66" charset="0"/>
                <a:cs typeface="Calibri"/>
              </a:rPr>
              <a:t>o</a:t>
            </a:r>
            <a:r>
              <a:rPr lang="en-US" dirty="0">
                <a:latin typeface="Comic Sans MS" panose="030F0702030302020204" pitchFamily="66" charset="0"/>
                <a:cs typeface="Calibri"/>
              </a:rPr>
              <a:t>n</a:t>
            </a:r>
            <a:r>
              <a:rPr lang="en-US" spc="-10" dirty="0">
                <a:latin typeface="Comic Sans MS" panose="030F0702030302020204" pitchFamily="66" charset="0"/>
                <a:cs typeface="Calibri"/>
              </a:rPr>
              <a:t>ent</a:t>
            </a:r>
            <a:r>
              <a:rPr lang="en-US" spc="-40" dirty="0">
                <a:latin typeface="Comic Sans MS" panose="030F0702030302020204" pitchFamily="66" charset="0"/>
                <a:cs typeface="Times New Roman"/>
              </a:rPr>
              <a:t> </a:t>
            </a:r>
            <a:r>
              <a:rPr lang="en-US" spc="-15" dirty="0">
                <a:latin typeface="Comic Sans MS" panose="030F0702030302020204" pitchFamily="66" charset="0"/>
                <a:cs typeface="Calibri"/>
              </a:rPr>
              <a:t>a</a:t>
            </a:r>
            <a:r>
              <a:rPr lang="en-US" dirty="0">
                <a:latin typeface="Comic Sans MS" panose="030F0702030302020204" pitchFamily="66" charset="0"/>
                <a:cs typeface="Calibri"/>
              </a:rPr>
              <a:t>nal</a:t>
            </a:r>
            <a:r>
              <a:rPr lang="en-US" spc="-10" dirty="0">
                <a:latin typeface="Comic Sans MS" panose="030F0702030302020204" pitchFamily="66" charset="0"/>
                <a:cs typeface="Calibri"/>
              </a:rPr>
              <a:t>y</a:t>
            </a:r>
            <a:r>
              <a:rPr lang="en-US" spc="-20" dirty="0">
                <a:latin typeface="Comic Sans MS" panose="030F0702030302020204" pitchFamily="66" charset="0"/>
                <a:cs typeface="Calibri"/>
              </a:rPr>
              <a:t>s</a:t>
            </a:r>
            <a:r>
              <a:rPr lang="en-US" dirty="0">
                <a:latin typeface="Comic Sans MS" panose="030F0702030302020204" pitchFamily="66" charset="0"/>
                <a:cs typeface="Calibri"/>
              </a:rPr>
              <a:t>is)</a:t>
            </a:r>
            <a:r>
              <a:rPr lang="en-US"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as</a:t>
            </a:r>
            <a:r>
              <a:rPr lang="en-US" spc="-40" dirty="0">
                <a:latin typeface="Comic Sans MS" panose="030F0702030302020204" pitchFamily="66" charset="0"/>
                <a:cs typeface="Times New Roman"/>
              </a:rPr>
              <a:t> </a:t>
            </a:r>
            <a:r>
              <a:rPr lang="en-US" dirty="0">
                <a:latin typeface="Comic Sans MS" panose="030F0702030302020204" pitchFamily="66" charset="0"/>
                <a:cs typeface="Calibri"/>
              </a:rPr>
              <a:t>u</a:t>
            </a:r>
            <a:r>
              <a:rPr lang="en-US" spc="-5" dirty="0">
                <a:latin typeface="Comic Sans MS" panose="030F0702030302020204" pitchFamily="66" charset="0"/>
                <a:cs typeface="Calibri"/>
              </a:rPr>
              <a:t>sed.</a:t>
            </a:r>
            <a:endParaRPr lang="en-US" dirty="0">
              <a:latin typeface="Comic Sans MS" panose="030F0702030302020204" pitchFamily="66" charset="0"/>
              <a:cs typeface="Calibri"/>
            </a:endParaRPr>
          </a:p>
          <a:p>
            <a:pPr marL="413384" indent="-228600" algn="just">
              <a:spcBef>
                <a:spcPts val="70"/>
              </a:spcBef>
              <a:buFont typeface="Wingdings"/>
              <a:buChar char=""/>
              <a:tabLst>
                <a:tab pos="414020" algn="l"/>
              </a:tabLst>
            </a:pPr>
            <a:r>
              <a:rPr lang="en-US" dirty="0">
                <a:latin typeface="Comic Sans MS" panose="030F0702030302020204" pitchFamily="66" charset="0"/>
                <a:cs typeface="Calibri"/>
              </a:rPr>
              <a:t>Model</a:t>
            </a:r>
            <a:r>
              <a:rPr lang="en-US" dirty="0">
                <a:latin typeface="Comic Sans MS" panose="030F0702030302020204" pitchFamily="66" charset="0"/>
                <a:cs typeface="Times New Roman"/>
              </a:rPr>
              <a:t> </a:t>
            </a:r>
            <a:r>
              <a:rPr lang="en-US" spc="-80" dirty="0">
                <a:latin typeface="Comic Sans MS" panose="030F0702030302020204" pitchFamily="66" charset="0"/>
                <a:cs typeface="Times New Roman"/>
              </a:rPr>
              <a:t> </a:t>
            </a:r>
            <a:r>
              <a:rPr lang="en-US" dirty="0">
                <a:latin typeface="Comic Sans MS" panose="030F0702030302020204" pitchFamily="66" charset="0"/>
                <a:cs typeface="Calibri"/>
              </a:rPr>
              <a:t>Bui</a:t>
            </a:r>
            <a:r>
              <a:rPr lang="en-US" spc="5" dirty="0">
                <a:latin typeface="Comic Sans MS" panose="030F0702030302020204" pitchFamily="66" charset="0"/>
                <a:cs typeface="Calibri"/>
              </a:rPr>
              <a:t>l</a:t>
            </a:r>
            <a:r>
              <a:rPr lang="en-US" spc="-10" dirty="0">
                <a:latin typeface="Comic Sans MS" panose="030F0702030302020204" pitchFamily="66" charset="0"/>
                <a:cs typeface="Calibri"/>
              </a:rPr>
              <a:t>d</a:t>
            </a:r>
            <a:r>
              <a:rPr lang="en-US" dirty="0">
                <a:latin typeface="Comic Sans MS" panose="030F0702030302020204" pitchFamily="66" charset="0"/>
                <a:cs typeface="Calibri"/>
              </a:rPr>
              <a:t>i</a:t>
            </a:r>
            <a:r>
              <a:rPr lang="en-US" spc="5" dirty="0">
                <a:latin typeface="Comic Sans MS" panose="030F0702030302020204" pitchFamily="66" charset="0"/>
                <a:cs typeface="Calibri"/>
              </a:rPr>
              <a:t>n</a:t>
            </a:r>
            <a:r>
              <a:rPr lang="en-US" spc="-10" dirty="0">
                <a:latin typeface="Comic Sans MS" panose="030F0702030302020204" pitchFamily="66" charset="0"/>
                <a:cs typeface="Calibri"/>
              </a:rPr>
              <a:t>g</a:t>
            </a:r>
            <a:r>
              <a:rPr lang="en-US" dirty="0">
                <a:latin typeface="Comic Sans MS" panose="030F0702030302020204" pitchFamily="66" charset="0"/>
                <a:cs typeface="Times New Roman"/>
              </a:rPr>
              <a:t> </a:t>
            </a:r>
            <a:r>
              <a:rPr lang="en-US" spc="-70" dirty="0">
                <a:latin typeface="Comic Sans MS" panose="030F0702030302020204" pitchFamily="66" charset="0"/>
                <a:cs typeface="Times New Roman"/>
              </a:rPr>
              <a:t> </a:t>
            </a:r>
            <a:r>
              <a:rPr lang="en-US" dirty="0">
                <a:latin typeface="Comic Sans MS" panose="030F0702030302020204" pitchFamily="66" charset="0"/>
                <a:cs typeface="Calibri"/>
              </a:rPr>
              <a:t>– </a:t>
            </a:r>
            <a:r>
              <a:rPr lang="en-US" spc="-10" dirty="0">
                <a:latin typeface="Comic Sans MS" panose="030F0702030302020204" pitchFamily="66" charset="0"/>
                <a:cs typeface="Calibri"/>
              </a:rPr>
              <a:t> 5</a:t>
            </a:r>
            <a:r>
              <a:rPr lang="en-US" dirty="0">
                <a:latin typeface="Comic Sans MS" panose="030F0702030302020204" pitchFamily="66" charset="0"/>
                <a:cs typeface="Times New Roman"/>
              </a:rPr>
              <a:t> </a:t>
            </a:r>
            <a:r>
              <a:rPr lang="en-US" spc="-85" dirty="0">
                <a:latin typeface="Comic Sans MS" panose="030F0702030302020204" pitchFamily="66" charset="0"/>
                <a:cs typeface="Times New Roman"/>
              </a:rPr>
              <a:t> </a:t>
            </a:r>
            <a:r>
              <a:rPr lang="en-US" dirty="0">
                <a:latin typeface="Comic Sans MS" panose="030F0702030302020204" pitchFamily="66" charset="0"/>
                <a:cs typeface="Calibri"/>
              </a:rPr>
              <a:t>models</a:t>
            </a:r>
            <a:r>
              <a:rPr lang="en-US" dirty="0">
                <a:latin typeface="Comic Sans MS" panose="030F0702030302020204" pitchFamily="66" charset="0"/>
                <a:cs typeface="Times New Roman"/>
              </a:rPr>
              <a:t> </a:t>
            </a:r>
            <a:r>
              <a:rPr lang="en-US" spc="-75" dirty="0">
                <a:latin typeface="Comic Sans MS" panose="030F0702030302020204" pitchFamily="66" charset="0"/>
                <a:cs typeface="Times New Roman"/>
              </a:rPr>
              <a:t> </a:t>
            </a:r>
            <a:r>
              <a:rPr lang="en-US" dirty="0">
                <a:latin typeface="Comic Sans MS" panose="030F0702030302020204" pitchFamily="66" charset="0"/>
                <a:cs typeface="Calibri"/>
              </a:rPr>
              <a:t>u</a:t>
            </a:r>
            <a:r>
              <a:rPr lang="en-US" spc="-5" dirty="0">
                <a:latin typeface="Comic Sans MS" panose="030F0702030302020204" pitchFamily="66" charset="0"/>
                <a:cs typeface="Calibri"/>
              </a:rPr>
              <a:t>se</a:t>
            </a:r>
            <a:r>
              <a:rPr lang="en-US" dirty="0">
                <a:latin typeface="Comic Sans MS" panose="030F0702030302020204" pitchFamily="66" charset="0"/>
                <a:cs typeface="Calibri"/>
              </a:rPr>
              <a:t>d</a:t>
            </a:r>
            <a:r>
              <a:rPr lang="en-US" dirty="0">
                <a:latin typeface="Comic Sans MS" panose="030F0702030302020204" pitchFamily="66" charset="0"/>
                <a:cs typeface="Times New Roman"/>
              </a:rPr>
              <a:t> </a:t>
            </a:r>
            <a:r>
              <a:rPr lang="en-US" spc="-80" dirty="0">
                <a:latin typeface="Comic Sans MS" panose="030F0702030302020204" pitchFamily="66" charset="0"/>
                <a:cs typeface="Times New Roman"/>
              </a:rPr>
              <a:t> </a:t>
            </a:r>
            <a:r>
              <a:rPr lang="en-US" spc="-5" dirty="0">
                <a:latin typeface="Comic Sans MS" panose="030F0702030302020204" pitchFamily="66" charset="0"/>
                <a:cs typeface="Calibri"/>
              </a:rPr>
              <a:t>fo</a:t>
            </a:r>
            <a:r>
              <a:rPr lang="en-US" dirty="0">
                <a:latin typeface="Comic Sans MS" panose="030F0702030302020204" pitchFamily="66" charset="0"/>
                <a:cs typeface="Calibri"/>
              </a:rPr>
              <a:t>r</a:t>
            </a:r>
            <a:r>
              <a:rPr lang="en-US" dirty="0">
                <a:latin typeface="Comic Sans MS" panose="030F0702030302020204" pitchFamily="66" charset="0"/>
                <a:cs typeface="Times New Roman"/>
              </a:rPr>
              <a:t> </a:t>
            </a:r>
            <a:r>
              <a:rPr lang="en-US" spc="-80" dirty="0">
                <a:latin typeface="Comic Sans MS" panose="030F0702030302020204" pitchFamily="66" charset="0"/>
                <a:cs typeface="Times New Roman"/>
              </a:rPr>
              <a:t> </a:t>
            </a:r>
            <a:r>
              <a:rPr lang="en-US" spc="-5" dirty="0">
                <a:latin typeface="Comic Sans MS" panose="030F0702030302020204" pitchFamily="66" charset="0"/>
                <a:cs typeface="Calibri"/>
              </a:rPr>
              <a:t>tr</a:t>
            </a:r>
            <a:r>
              <a:rPr lang="en-US" dirty="0">
                <a:latin typeface="Comic Sans MS" panose="030F0702030302020204" pitchFamily="66" charset="0"/>
                <a:cs typeface="Calibri"/>
              </a:rPr>
              <a:t>ain</a:t>
            </a:r>
            <a:r>
              <a:rPr lang="en-US" spc="15" dirty="0">
                <a:latin typeface="Comic Sans MS" panose="030F0702030302020204" pitchFamily="66" charset="0"/>
                <a:cs typeface="Calibri"/>
              </a:rPr>
              <a:t>i</a:t>
            </a:r>
            <a:r>
              <a:rPr lang="en-US" spc="-10" dirty="0">
                <a:latin typeface="Comic Sans MS" panose="030F0702030302020204" pitchFamily="66" charset="0"/>
                <a:cs typeface="Calibri"/>
              </a:rPr>
              <a:t>ng</a:t>
            </a:r>
            <a:r>
              <a:rPr lang="en-US" dirty="0">
                <a:latin typeface="Comic Sans MS" panose="030F0702030302020204" pitchFamily="66" charset="0"/>
                <a:cs typeface="Times New Roman"/>
              </a:rPr>
              <a:t> </a:t>
            </a:r>
            <a:r>
              <a:rPr lang="en-US" spc="-80" dirty="0">
                <a:latin typeface="Comic Sans MS" panose="030F0702030302020204" pitchFamily="66" charset="0"/>
                <a:cs typeface="Times New Roman"/>
              </a:rPr>
              <a:t> </a:t>
            </a:r>
            <a:r>
              <a:rPr lang="en-US" dirty="0">
                <a:latin typeface="Comic Sans MS" panose="030F0702030302020204" pitchFamily="66" charset="0"/>
                <a:cs typeface="Calibri"/>
              </a:rPr>
              <a:t>al</a:t>
            </a:r>
            <a:r>
              <a:rPr lang="en-US" spc="-5" dirty="0">
                <a:latin typeface="Comic Sans MS" panose="030F0702030302020204" pitchFamily="66" charset="0"/>
                <a:cs typeface="Calibri"/>
              </a:rPr>
              <a:t>o</a:t>
            </a:r>
            <a:r>
              <a:rPr lang="en-US" dirty="0">
                <a:latin typeface="Comic Sans MS" panose="030F0702030302020204" pitchFamily="66" charset="0"/>
                <a:cs typeface="Calibri"/>
              </a:rPr>
              <a:t>n</a:t>
            </a:r>
            <a:r>
              <a:rPr lang="en-US" spc="-10" dirty="0">
                <a:latin typeface="Comic Sans MS" panose="030F0702030302020204" pitchFamily="66" charset="0"/>
                <a:cs typeface="Calibri"/>
              </a:rPr>
              <a:t>g</a:t>
            </a:r>
            <a:r>
              <a:rPr lang="en-US" dirty="0">
                <a:latin typeface="Comic Sans MS" panose="030F0702030302020204" pitchFamily="66" charset="0"/>
                <a:cs typeface="Times New Roman"/>
              </a:rPr>
              <a:t> </a:t>
            </a:r>
            <a:r>
              <a:rPr lang="en-US" spc="-8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i</a:t>
            </a:r>
            <a:r>
              <a:rPr lang="en-US" spc="-15" dirty="0">
                <a:latin typeface="Comic Sans MS" panose="030F0702030302020204" pitchFamily="66" charset="0"/>
                <a:cs typeface="Calibri"/>
              </a:rPr>
              <a:t>t</a:t>
            </a:r>
            <a:r>
              <a:rPr lang="en-US" dirty="0">
                <a:latin typeface="Comic Sans MS" panose="030F0702030302020204" pitchFamily="66" charset="0"/>
                <a:cs typeface="Calibri"/>
              </a:rPr>
              <a:t>h</a:t>
            </a:r>
            <a:r>
              <a:rPr lang="en-US" dirty="0">
                <a:latin typeface="Comic Sans MS" panose="030F0702030302020204" pitchFamily="66" charset="0"/>
                <a:cs typeface="Times New Roman"/>
              </a:rPr>
              <a:t> </a:t>
            </a:r>
            <a:r>
              <a:rPr lang="en-US" spc="-80" dirty="0">
                <a:latin typeface="Comic Sans MS" panose="030F0702030302020204" pitchFamily="66" charset="0"/>
                <a:cs typeface="Times New Roman"/>
              </a:rPr>
              <a:t> </a:t>
            </a:r>
            <a:r>
              <a:rPr lang="en-US" spc="-10" dirty="0">
                <a:latin typeface="Comic Sans MS" panose="030F0702030302020204" pitchFamily="66" charset="0"/>
                <a:cs typeface="Calibri"/>
              </a:rPr>
              <a:t>c</a:t>
            </a:r>
            <a:r>
              <a:rPr lang="en-US" spc="-5" dirty="0">
                <a:latin typeface="Comic Sans MS" panose="030F0702030302020204" pitchFamily="66" charset="0"/>
                <a:cs typeface="Calibri"/>
              </a:rPr>
              <a:t>ross</a:t>
            </a:r>
            <a:endParaRPr lang="en-US" dirty="0">
              <a:latin typeface="Comic Sans MS" panose="030F0702030302020204" pitchFamily="66" charset="0"/>
              <a:cs typeface="Calibri"/>
            </a:endParaRPr>
          </a:p>
          <a:p>
            <a:pPr marL="413384" marR="8890" algn="just">
              <a:lnSpc>
                <a:spcPct val="109800"/>
              </a:lnSpc>
            </a:pPr>
            <a:r>
              <a:rPr lang="en-US" spc="-20" dirty="0">
                <a:latin typeface="Comic Sans MS" panose="030F0702030302020204" pitchFamily="66" charset="0"/>
                <a:cs typeface="Calibri"/>
              </a:rPr>
              <a:t>v</a:t>
            </a:r>
            <a:r>
              <a:rPr lang="en-US" dirty="0">
                <a:latin typeface="Comic Sans MS" panose="030F0702030302020204" pitchFamily="66" charset="0"/>
                <a:cs typeface="Calibri"/>
              </a:rPr>
              <a:t>ali</a:t>
            </a:r>
            <a:r>
              <a:rPr lang="en-US" spc="5" dirty="0">
                <a:latin typeface="Comic Sans MS" panose="030F0702030302020204" pitchFamily="66" charset="0"/>
                <a:cs typeface="Calibri"/>
              </a:rPr>
              <a:t>d</a:t>
            </a:r>
            <a:r>
              <a:rPr lang="en-US" dirty="0">
                <a:latin typeface="Comic Sans MS" panose="030F0702030302020204" pitchFamily="66" charset="0"/>
                <a:cs typeface="Calibri"/>
              </a:rPr>
              <a:t>at</a:t>
            </a:r>
            <a:r>
              <a:rPr lang="en-US" spc="5" dirty="0">
                <a:latin typeface="Comic Sans MS" panose="030F0702030302020204" pitchFamily="66" charset="0"/>
                <a:cs typeface="Calibri"/>
              </a:rPr>
              <a:t>i</a:t>
            </a:r>
            <a:r>
              <a:rPr lang="en-US" spc="-15" dirty="0">
                <a:latin typeface="Comic Sans MS" panose="030F0702030302020204" pitchFamily="66" charset="0"/>
                <a:cs typeface="Calibri"/>
              </a:rPr>
              <a:t>o</a:t>
            </a:r>
            <a:r>
              <a:rPr lang="en-US" dirty="0">
                <a:latin typeface="Comic Sans MS" panose="030F0702030302020204" pitchFamily="66" charset="0"/>
                <a:cs typeface="Calibri"/>
              </a:rPr>
              <a:t>n</a:t>
            </a:r>
            <a:r>
              <a:rPr lang="en-US" spc="80" dirty="0">
                <a:latin typeface="Comic Sans MS" panose="030F0702030302020204" pitchFamily="66" charset="0"/>
                <a:cs typeface="Times New Roman"/>
              </a:rPr>
              <a:t> </a:t>
            </a:r>
            <a:r>
              <a:rPr lang="en-US" dirty="0">
                <a:latin typeface="Comic Sans MS" panose="030F0702030302020204" pitchFamily="66" charset="0"/>
                <a:cs typeface="Calibri"/>
              </a:rPr>
              <a:t>and</a:t>
            </a:r>
            <a:r>
              <a:rPr lang="en-US" spc="80"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75" dirty="0">
                <a:latin typeface="Comic Sans MS" panose="030F0702030302020204" pitchFamily="66" charset="0"/>
                <a:cs typeface="Times New Roman"/>
              </a:rPr>
              <a:t> </a:t>
            </a:r>
            <a:r>
              <a:rPr lang="en-US" dirty="0">
                <a:latin typeface="Comic Sans MS" panose="030F0702030302020204" pitchFamily="66" charset="0"/>
                <a:cs typeface="Calibri"/>
              </a:rPr>
              <a:t>b</a:t>
            </a:r>
            <a:r>
              <a:rPr lang="en-US" spc="-10" dirty="0">
                <a:latin typeface="Comic Sans MS" panose="030F0702030302020204" pitchFamily="66" charset="0"/>
                <a:cs typeface="Calibri"/>
              </a:rPr>
              <a:t>est</a:t>
            </a:r>
            <a:r>
              <a:rPr lang="en-US" spc="75" dirty="0">
                <a:latin typeface="Comic Sans MS" panose="030F0702030302020204" pitchFamily="66" charset="0"/>
                <a:cs typeface="Times New Roman"/>
              </a:rPr>
              <a:t> </a:t>
            </a:r>
            <a:r>
              <a:rPr lang="en-US" dirty="0">
                <a:latin typeface="Comic Sans MS" panose="030F0702030302020204" pitchFamily="66" charset="0"/>
                <a:cs typeface="Calibri"/>
              </a:rPr>
              <a:t>model</a:t>
            </a:r>
            <a:r>
              <a:rPr lang="en-US" spc="8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as</a:t>
            </a:r>
            <a:r>
              <a:rPr lang="en-US" spc="80" dirty="0">
                <a:latin typeface="Comic Sans MS" panose="030F0702030302020204" pitchFamily="66" charset="0"/>
                <a:cs typeface="Times New Roman"/>
              </a:rPr>
              <a:t> </a:t>
            </a:r>
            <a:r>
              <a:rPr lang="en-US" dirty="0">
                <a:latin typeface="Comic Sans MS" panose="030F0702030302020204" pitchFamily="66" charset="0"/>
                <a:cs typeface="Calibri"/>
              </a:rPr>
              <a:t>tun</a:t>
            </a:r>
            <a:r>
              <a:rPr lang="en-US" spc="-10" dirty="0">
                <a:latin typeface="Comic Sans MS" panose="030F0702030302020204" pitchFamily="66" charset="0"/>
                <a:cs typeface="Calibri"/>
              </a:rPr>
              <a:t>ed</a:t>
            </a:r>
            <a:r>
              <a:rPr lang="en-US" spc="75"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i</a:t>
            </a:r>
            <a:r>
              <a:rPr lang="en-US" spc="-5" dirty="0">
                <a:latin typeface="Comic Sans MS" panose="030F0702030302020204" pitchFamily="66" charset="0"/>
                <a:cs typeface="Calibri"/>
              </a:rPr>
              <a:t>t</a:t>
            </a:r>
            <a:r>
              <a:rPr lang="en-US" dirty="0">
                <a:latin typeface="Comic Sans MS" panose="030F0702030302020204" pitchFamily="66" charset="0"/>
                <a:cs typeface="Calibri"/>
              </a:rPr>
              <a:t>h</a:t>
            </a:r>
            <a:r>
              <a:rPr lang="en-US" spc="80" dirty="0">
                <a:latin typeface="Comic Sans MS" panose="030F0702030302020204" pitchFamily="66" charset="0"/>
                <a:cs typeface="Times New Roman"/>
              </a:rPr>
              <a:t> </a:t>
            </a:r>
            <a:r>
              <a:rPr lang="en-US" dirty="0">
                <a:latin typeface="Comic Sans MS" panose="030F0702030302020204" pitchFamily="66" charset="0"/>
                <a:cs typeface="Calibri"/>
              </a:rPr>
              <a:t>hy</a:t>
            </a:r>
            <a:r>
              <a:rPr lang="en-US" spc="5" dirty="0">
                <a:latin typeface="Comic Sans MS" panose="030F0702030302020204" pitchFamily="66" charset="0"/>
                <a:cs typeface="Calibri"/>
              </a:rPr>
              <a:t>p</a:t>
            </a:r>
            <a:r>
              <a:rPr lang="en-US" spc="-10" dirty="0">
                <a:latin typeface="Comic Sans MS" panose="030F0702030302020204" pitchFamily="66" charset="0"/>
                <a:cs typeface="Calibri"/>
              </a:rPr>
              <a:t>e</a:t>
            </a:r>
            <a:r>
              <a:rPr lang="en-US" spc="-20" dirty="0">
                <a:latin typeface="Comic Sans MS" panose="030F0702030302020204" pitchFamily="66" charset="0"/>
                <a:cs typeface="Calibri"/>
              </a:rPr>
              <a:t>r</a:t>
            </a:r>
            <a:r>
              <a:rPr lang="en-US" dirty="0">
                <a:latin typeface="Comic Sans MS" panose="030F0702030302020204" pitchFamily="66" charset="0"/>
                <a:cs typeface="Calibri"/>
              </a:rPr>
              <a:t>p</a:t>
            </a:r>
            <a:r>
              <a:rPr lang="en-US" spc="-10" dirty="0">
                <a:latin typeface="Comic Sans MS" panose="030F0702030302020204" pitchFamily="66" charset="0"/>
                <a:cs typeface="Calibri"/>
              </a:rPr>
              <a:t>a</a:t>
            </a:r>
            <a:r>
              <a:rPr lang="en-US" spc="-5" dirty="0">
                <a:latin typeface="Comic Sans MS" panose="030F0702030302020204" pitchFamily="66" charset="0"/>
                <a:cs typeface="Calibri"/>
              </a:rPr>
              <a:t>r</a:t>
            </a:r>
            <a:r>
              <a:rPr lang="en-US" spc="-15" dirty="0">
                <a:latin typeface="Comic Sans MS" panose="030F0702030302020204" pitchFamily="66" charset="0"/>
                <a:cs typeface="Calibri"/>
              </a:rPr>
              <a:t>a</a:t>
            </a:r>
            <a:r>
              <a:rPr lang="en-US" spc="-10" dirty="0">
                <a:latin typeface="Comic Sans MS" panose="030F0702030302020204" pitchFamily="66" charset="0"/>
                <a:cs typeface="Calibri"/>
              </a:rPr>
              <a:t>meter</a:t>
            </a:r>
            <a:r>
              <a:rPr lang="en-US" spc="-20" dirty="0">
                <a:latin typeface="Comic Sans MS" panose="030F0702030302020204" pitchFamily="66" charset="0"/>
                <a:cs typeface="Calibri"/>
              </a:rPr>
              <a:t>s</a:t>
            </a:r>
            <a:r>
              <a:rPr lang="en-US" dirty="0">
                <a:latin typeface="Comic Sans MS" panose="030F0702030302020204" pitchFamily="66" charset="0"/>
                <a:cs typeface="Calibri"/>
              </a:rPr>
              <a:t>.</a:t>
            </a:r>
            <a:r>
              <a:rPr lang="en-US" dirty="0">
                <a:latin typeface="Comic Sans MS" panose="030F0702030302020204" pitchFamily="66" charset="0"/>
                <a:cs typeface="Times New Roman"/>
              </a:rPr>
              <a:t> </a:t>
            </a:r>
            <a:r>
              <a:rPr lang="en-US" spc="-15" dirty="0">
                <a:latin typeface="Comic Sans MS" panose="030F0702030302020204" pitchFamily="66" charset="0"/>
                <a:cs typeface="Calibri"/>
              </a:rPr>
              <a:t>A</a:t>
            </a:r>
            <a:r>
              <a:rPr lang="en-US" dirty="0">
                <a:latin typeface="Comic Sans MS" panose="030F0702030302020204" pitchFamily="66" charset="0"/>
                <a:cs typeface="Calibri"/>
              </a:rPr>
              <a:t>nd</a:t>
            </a:r>
            <a:r>
              <a:rPr lang="en-US" dirty="0">
                <a:latin typeface="Comic Sans MS" panose="030F0702030302020204" pitchFamily="66" charset="0"/>
                <a:cs typeface="Times New Roman"/>
              </a:rPr>
              <a:t> </a:t>
            </a:r>
            <a:r>
              <a:rPr lang="en-US" spc="-6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70" dirty="0">
                <a:latin typeface="Comic Sans MS" panose="030F0702030302020204" pitchFamily="66" charset="0"/>
                <a:cs typeface="Times New Roman"/>
              </a:rPr>
              <a:t> </a:t>
            </a:r>
            <a:r>
              <a:rPr lang="en-US" dirty="0">
                <a:latin typeface="Comic Sans MS" panose="030F0702030302020204" pitchFamily="66" charset="0"/>
                <a:cs typeface="Calibri"/>
              </a:rPr>
              <a:t>two</a:t>
            </a:r>
            <a:r>
              <a:rPr lang="en-US" dirty="0">
                <a:latin typeface="Comic Sans MS" panose="030F0702030302020204" pitchFamily="66" charset="0"/>
                <a:cs typeface="Times New Roman"/>
              </a:rPr>
              <a:t> </a:t>
            </a:r>
            <a:r>
              <a:rPr lang="en-US" spc="-70" dirty="0">
                <a:latin typeface="Comic Sans MS" panose="030F0702030302020204" pitchFamily="66" charset="0"/>
                <a:cs typeface="Times New Roman"/>
              </a:rPr>
              <a:t> </a:t>
            </a:r>
            <a:r>
              <a:rPr lang="en-US" dirty="0">
                <a:latin typeface="Comic Sans MS" panose="030F0702030302020204" pitchFamily="66" charset="0"/>
                <a:cs typeface="Calibri"/>
              </a:rPr>
              <a:t>mod</a:t>
            </a:r>
            <a:r>
              <a:rPr lang="en-US" spc="-10" dirty="0">
                <a:latin typeface="Comic Sans MS" panose="030F0702030302020204" pitchFamily="66" charset="0"/>
                <a:cs typeface="Calibri"/>
              </a:rPr>
              <a:t>e</a:t>
            </a:r>
            <a:r>
              <a:rPr lang="en-US" dirty="0">
                <a:latin typeface="Comic Sans MS" panose="030F0702030302020204" pitchFamily="66" charset="0"/>
                <a:cs typeface="Calibri"/>
              </a:rPr>
              <a:t>ls</a:t>
            </a:r>
            <a:r>
              <a:rPr lang="en-US" dirty="0">
                <a:latin typeface="Comic Sans MS" panose="030F0702030302020204" pitchFamily="66" charset="0"/>
                <a:cs typeface="Times New Roman"/>
              </a:rPr>
              <a:t> </a:t>
            </a:r>
            <a:r>
              <a:rPr lang="en-US" spc="-65"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spc="-10" dirty="0">
                <a:latin typeface="Comic Sans MS" panose="030F0702030302020204" pitchFamily="66" charset="0"/>
                <a:cs typeface="Calibri"/>
              </a:rPr>
              <a:t>ere</a:t>
            </a:r>
            <a:r>
              <a:rPr lang="en-US" dirty="0">
                <a:latin typeface="Comic Sans MS" panose="030F0702030302020204" pitchFamily="66" charset="0"/>
                <a:cs typeface="Times New Roman"/>
              </a:rPr>
              <a:t> </a:t>
            </a:r>
            <a:r>
              <a:rPr lang="en-US" spc="-70" dirty="0">
                <a:latin typeface="Comic Sans MS" panose="030F0702030302020204" pitchFamily="66" charset="0"/>
                <a:cs typeface="Times New Roman"/>
              </a:rPr>
              <a:t> </a:t>
            </a:r>
            <a:r>
              <a:rPr lang="en-US" dirty="0">
                <a:latin typeface="Comic Sans MS" panose="030F0702030302020204" pitchFamily="66" charset="0"/>
                <a:cs typeface="Calibri"/>
              </a:rPr>
              <a:t>dep</a:t>
            </a:r>
            <a:r>
              <a:rPr lang="en-US" spc="-5" dirty="0">
                <a:latin typeface="Comic Sans MS" panose="030F0702030302020204" pitchFamily="66" charset="0"/>
                <a:cs typeface="Calibri"/>
              </a:rPr>
              <a:t>l</a:t>
            </a:r>
            <a:r>
              <a:rPr lang="en-US" dirty="0">
                <a:latin typeface="Comic Sans MS" panose="030F0702030302020204" pitchFamily="66" charset="0"/>
                <a:cs typeface="Calibri"/>
              </a:rPr>
              <a:t>o</a:t>
            </a:r>
            <a:r>
              <a:rPr lang="en-US" spc="-10" dirty="0">
                <a:latin typeface="Comic Sans MS" panose="030F0702030302020204" pitchFamily="66" charset="0"/>
                <a:cs typeface="Calibri"/>
              </a:rPr>
              <a:t>yed</a:t>
            </a:r>
            <a:r>
              <a:rPr lang="en-US" dirty="0">
                <a:latin typeface="Comic Sans MS" panose="030F0702030302020204" pitchFamily="66" charset="0"/>
                <a:cs typeface="Times New Roman"/>
              </a:rPr>
              <a:t> </a:t>
            </a:r>
            <a:r>
              <a:rPr lang="en-US" spc="-75" dirty="0">
                <a:latin typeface="Comic Sans MS" panose="030F0702030302020204" pitchFamily="66" charset="0"/>
                <a:cs typeface="Times New Roman"/>
              </a:rPr>
              <a:t> </a:t>
            </a:r>
            <a:r>
              <a:rPr lang="en-US" spc="-5" dirty="0">
                <a:latin typeface="Comic Sans MS" panose="030F0702030302020204" pitchFamily="66" charset="0"/>
                <a:cs typeface="Calibri"/>
              </a:rPr>
              <a:t>o</a:t>
            </a:r>
            <a:r>
              <a:rPr lang="en-US" dirty="0">
                <a:latin typeface="Comic Sans MS" panose="030F0702030302020204" pitchFamily="66" charset="0"/>
                <a:cs typeface="Calibri"/>
              </a:rPr>
              <a:t>n</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7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i</a:t>
            </a:r>
            <a:r>
              <a:rPr lang="en-US" spc="-5" dirty="0">
                <a:latin typeface="Comic Sans MS" panose="030F0702030302020204" pitchFamily="66" charset="0"/>
                <a:cs typeface="Calibri"/>
              </a:rPr>
              <a:t>t</a:t>
            </a:r>
            <a:r>
              <a:rPr lang="en-US" dirty="0">
                <a:latin typeface="Comic Sans MS" panose="030F0702030302020204" pitchFamily="66" charset="0"/>
                <a:cs typeface="Calibri"/>
              </a:rPr>
              <a:t>h</a:t>
            </a:r>
            <a:r>
              <a:rPr lang="en-US" dirty="0">
                <a:latin typeface="Comic Sans MS" panose="030F0702030302020204" pitchFamily="66" charset="0"/>
                <a:cs typeface="Times New Roman"/>
              </a:rPr>
              <a:t> </a:t>
            </a:r>
            <a:r>
              <a:rPr lang="en-US" spc="-65" dirty="0">
                <a:latin typeface="Comic Sans MS" panose="030F0702030302020204" pitchFamily="66" charset="0"/>
                <a:cs typeface="Times New Roman"/>
              </a:rPr>
              <a:t> </a:t>
            </a:r>
            <a:r>
              <a:rPr lang="en-US" dirty="0">
                <a:latin typeface="Comic Sans MS" panose="030F0702030302020204" pitchFamily="66" charset="0"/>
                <a:cs typeface="Calibri"/>
              </a:rPr>
              <a:t>tun</a:t>
            </a:r>
            <a:r>
              <a:rPr lang="en-US" spc="-10" dirty="0">
                <a:latin typeface="Comic Sans MS" panose="030F0702030302020204" pitchFamily="66" charset="0"/>
                <a:cs typeface="Calibri"/>
              </a:rPr>
              <a:t>ed</a:t>
            </a:r>
            <a:r>
              <a:rPr lang="en-US" dirty="0">
                <a:latin typeface="Comic Sans MS" panose="030F0702030302020204" pitchFamily="66" charset="0"/>
                <a:cs typeface="Times New Roman"/>
              </a:rPr>
              <a:t> </a:t>
            </a:r>
            <a:r>
              <a:rPr lang="en-US" spc="-70" dirty="0">
                <a:latin typeface="Comic Sans MS" panose="030F0702030302020204" pitchFamily="66" charset="0"/>
                <a:cs typeface="Times New Roman"/>
              </a:rPr>
              <a:t> </a:t>
            </a:r>
            <a:r>
              <a:rPr lang="en-US" spc="-15" dirty="0">
                <a:latin typeface="Comic Sans MS" panose="030F0702030302020204" pitchFamily="66" charset="0"/>
                <a:cs typeface="Calibri"/>
              </a:rPr>
              <a:t>o</a:t>
            </a:r>
            <a:r>
              <a:rPr lang="en-US" dirty="0">
                <a:latin typeface="Comic Sans MS" panose="030F0702030302020204" pitchFamily="66" charset="0"/>
                <a:cs typeface="Calibri"/>
              </a:rPr>
              <a:t>n</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70" dirty="0">
                <a:latin typeface="Comic Sans MS" panose="030F0702030302020204" pitchFamily="66" charset="0"/>
                <a:cs typeface="Times New Roman"/>
              </a:rPr>
              <a:t> </a:t>
            </a:r>
            <a:r>
              <a:rPr lang="en-US" dirty="0">
                <a:latin typeface="Comic Sans MS" panose="030F0702030302020204" pitchFamily="66" charset="0"/>
                <a:cs typeface="Calibri"/>
              </a:rPr>
              <a:t>and</a:t>
            </a:r>
            <a:r>
              <a:rPr lang="en-US" dirty="0">
                <a:latin typeface="Comic Sans MS" panose="030F0702030302020204" pitchFamily="66" charset="0"/>
                <a:cs typeface="Times New Roman"/>
              </a:rPr>
              <a:t> </a:t>
            </a:r>
            <a:r>
              <a:rPr lang="en-US" spc="-5" dirty="0">
                <a:latin typeface="Comic Sans MS" panose="030F0702030302020204" pitchFamily="66" charset="0"/>
                <a:cs typeface="Calibri"/>
              </a:rPr>
              <a:t>ot</a:t>
            </a:r>
            <a:r>
              <a:rPr lang="en-US" spc="5" dirty="0">
                <a:latin typeface="Comic Sans MS" panose="030F0702030302020204" pitchFamily="66" charset="0"/>
                <a:cs typeface="Calibri"/>
              </a:rPr>
              <a:t>h</a:t>
            </a:r>
            <a:r>
              <a:rPr lang="en-US" spc="-10" dirty="0">
                <a:latin typeface="Comic Sans MS" panose="030F0702030302020204" pitchFamily="66" charset="0"/>
                <a:cs typeface="Calibri"/>
              </a:rPr>
              <a:t>er</a:t>
            </a:r>
            <a:r>
              <a:rPr lang="en-US" dirty="0">
                <a:latin typeface="Comic Sans MS" panose="030F0702030302020204" pitchFamily="66" charset="0"/>
                <a:cs typeface="Times New Roman"/>
              </a:rPr>
              <a:t> </a:t>
            </a:r>
            <a:r>
              <a:rPr lang="en-US" spc="25"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i</a:t>
            </a:r>
            <a:r>
              <a:rPr lang="en-US" spc="-5" dirty="0">
                <a:latin typeface="Comic Sans MS" panose="030F0702030302020204" pitchFamily="66" charset="0"/>
                <a:cs typeface="Calibri"/>
              </a:rPr>
              <a:t>t</a:t>
            </a:r>
            <a:r>
              <a:rPr lang="en-US" dirty="0">
                <a:latin typeface="Comic Sans MS" panose="030F0702030302020204" pitchFamily="66" charset="0"/>
                <a:cs typeface="Calibri"/>
              </a:rPr>
              <a:t>h</a:t>
            </a:r>
            <a:r>
              <a:rPr lang="en-US" spc="-15" dirty="0">
                <a:latin typeface="Comic Sans MS" panose="030F0702030302020204" pitchFamily="66" charset="0"/>
                <a:cs typeface="Calibri"/>
              </a:rPr>
              <a:t>o</a:t>
            </a:r>
            <a:r>
              <a:rPr lang="en-US" dirty="0">
                <a:latin typeface="Comic Sans MS" panose="030F0702030302020204" pitchFamily="66" charset="0"/>
                <a:cs typeface="Calibri"/>
              </a:rPr>
              <a:t>u</a:t>
            </a:r>
            <a:r>
              <a:rPr lang="en-US" spc="-5" dirty="0">
                <a:latin typeface="Comic Sans MS" panose="030F0702030302020204" pitchFamily="66" charset="0"/>
                <a:cs typeface="Calibri"/>
              </a:rPr>
              <a:t>t</a:t>
            </a:r>
            <a:r>
              <a:rPr lang="en-US" dirty="0">
                <a:latin typeface="Comic Sans MS" panose="030F0702030302020204" pitchFamily="66" charset="0"/>
                <a:cs typeface="Times New Roman"/>
              </a:rPr>
              <a:t> </a:t>
            </a:r>
            <a:r>
              <a:rPr lang="en-US" spc="30" dirty="0">
                <a:latin typeface="Comic Sans MS" panose="030F0702030302020204" pitchFamily="66" charset="0"/>
                <a:cs typeface="Times New Roman"/>
              </a:rPr>
              <a:t> </a:t>
            </a:r>
            <a:r>
              <a:rPr lang="en-US" dirty="0">
                <a:latin typeface="Comic Sans MS" panose="030F0702030302020204" pitchFamily="66" charset="0"/>
                <a:cs typeface="Calibri"/>
              </a:rPr>
              <a:t>a</a:t>
            </a:r>
            <a:r>
              <a:rPr lang="en-US" spc="-10" dirty="0">
                <a:latin typeface="Comic Sans MS" panose="030F0702030302020204" pitchFamily="66" charset="0"/>
                <a:cs typeface="Calibri"/>
              </a:rPr>
              <a:t>n</a:t>
            </a:r>
            <a:r>
              <a:rPr lang="en-US" dirty="0">
                <a:latin typeface="Comic Sans MS" panose="030F0702030302020204" pitchFamily="66" charset="0"/>
                <a:cs typeface="Calibri"/>
              </a:rPr>
              <a:t>d</a:t>
            </a:r>
            <a:r>
              <a:rPr lang="en-US" dirty="0">
                <a:latin typeface="Comic Sans MS" panose="030F0702030302020204" pitchFamily="66" charset="0"/>
                <a:cs typeface="Times New Roman"/>
              </a:rPr>
              <a:t> </a:t>
            </a:r>
            <a:r>
              <a:rPr lang="en-US" spc="20" dirty="0">
                <a:latin typeface="Comic Sans MS" panose="030F0702030302020204" pitchFamily="66" charset="0"/>
                <a:cs typeface="Times New Roman"/>
              </a:rPr>
              <a:t> </a:t>
            </a:r>
            <a:r>
              <a:rPr lang="en-US" dirty="0">
                <a:latin typeface="Comic Sans MS" panose="030F0702030302020204" pitchFamily="66" charset="0"/>
                <a:cs typeface="Calibri"/>
              </a:rPr>
              <a:t>com</a:t>
            </a:r>
            <a:r>
              <a:rPr lang="en-US" spc="5" dirty="0">
                <a:latin typeface="Comic Sans MS" panose="030F0702030302020204" pitchFamily="66" charset="0"/>
                <a:cs typeface="Calibri"/>
              </a:rPr>
              <a:t>p</a:t>
            </a:r>
            <a:r>
              <a:rPr lang="en-US" spc="-10" dirty="0">
                <a:latin typeface="Comic Sans MS" panose="030F0702030302020204" pitchFamily="66" charset="0"/>
                <a:cs typeface="Calibri"/>
              </a:rPr>
              <a:t>a</a:t>
            </a:r>
            <a:r>
              <a:rPr lang="en-US" spc="-20" dirty="0">
                <a:latin typeface="Comic Sans MS" panose="030F0702030302020204" pitchFamily="66" charset="0"/>
                <a:cs typeface="Calibri"/>
              </a:rPr>
              <a:t>r</a:t>
            </a:r>
            <a:r>
              <a:rPr lang="en-US" dirty="0">
                <a:latin typeface="Comic Sans MS" panose="030F0702030302020204" pitchFamily="66" charset="0"/>
                <a:cs typeface="Calibri"/>
              </a:rPr>
              <a:t>is</a:t>
            </a:r>
            <a:r>
              <a:rPr lang="en-US" spc="-5" dirty="0">
                <a:latin typeface="Comic Sans MS" panose="030F0702030302020204" pitchFamily="66" charset="0"/>
                <a:cs typeface="Calibri"/>
              </a:rPr>
              <a:t>o</a:t>
            </a:r>
            <a:r>
              <a:rPr lang="en-US" dirty="0">
                <a:latin typeface="Comic Sans MS" panose="030F0702030302020204" pitchFamily="66" charset="0"/>
                <a:cs typeface="Calibri"/>
              </a:rPr>
              <a:t>n</a:t>
            </a:r>
            <a:r>
              <a:rPr lang="en-US" dirty="0">
                <a:latin typeface="Comic Sans MS" panose="030F0702030302020204" pitchFamily="66" charset="0"/>
                <a:cs typeface="Times New Roman"/>
              </a:rPr>
              <a:t> </a:t>
            </a:r>
            <a:r>
              <a:rPr lang="en-US" spc="30"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as</a:t>
            </a:r>
            <a:r>
              <a:rPr lang="en-US" dirty="0">
                <a:latin typeface="Comic Sans MS" panose="030F0702030302020204" pitchFamily="66" charset="0"/>
                <a:cs typeface="Times New Roman"/>
              </a:rPr>
              <a:t> </a:t>
            </a:r>
            <a:r>
              <a:rPr lang="en-US" spc="15" dirty="0">
                <a:latin typeface="Comic Sans MS" panose="030F0702030302020204" pitchFamily="66" charset="0"/>
                <a:cs typeface="Times New Roman"/>
              </a:rPr>
              <a:t> </a:t>
            </a:r>
            <a:r>
              <a:rPr lang="en-US" dirty="0">
                <a:latin typeface="Comic Sans MS" panose="030F0702030302020204" pitchFamily="66" charset="0"/>
                <a:cs typeface="Calibri"/>
              </a:rPr>
              <a:t>d</a:t>
            </a:r>
            <a:r>
              <a:rPr lang="en-US" spc="-5" dirty="0">
                <a:latin typeface="Comic Sans MS" panose="030F0702030302020204" pitchFamily="66" charset="0"/>
                <a:cs typeface="Calibri"/>
              </a:rPr>
              <a:t>o</a:t>
            </a:r>
            <a:r>
              <a:rPr lang="en-US" dirty="0">
                <a:latin typeface="Comic Sans MS" panose="030F0702030302020204" pitchFamily="66" charset="0"/>
                <a:cs typeface="Calibri"/>
              </a:rPr>
              <a:t>n</a:t>
            </a:r>
            <a:r>
              <a:rPr lang="en-US" spc="-10" dirty="0">
                <a:latin typeface="Comic Sans MS" panose="030F0702030302020204" pitchFamily="66" charset="0"/>
                <a:cs typeface="Calibri"/>
              </a:rPr>
              <a:t>e</a:t>
            </a:r>
            <a:r>
              <a:rPr lang="en-US" dirty="0">
                <a:latin typeface="Comic Sans MS" panose="030F0702030302020204" pitchFamily="66" charset="0"/>
                <a:cs typeface="Times New Roman"/>
              </a:rPr>
              <a:t> </a:t>
            </a:r>
            <a:r>
              <a:rPr lang="en-US" spc="25"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i</a:t>
            </a:r>
            <a:r>
              <a:rPr lang="en-US" spc="-5" dirty="0">
                <a:latin typeface="Comic Sans MS" panose="030F0702030302020204" pitchFamily="66" charset="0"/>
                <a:cs typeface="Calibri"/>
              </a:rPr>
              <a:t>t</a:t>
            </a:r>
            <a:r>
              <a:rPr lang="en-US" dirty="0">
                <a:latin typeface="Comic Sans MS" panose="030F0702030302020204" pitchFamily="66" charset="0"/>
                <a:cs typeface="Calibri"/>
              </a:rPr>
              <a:t>h</a:t>
            </a:r>
            <a:r>
              <a:rPr lang="en-US" dirty="0">
                <a:latin typeface="Comic Sans MS" panose="030F0702030302020204" pitchFamily="66" charset="0"/>
                <a:cs typeface="Times New Roman"/>
              </a:rPr>
              <a:t> </a:t>
            </a:r>
            <a:r>
              <a:rPr lang="en-US" spc="30" dirty="0">
                <a:latin typeface="Comic Sans MS" panose="030F0702030302020204" pitchFamily="66" charset="0"/>
                <a:cs typeface="Times New Roman"/>
              </a:rPr>
              <a:t> </a:t>
            </a:r>
            <a:r>
              <a:rPr lang="en-US" spc="-10" dirty="0">
                <a:latin typeface="Comic Sans MS" panose="030F0702030302020204" pitchFamily="66" charset="0"/>
                <a:cs typeface="Calibri"/>
              </a:rPr>
              <a:t>pred</a:t>
            </a:r>
            <a:r>
              <a:rPr lang="en-US" dirty="0">
                <a:latin typeface="Comic Sans MS" panose="030F0702030302020204" pitchFamily="66" charset="0"/>
                <a:cs typeface="Calibri"/>
              </a:rPr>
              <a:t>i</a:t>
            </a:r>
            <a:r>
              <a:rPr lang="en-US" spc="-20" dirty="0">
                <a:latin typeface="Comic Sans MS" panose="030F0702030302020204" pitchFamily="66" charset="0"/>
                <a:cs typeface="Calibri"/>
              </a:rPr>
              <a:t>ct</a:t>
            </a:r>
            <a:r>
              <a:rPr lang="en-US" spc="-10" dirty="0">
                <a:latin typeface="Comic Sans MS" panose="030F0702030302020204" pitchFamily="66" charset="0"/>
                <a:cs typeface="Calibri"/>
              </a:rPr>
              <a:t>ed</a:t>
            </a:r>
            <a:r>
              <a:rPr lang="en-US" dirty="0">
                <a:latin typeface="Comic Sans MS" panose="030F0702030302020204" pitchFamily="66" charset="0"/>
                <a:cs typeface="Times New Roman"/>
              </a:rPr>
              <a:t> </a:t>
            </a:r>
            <a:r>
              <a:rPr lang="en-US" spc="25" dirty="0">
                <a:latin typeface="Comic Sans MS" panose="030F0702030302020204" pitchFamily="66" charset="0"/>
                <a:cs typeface="Times New Roman"/>
              </a:rPr>
              <a:t> </a:t>
            </a:r>
            <a:r>
              <a:rPr lang="en-US" dirty="0">
                <a:latin typeface="Comic Sans MS" panose="030F0702030302020204" pitchFamily="66" charset="0"/>
                <a:cs typeface="Calibri"/>
              </a:rPr>
              <a:t>and</a:t>
            </a:r>
            <a:r>
              <a:rPr lang="en-US" dirty="0">
                <a:latin typeface="Comic Sans MS" panose="030F0702030302020204" pitchFamily="66" charset="0"/>
                <a:cs typeface="Times New Roman"/>
              </a:rPr>
              <a:t> </a:t>
            </a:r>
            <a:r>
              <a:rPr lang="en-US" spc="-15" dirty="0">
                <a:latin typeface="Comic Sans MS" panose="030F0702030302020204" pitchFamily="66" charset="0"/>
                <a:cs typeface="Calibri"/>
              </a:rPr>
              <a:t>o</a:t>
            </a:r>
            <a:r>
              <a:rPr lang="en-US" spc="-5" dirty="0">
                <a:latin typeface="Comic Sans MS" panose="030F0702030302020204" pitchFamily="66" charset="0"/>
                <a:cs typeface="Calibri"/>
              </a:rPr>
              <a:t>r</a:t>
            </a:r>
            <a:r>
              <a:rPr lang="en-US" dirty="0">
                <a:latin typeface="Comic Sans MS" panose="030F0702030302020204" pitchFamily="66" charset="0"/>
                <a:cs typeface="Calibri"/>
              </a:rPr>
              <a:t>i</a:t>
            </a:r>
            <a:r>
              <a:rPr lang="en-US" spc="-10" dirty="0">
                <a:latin typeface="Comic Sans MS" panose="030F0702030302020204" pitchFamily="66" charset="0"/>
                <a:cs typeface="Calibri"/>
              </a:rPr>
              <a:t>gi</a:t>
            </a:r>
            <a:r>
              <a:rPr lang="en-US" dirty="0">
                <a:latin typeface="Comic Sans MS" panose="030F0702030302020204" pitchFamily="66" charset="0"/>
                <a:cs typeface="Calibri"/>
              </a:rPr>
              <a:t>nal</a:t>
            </a:r>
            <a:r>
              <a:rPr lang="en-US" spc="-35" dirty="0">
                <a:latin typeface="Comic Sans MS" panose="030F0702030302020204" pitchFamily="66" charset="0"/>
                <a:cs typeface="Times New Roman"/>
              </a:rPr>
              <a:t> </a:t>
            </a:r>
            <a:r>
              <a:rPr lang="en-US" spc="-25" dirty="0">
                <a:latin typeface="Comic Sans MS" panose="030F0702030302020204" pitchFamily="66" charset="0"/>
                <a:cs typeface="Calibri"/>
              </a:rPr>
              <a:t>w</a:t>
            </a:r>
            <a:r>
              <a:rPr lang="en-US" dirty="0">
                <a:latin typeface="Comic Sans MS" panose="030F0702030302020204" pitchFamily="66" charset="0"/>
                <a:cs typeface="Calibri"/>
              </a:rPr>
              <a:t>i</a:t>
            </a:r>
            <a:r>
              <a:rPr lang="en-US" spc="-5" dirty="0">
                <a:latin typeface="Comic Sans MS" panose="030F0702030302020204" pitchFamily="66" charset="0"/>
                <a:cs typeface="Calibri"/>
              </a:rPr>
              <a:t>t</a:t>
            </a:r>
            <a:r>
              <a:rPr lang="en-US" dirty="0">
                <a:latin typeface="Comic Sans MS" panose="030F0702030302020204" pitchFamily="66" charset="0"/>
                <a:cs typeface="Calibri"/>
              </a:rPr>
              <a:t>h</a:t>
            </a:r>
            <a:r>
              <a:rPr lang="en-US" spc="-35" dirty="0">
                <a:latin typeface="Comic Sans MS" panose="030F0702030302020204" pitchFamily="66" charset="0"/>
                <a:cs typeface="Times New Roman"/>
              </a:rPr>
              <a:t> </a:t>
            </a:r>
            <a:r>
              <a:rPr lang="en-US" spc="-15" dirty="0">
                <a:latin typeface="Comic Sans MS" panose="030F0702030302020204" pitchFamily="66" charset="0"/>
                <a:cs typeface="Calibri"/>
              </a:rPr>
              <a:t>p</a:t>
            </a:r>
            <a:r>
              <a:rPr lang="en-US" dirty="0">
                <a:latin typeface="Comic Sans MS" panose="030F0702030302020204" pitchFamily="66" charset="0"/>
                <a:cs typeface="Calibri"/>
              </a:rPr>
              <a:t>l</a:t>
            </a:r>
            <a:r>
              <a:rPr lang="en-US" spc="-5" dirty="0">
                <a:latin typeface="Comic Sans MS" panose="030F0702030302020204" pitchFamily="66" charset="0"/>
                <a:cs typeface="Calibri"/>
              </a:rPr>
              <a:t>o</a:t>
            </a:r>
            <a:r>
              <a:rPr lang="en-US" dirty="0">
                <a:latin typeface="Comic Sans MS" panose="030F0702030302020204" pitchFamily="66" charset="0"/>
                <a:cs typeface="Calibri"/>
              </a:rPr>
              <a:t>t</a:t>
            </a:r>
            <a:r>
              <a:rPr lang="en-US" spc="-5" dirty="0">
                <a:latin typeface="Comic Sans MS" panose="030F0702030302020204" pitchFamily="66" charset="0"/>
                <a:cs typeface="Calibri"/>
              </a:rPr>
              <a:t>s.</a:t>
            </a:r>
            <a:endParaRPr lang="en-US" dirty="0">
              <a:latin typeface="Comic Sans MS" panose="030F0702030302020204" pitchFamily="66" charset="0"/>
              <a:cs typeface="Calibri"/>
            </a:endParaRPr>
          </a:p>
          <a:p>
            <a:pPr marL="413384" marR="6350" indent="-228600" algn="just">
              <a:lnSpc>
                <a:spcPct val="109300"/>
              </a:lnSpc>
              <a:spcBef>
                <a:spcPts val="10"/>
              </a:spcBef>
              <a:buFont typeface="Wingdings"/>
              <a:buChar char=""/>
              <a:tabLst>
                <a:tab pos="414020" algn="l"/>
              </a:tabLst>
            </a:pPr>
            <a:r>
              <a:rPr lang="en-US" dirty="0">
                <a:latin typeface="Comic Sans MS" panose="030F0702030302020204" pitchFamily="66" charset="0"/>
                <a:cs typeface="Calibri"/>
              </a:rPr>
              <a:t>Last</a:t>
            </a:r>
            <a:r>
              <a:rPr lang="en-US" spc="-5" dirty="0">
                <a:latin typeface="Comic Sans MS" panose="030F0702030302020204" pitchFamily="66" charset="0"/>
                <a:cs typeface="Calibri"/>
              </a:rPr>
              <a:t>l</a:t>
            </a:r>
            <a:r>
              <a:rPr lang="en-US" spc="-10" dirty="0">
                <a:latin typeface="Comic Sans MS" panose="030F0702030302020204" pitchFamily="66" charset="0"/>
                <a:cs typeface="Calibri"/>
              </a:rPr>
              <a:t>y,</a:t>
            </a:r>
            <a:r>
              <a:rPr lang="en-US" spc="125"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125" dirty="0">
                <a:latin typeface="Comic Sans MS" panose="030F0702030302020204" pitchFamily="66" charset="0"/>
                <a:cs typeface="Times New Roman"/>
              </a:rPr>
              <a:t> </a:t>
            </a:r>
            <a:r>
              <a:rPr lang="en-US" dirty="0">
                <a:latin typeface="Comic Sans MS" panose="030F0702030302020204" pitchFamily="66" charset="0"/>
                <a:cs typeface="Calibri"/>
              </a:rPr>
              <a:t>pr</a:t>
            </a:r>
            <a:r>
              <a:rPr lang="en-US" spc="5" dirty="0">
                <a:latin typeface="Comic Sans MS" panose="030F0702030302020204" pitchFamily="66" charset="0"/>
                <a:cs typeface="Calibri"/>
              </a:rPr>
              <a:t>i</a:t>
            </a:r>
            <a:r>
              <a:rPr lang="en-US" spc="-10" dirty="0">
                <a:latin typeface="Comic Sans MS" panose="030F0702030302020204" pitchFamily="66" charset="0"/>
                <a:cs typeface="Calibri"/>
              </a:rPr>
              <a:t>ce</a:t>
            </a:r>
            <a:r>
              <a:rPr lang="en-US" spc="125"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as</a:t>
            </a:r>
            <a:r>
              <a:rPr lang="en-US" spc="130" dirty="0">
                <a:latin typeface="Comic Sans MS" panose="030F0702030302020204" pitchFamily="66" charset="0"/>
                <a:cs typeface="Times New Roman"/>
              </a:rPr>
              <a:t> </a:t>
            </a:r>
            <a:r>
              <a:rPr lang="en-US" dirty="0">
                <a:latin typeface="Comic Sans MS" panose="030F0702030302020204" pitchFamily="66" charset="0"/>
                <a:cs typeface="Calibri"/>
              </a:rPr>
              <a:t>p</a:t>
            </a:r>
            <a:r>
              <a:rPr lang="en-US" spc="-10" dirty="0">
                <a:latin typeface="Comic Sans MS" panose="030F0702030302020204" pitchFamily="66" charset="0"/>
                <a:cs typeface="Calibri"/>
              </a:rPr>
              <a:t>red</a:t>
            </a:r>
            <a:r>
              <a:rPr lang="en-US" dirty="0">
                <a:latin typeface="Comic Sans MS" panose="030F0702030302020204" pitchFamily="66" charset="0"/>
                <a:cs typeface="Calibri"/>
              </a:rPr>
              <a:t>i</a:t>
            </a:r>
            <a:r>
              <a:rPr lang="en-US" spc="-10" dirty="0">
                <a:latin typeface="Comic Sans MS" panose="030F0702030302020204" pitchFamily="66" charset="0"/>
                <a:cs typeface="Calibri"/>
              </a:rPr>
              <a:t>cted</a:t>
            </a:r>
            <a:r>
              <a:rPr lang="en-US" spc="125" dirty="0">
                <a:latin typeface="Comic Sans MS" panose="030F0702030302020204" pitchFamily="66" charset="0"/>
                <a:cs typeface="Times New Roman"/>
              </a:rPr>
              <a:t> </a:t>
            </a:r>
            <a:r>
              <a:rPr lang="en-US" spc="-5" dirty="0">
                <a:latin typeface="Comic Sans MS" panose="030F0702030302020204" pitchFamily="66" charset="0"/>
                <a:cs typeface="Calibri"/>
              </a:rPr>
              <a:t>fo</a:t>
            </a:r>
            <a:r>
              <a:rPr lang="en-US" dirty="0">
                <a:latin typeface="Comic Sans MS" panose="030F0702030302020204" pitchFamily="66" charset="0"/>
                <a:cs typeface="Calibri"/>
              </a:rPr>
              <a:t>r</a:t>
            </a:r>
            <a:r>
              <a:rPr lang="en-US" spc="130"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140" dirty="0">
                <a:latin typeface="Comic Sans MS" panose="030F0702030302020204" pitchFamily="66" charset="0"/>
                <a:cs typeface="Times New Roman"/>
              </a:rPr>
              <a:t> </a:t>
            </a:r>
            <a:r>
              <a:rPr lang="en-US" spc="-10" dirty="0">
                <a:latin typeface="Comic Sans MS" panose="030F0702030302020204" pitchFamily="66" charset="0"/>
                <a:cs typeface="Calibri"/>
              </a:rPr>
              <a:t>test</a:t>
            </a:r>
            <a:r>
              <a:rPr lang="en-US" spc="125" dirty="0">
                <a:latin typeface="Comic Sans MS" panose="030F0702030302020204" pitchFamily="66" charset="0"/>
                <a:cs typeface="Times New Roman"/>
              </a:rPr>
              <a:t> </a:t>
            </a:r>
            <a:r>
              <a:rPr lang="en-US" dirty="0">
                <a:latin typeface="Comic Sans MS" panose="030F0702030302020204" pitchFamily="66" charset="0"/>
                <a:cs typeface="Calibri"/>
              </a:rPr>
              <a:t>d</a:t>
            </a:r>
            <a:r>
              <a:rPr lang="en-US" spc="-10" dirty="0">
                <a:latin typeface="Comic Sans MS" panose="030F0702030302020204" pitchFamily="66" charset="0"/>
                <a:cs typeface="Calibri"/>
              </a:rPr>
              <a:t>ata</a:t>
            </a:r>
            <a:r>
              <a:rPr lang="en-US" spc="130" dirty="0">
                <a:latin typeface="Comic Sans MS" panose="030F0702030302020204" pitchFamily="66" charset="0"/>
                <a:cs typeface="Times New Roman"/>
              </a:rPr>
              <a:t> </a:t>
            </a:r>
            <a:r>
              <a:rPr lang="en-US" dirty="0">
                <a:latin typeface="Comic Sans MS" panose="030F0702030302020204" pitchFamily="66" charset="0"/>
                <a:cs typeface="Calibri"/>
              </a:rPr>
              <a:t>p</a:t>
            </a:r>
            <a:r>
              <a:rPr lang="en-US" spc="-10" dirty="0">
                <a:latin typeface="Comic Sans MS" panose="030F0702030302020204" pitchFamily="66" charset="0"/>
                <a:cs typeface="Calibri"/>
              </a:rPr>
              <a:t>ro</a:t>
            </a:r>
            <a:r>
              <a:rPr lang="en-US" spc="-20" dirty="0">
                <a:latin typeface="Comic Sans MS" panose="030F0702030302020204" pitchFamily="66" charset="0"/>
                <a:cs typeface="Calibri"/>
              </a:rPr>
              <a:t>v</a:t>
            </a:r>
            <a:r>
              <a:rPr lang="en-US" dirty="0">
                <a:latin typeface="Comic Sans MS" panose="030F0702030302020204" pitchFamily="66" charset="0"/>
                <a:cs typeface="Calibri"/>
              </a:rPr>
              <a:t>i</a:t>
            </a:r>
            <a:r>
              <a:rPr lang="en-US" spc="5" dirty="0">
                <a:latin typeface="Comic Sans MS" panose="030F0702030302020204" pitchFamily="66" charset="0"/>
                <a:cs typeface="Calibri"/>
              </a:rPr>
              <a:t>d</a:t>
            </a:r>
            <a:r>
              <a:rPr lang="en-US" spc="-10" dirty="0">
                <a:latin typeface="Comic Sans MS" panose="030F0702030302020204" pitchFamily="66" charset="0"/>
                <a:cs typeface="Calibri"/>
              </a:rPr>
              <a:t>ed</a:t>
            </a:r>
            <a:r>
              <a:rPr lang="en-US" spc="114"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hich</a:t>
            </a:r>
            <a:r>
              <a:rPr lang="en-US" dirty="0">
                <a:latin typeface="Comic Sans MS" panose="030F0702030302020204" pitchFamily="66" charset="0"/>
                <a:cs typeface="Times New Roman"/>
              </a:rPr>
              <a:t> </a:t>
            </a:r>
            <a:r>
              <a:rPr lang="en-US" spc="-20" dirty="0">
                <a:latin typeface="Comic Sans MS" panose="030F0702030302020204" pitchFamily="66" charset="0"/>
                <a:cs typeface="Calibri"/>
              </a:rPr>
              <a:t>w</a:t>
            </a:r>
            <a:r>
              <a:rPr lang="en-US" dirty="0">
                <a:latin typeface="Comic Sans MS" panose="030F0702030302020204" pitchFamily="66" charset="0"/>
                <a:cs typeface="Calibri"/>
              </a:rPr>
              <a:t>as</a:t>
            </a:r>
            <a:r>
              <a:rPr lang="en-US" spc="-40" dirty="0">
                <a:latin typeface="Comic Sans MS" panose="030F0702030302020204" pitchFamily="66" charset="0"/>
                <a:cs typeface="Times New Roman"/>
              </a:rPr>
              <a:t> </a:t>
            </a:r>
            <a:r>
              <a:rPr lang="en-US" dirty="0">
                <a:latin typeface="Comic Sans MS" panose="030F0702030302020204" pitchFamily="66" charset="0"/>
                <a:cs typeface="Calibri"/>
              </a:rPr>
              <a:t>cl</a:t>
            </a:r>
            <a:r>
              <a:rPr lang="en-US" spc="-10" dirty="0">
                <a:latin typeface="Comic Sans MS" panose="030F0702030302020204" pitchFamily="66" charset="0"/>
                <a:cs typeface="Calibri"/>
              </a:rPr>
              <a:t>eaned</a:t>
            </a:r>
            <a:r>
              <a:rPr lang="en-US" spc="-45" dirty="0">
                <a:latin typeface="Comic Sans MS" panose="030F0702030302020204" pitchFamily="66" charset="0"/>
                <a:cs typeface="Times New Roman"/>
              </a:rPr>
              <a:t> </a:t>
            </a:r>
            <a:r>
              <a:rPr lang="en-US" dirty="0">
                <a:latin typeface="Comic Sans MS" panose="030F0702030302020204" pitchFamily="66" charset="0"/>
                <a:cs typeface="Calibri"/>
              </a:rPr>
              <a:t>b</a:t>
            </a:r>
            <a:r>
              <a:rPr lang="en-US" spc="-10" dirty="0">
                <a:latin typeface="Comic Sans MS" panose="030F0702030302020204" pitchFamily="66" charset="0"/>
                <a:cs typeface="Calibri"/>
              </a:rPr>
              <a:t>e</a:t>
            </a:r>
            <a:r>
              <a:rPr lang="en-US" spc="-15" dirty="0">
                <a:latin typeface="Comic Sans MS" panose="030F0702030302020204" pitchFamily="66" charset="0"/>
                <a:cs typeface="Calibri"/>
              </a:rPr>
              <a:t>fo</a:t>
            </a:r>
            <a:r>
              <a:rPr lang="en-US" spc="-5" dirty="0">
                <a:latin typeface="Comic Sans MS" panose="030F0702030302020204" pitchFamily="66" charset="0"/>
                <a:cs typeface="Calibri"/>
              </a:rPr>
              <a:t>r</a:t>
            </a:r>
            <a:r>
              <a:rPr lang="en-US" spc="-10" dirty="0">
                <a:latin typeface="Comic Sans MS" panose="030F0702030302020204" pitchFamily="66" charset="0"/>
                <a:cs typeface="Calibri"/>
              </a:rPr>
              <a:t>e</a:t>
            </a:r>
            <a:r>
              <a:rPr lang="en-US" spc="-45" dirty="0">
                <a:latin typeface="Comic Sans MS" panose="030F0702030302020204" pitchFamily="66" charset="0"/>
                <a:cs typeface="Times New Roman"/>
              </a:rPr>
              <a:t> </a:t>
            </a:r>
            <a:r>
              <a:rPr lang="en-US" dirty="0">
                <a:latin typeface="Comic Sans MS" panose="030F0702030302020204" pitchFamily="66" charset="0"/>
                <a:cs typeface="Calibri"/>
              </a:rPr>
              <a:t>p</a:t>
            </a:r>
            <a:r>
              <a:rPr lang="en-US" spc="-10" dirty="0">
                <a:latin typeface="Comic Sans MS" panose="030F0702030302020204" pitchFamily="66" charset="0"/>
                <a:cs typeface="Calibri"/>
              </a:rPr>
              <a:t>red</a:t>
            </a:r>
            <a:r>
              <a:rPr lang="en-US" dirty="0">
                <a:latin typeface="Comic Sans MS" panose="030F0702030302020204" pitchFamily="66" charset="0"/>
                <a:cs typeface="Calibri"/>
              </a:rPr>
              <a:t>i</a:t>
            </a:r>
            <a:r>
              <a:rPr lang="en-US" spc="-10" dirty="0">
                <a:latin typeface="Comic Sans MS" panose="030F0702030302020204" pitchFamily="66" charset="0"/>
                <a:cs typeface="Calibri"/>
              </a:rPr>
              <a:t>c</a:t>
            </a:r>
            <a:r>
              <a:rPr lang="en-US" spc="-15" dirty="0">
                <a:latin typeface="Comic Sans MS" panose="030F0702030302020204" pitchFamily="66" charset="0"/>
                <a:cs typeface="Calibri"/>
              </a:rPr>
              <a:t>t</a:t>
            </a:r>
            <a:r>
              <a:rPr lang="en-US" dirty="0">
                <a:latin typeface="Comic Sans MS" panose="030F0702030302020204" pitchFamily="66" charset="0"/>
                <a:cs typeface="Calibri"/>
              </a:rPr>
              <a:t>i</a:t>
            </a:r>
            <a:r>
              <a:rPr lang="en-US" spc="5" dirty="0">
                <a:latin typeface="Comic Sans MS" panose="030F0702030302020204" pitchFamily="66" charset="0"/>
                <a:cs typeface="Calibri"/>
              </a:rPr>
              <a:t>n</a:t>
            </a:r>
            <a:r>
              <a:rPr lang="en-US" spc="-10" dirty="0">
                <a:latin typeface="Comic Sans MS" panose="030F0702030302020204" pitchFamily="66" charset="0"/>
                <a:cs typeface="Calibri"/>
              </a:rPr>
              <a:t>g</a:t>
            </a:r>
            <a:r>
              <a:rPr lang="en-US" spc="-40" dirty="0">
                <a:latin typeface="Comic Sans MS" panose="030F0702030302020204" pitchFamily="66" charset="0"/>
                <a:cs typeface="Times New Roman"/>
              </a:rPr>
              <a:t> </a:t>
            </a:r>
            <a:r>
              <a:rPr lang="en-US" dirty="0">
                <a:latin typeface="Comic Sans MS" panose="030F0702030302020204" pitchFamily="66" charset="0"/>
                <a:cs typeface="Calibri"/>
              </a:rPr>
              <a:t>th</a:t>
            </a:r>
            <a:r>
              <a:rPr lang="en-US" spc="-10" dirty="0">
                <a:latin typeface="Comic Sans MS" panose="030F0702030302020204" pitchFamily="66" charset="0"/>
                <a:cs typeface="Calibri"/>
              </a:rPr>
              <a:t>e</a:t>
            </a:r>
            <a:r>
              <a:rPr lang="en-US" spc="-45" dirty="0">
                <a:latin typeface="Comic Sans MS" panose="030F0702030302020204" pitchFamily="66" charset="0"/>
                <a:cs typeface="Times New Roman"/>
              </a:rPr>
              <a:t> </a:t>
            </a:r>
            <a:r>
              <a:rPr lang="en-US" spc="-5" dirty="0">
                <a:latin typeface="Comic Sans MS" panose="030F0702030302020204" pitchFamily="66" charset="0"/>
                <a:cs typeface="Calibri"/>
              </a:rPr>
              <a:t>sa</a:t>
            </a:r>
            <a:r>
              <a:rPr lang="en-US" spc="5" dirty="0">
                <a:latin typeface="Comic Sans MS" panose="030F0702030302020204" pitchFamily="66" charset="0"/>
                <a:cs typeface="Calibri"/>
              </a:rPr>
              <a:t>l</a:t>
            </a:r>
            <a:r>
              <a:rPr lang="en-US" spc="-10" dirty="0">
                <a:latin typeface="Comic Sans MS" panose="030F0702030302020204" pitchFamily="66" charset="0"/>
                <a:cs typeface="Calibri"/>
              </a:rPr>
              <a:t>es</a:t>
            </a:r>
            <a:r>
              <a:rPr lang="en-US" spc="-55" dirty="0">
                <a:latin typeface="Comic Sans MS" panose="030F0702030302020204" pitchFamily="66" charset="0"/>
                <a:cs typeface="Times New Roman"/>
              </a:rPr>
              <a:t> </a:t>
            </a:r>
            <a:r>
              <a:rPr lang="en-US" dirty="0">
                <a:latin typeface="Comic Sans MS" panose="030F0702030302020204" pitchFamily="66" charset="0"/>
                <a:cs typeface="Calibri"/>
              </a:rPr>
              <a:t>pr</a:t>
            </a:r>
            <a:r>
              <a:rPr lang="en-US" spc="5" dirty="0">
                <a:latin typeface="Comic Sans MS" panose="030F0702030302020204" pitchFamily="66" charset="0"/>
                <a:cs typeface="Calibri"/>
              </a:rPr>
              <a:t>i</a:t>
            </a:r>
            <a:r>
              <a:rPr lang="en-US" spc="-10" dirty="0">
                <a:latin typeface="Comic Sans MS" panose="030F0702030302020204" pitchFamily="66" charset="0"/>
                <a:cs typeface="Calibri"/>
              </a:rPr>
              <a:t>ce</a:t>
            </a:r>
            <a:r>
              <a:rPr lang="en-US" spc="-40" dirty="0">
                <a:latin typeface="Comic Sans MS" panose="030F0702030302020204" pitchFamily="66" charset="0"/>
                <a:cs typeface="Times New Roman"/>
              </a:rPr>
              <a:t> </a:t>
            </a:r>
            <a:r>
              <a:rPr lang="en-US" spc="-5" dirty="0">
                <a:latin typeface="Comic Sans MS" panose="030F0702030302020204" pitchFamily="66" charset="0"/>
                <a:cs typeface="Calibri"/>
              </a:rPr>
              <a:t>o</a:t>
            </a:r>
            <a:r>
              <a:rPr lang="en-US" dirty="0">
                <a:latin typeface="Comic Sans MS" panose="030F0702030302020204" pitchFamily="66" charset="0"/>
                <a:cs typeface="Calibri"/>
              </a:rPr>
              <a:t>f</a:t>
            </a:r>
            <a:r>
              <a:rPr lang="en-US" spc="-40" dirty="0">
                <a:latin typeface="Comic Sans MS" panose="030F0702030302020204" pitchFamily="66" charset="0"/>
                <a:cs typeface="Times New Roman"/>
              </a:rPr>
              <a:t> </a:t>
            </a:r>
            <a:r>
              <a:rPr lang="en-US" spc="-10" dirty="0">
                <a:latin typeface="Comic Sans MS" panose="030F0702030302020204" pitchFamily="66" charset="0"/>
                <a:cs typeface="Calibri"/>
              </a:rPr>
              <a:t>the</a:t>
            </a:r>
            <a:r>
              <a:rPr lang="en-US" spc="-40" dirty="0">
                <a:latin typeface="Comic Sans MS" panose="030F0702030302020204" pitchFamily="66" charset="0"/>
                <a:cs typeface="Times New Roman"/>
              </a:rPr>
              <a:t> </a:t>
            </a:r>
            <a:r>
              <a:rPr lang="en-US" spc="-5" dirty="0">
                <a:latin typeface="Comic Sans MS" panose="030F0702030302020204" pitchFamily="66" charset="0"/>
                <a:cs typeface="Calibri"/>
              </a:rPr>
              <a:t>ho</a:t>
            </a:r>
            <a:r>
              <a:rPr lang="en-US" spc="5" dirty="0">
                <a:latin typeface="Comic Sans MS" panose="030F0702030302020204" pitchFamily="66" charset="0"/>
                <a:cs typeface="Calibri"/>
              </a:rPr>
              <a:t>u</a:t>
            </a:r>
            <a:r>
              <a:rPr lang="en-US" spc="-5" dirty="0">
                <a:latin typeface="Comic Sans MS" panose="030F0702030302020204" pitchFamily="66" charset="0"/>
                <a:cs typeface="Calibri"/>
              </a:rPr>
              <a:t>se</a:t>
            </a:r>
            <a:endParaRPr lang="en-US" dirty="0">
              <a:latin typeface="Comic Sans MS" panose="030F0702030302020204" pitchFamily="66" charset="0"/>
              <a:cs typeface="Calibri"/>
            </a:endParaRPr>
          </a:p>
        </p:txBody>
      </p:sp>
    </p:spTree>
    <p:extLst>
      <p:ext uri="{BB962C8B-B14F-4D97-AF65-F5344CB8AC3E}">
        <p14:creationId xmlns:p14="http://schemas.microsoft.com/office/powerpoint/2010/main" val="535264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5604669" y="241300"/>
            <a:ext cx="2514600" cy="381000"/>
          </a:xfrm>
          <a:prstGeom prst="rect">
            <a:avLst/>
          </a:prstGeom>
        </p:spPr>
        <p:txBody>
          <a:bodyPr vert="horz" wrap="square" lIns="0" tIns="0" rIns="0" bIns="0" rtlCol="0">
            <a:spAutoFit/>
          </a:bodyPr>
          <a:lstStyle/>
          <a:p>
            <a:pPr marL="12700">
              <a:tabLst>
                <a:tab pos="241300" algn="l"/>
              </a:tabLst>
            </a:pPr>
            <a:r>
              <a:rPr sz="2400" b="1" spc="-10" dirty="0">
                <a:latin typeface="Comic Sans MS" panose="030F0702030302020204" pitchFamily="66" charset="0"/>
                <a:cs typeface="Calibri"/>
              </a:rPr>
              <a:t>Algorit</a:t>
            </a:r>
            <a:r>
              <a:rPr sz="2400" b="1" spc="-5" dirty="0">
                <a:latin typeface="Comic Sans MS" panose="030F0702030302020204" pitchFamily="66" charset="0"/>
                <a:cs typeface="Calibri"/>
              </a:rPr>
              <a:t>hm</a:t>
            </a:r>
            <a:r>
              <a:rPr sz="2400" b="1" dirty="0">
                <a:latin typeface="Comic Sans MS" panose="030F0702030302020204" pitchFamily="66" charset="0"/>
                <a:cs typeface="Calibri"/>
              </a:rPr>
              <a:t>s</a:t>
            </a:r>
            <a:r>
              <a:rPr sz="2400" b="1" spc="-50" dirty="0">
                <a:latin typeface="Comic Sans MS" panose="030F0702030302020204" pitchFamily="66" charset="0"/>
                <a:cs typeface="Times New Roman"/>
              </a:rPr>
              <a:t> </a:t>
            </a:r>
            <a:r>
              <a:rPr sz="2400" b="1" spc="-5" dirty="0">
                <a:latin typeface="Comic Sans MS" panose="030F0702030302020204" pitchFamily="66" charset="0"/>
                <a:cs typeface="Calibri"/>
              </a:rPr>
              <a:t>u</a:t>
            </a:r>
            <a:r>
              <a:rPr sz="2400" b="1" spc="-10" dirty="0">
                <a:latin typeface="Comic Sans MS" panose="030F0702030302020204" pitchFamily="66" charset="0"/>
                <a:cs typeface="Calibri"/>
              </a:rPr>
              <a:t>sed</a:t>
            </a:r>
            <a:endParaRPr sz="2400" dirty="0">
              <a:latin typeface="Comic Sans MS" panose="030F0702030302020204" pitchFamily="66" charset="0"/>
              <a:cs typeface="Calibri"/>
            </a:endParaRPr>
          </a:p>
        </p:txBody>
      </p:sp>
      <p:sp>
        <p:nvSpPr>
          <p:cNvPr id="8" name="object 5">
            <a:extLst>
              <a:ext uri="{FF2B5EF4-FFF2-40B4-BE49-F238E27FC236}">
                <a16:creationId xmlns:a16="http://schemas.microsoft.com/office/drawing/2014/main" xmlns="" id="{10A784A1-678A-5AAB-5CA7-5076641F580B}"/>
              </a:ext>
            </a:extLst>
          </p:cNvPr>
          <p:cNvSpPr/>
          <p:nvPr/>
        </p:nvSpPr>
        <p:spPr>
          <a:xfrm>
            <a:off x="165643" y="1003300"/>
            <a:ext cx="6629400" cy="3886200"/>
          </a:xfrm>
          <a:prstGeom prst="rect">
            <a:avLst/>
          </a:prstGeom>
          <a:blipFill>
            <a:blip r:embed="rId3" cstate="print"/>
            <a:stretch>
              <a:fillRect/>
            </a:stretch>
          </a:blipFill>
        </p:spPr>
        <p:txBody>
          <a:bodyPr wrap="square" lIns="0" tIns="0" rIns="0" bIns="0" rtlCol="0"/>
          <a:lstStyle/>
          <a:p>
            <a:endParaRPr/>
          </a:p>
        </p:txBody>
      </p:sp>
      <p:sp>
        <p:nvSpPr>
          <p:cNvPr id="9" name="object 6">
            <a:extLst>
              <a:ext uri="{FF2B5EF4-FFF2-40B4-BE49-F238E27FC236}">
                <a16:creationId xmlns:a16="http://schemas.microsoft.com/office/drawing/2014/main" xmlns="" id="{51907223-E3D0-EE39-5D15-479DB72A1995}"/>
              </a:ext>
            </a:extLst>
          </p:cNvPr>
          <p:cNvSpPr/>
          <p:nvPr/>
        </p:nvSpPr>
        <p:spPr>
          <a:xfrm>
            <a:off x="6861969" y="1040114"/>
            <a:ext cx="7048500" cy="3886200"/>
          </a:xfrm>
          <a:prstGeom prst="rect">
            <a:avLst/>
          </a:prstGeom>
          <a:blipFill>
            <a:blip r:embed="rId4" cstate="print"/>
            <a:stretch>
              <a:fillRect/>
            </a:stretch>
          </a:blipFill>
        </p:spPr>
        <p:txBody>
          <a:bodyPr wrap="square" lIns="0" tIns="0" rIns="0" bIns="0" rtlCol="0"/>
          <a:lstStyle/>
          <a:p>
            <a:endParaRPr/>
          </a:p>
        </p:txBody>
      </p:sp>
      <p:sp>
        <p:nvSpPr>
          <p:cNvPr id="10" name="object 3">
            <a:extLst>
              <a:ext uri="{FF2B5EF4-FFF2-40B4-BE49-F238E27FC236}">
                <a16:creationId xmlns:a16="http://schemas.microsoft.com/office/drawing/2014/main" xmlns="" id="{9C361347-6277-2263-979A-C013CC26B8D5}"/>
              </a:ext>
            </a:extLst>
          </p:cNvPr>
          <p:cNvSpPr txBox="1"/>
          <p:nvPr/>
        </p:nvSpPr>
        <p:spPr>
          <a:xfrm>
            <a:off x="651669" y="5575300"/>
            <a:ext cx="7315200" cy="1517338"/>
          </a:xfrm>
          <a:prstGeom prst="rect">
            <a:avLst/>
          </a:prstGeom>
        </p:spPr>
        <p:txBody>
          <a:bodyPr vert="horz" wrap="square" lIns="0" tIns="0" rIns="0" bIns="0" rtlCol="0">
            <a:spAutoFit/>
          </a:bodyPr>
          <a:lstStyle/>
          <a:p>
            <a:pPr marL="469265" marR="69850" indent="-227965">
              <a:lnSpc>
                <a:spcPct val="110000"/>
              </a:lnSpc>
              <a:spcBef>
                <a:spcPts val="790"/>
              </a:spcBef>
              <a:buSzPct val="66666"/>
              <a:buFont typeface="Symbol"/>
              <a:buChar char=""/>
              <a:tabLst>
                <a:tab pos="469900" algn="l"/>
                <a:tab pos="1700530" algn="l"/>
                <a:tab pos="2559685" algn="l"/>
                <a:tab pos="3162935" algn="l"/>
              </a:tabLst>
            </a:pPr>
            <a:r>
              <a:rPr dirty="0">
                <a:solidFill>
                  <a:schemeClr val="tx2">
                    <a:lumMod val="40000"/>
                    <a:lumOff val="60000"/>
                  </a:schemeClr>
                </a:solidFill>
                <a:latin typeface="Comic Sans MS" panose="030F0702030302020204" pitchFamily="66" charset="0"/>
                <a:cs typeface="Calibri"/>
              </a:rPr>
              <a:t>Maximu</a:t>
            </a:r>
            <a:r>
              <a:rPr spc="-15" dirty="0">
                <a:solidFill>
                  <a:schemeClr val="tx2">
                    <a:lumMod val="40000"/>
                    <a:lumOff val="60000"/>
                  </a:schemeClr>
                </a:solidFill>
                <a:latin typeface="Comic Sans MS" panose="030F0702030302020204" pitchFamily="66" charset="0"/>
                <a:cs typeface="Calibri"/>
              </a:rPr>
              <a:t>m</a:t>
            </a:r>
            <a:r>
              <a:rPr spc="-15" dirty="0">
                <a:solidFill>
                  <a:schemeClr val="tx2">
                    <a:lumMod val="40000"/>
                    <a:lumOff val="60000"/>
                  </a:schemeClr>
                </a:solidFill>
                <a:latin typeface="Comic Sans MS" panose="030F0702030302020204" pitchFamily="66" charset="0"/>
                <a:cs typeface="Times New Roman"/>
              </a:rPr>
              <a:t>	</a:t>
            </a:r>
            <a:r>
              <a:rPr spc="-5" dirty="0">
                <a:solidFill>
                  <a:schemeClr val="tx2">
                    <a:lumMod val="40000"/>
                    <a:lumOff val="60000"/>
                  </a:schemeClr>
                </a:solidFill>
                <a:latin typeface="Comic Sans MS" panose="030F0702030302020204" pitchFamily="66" charset="0"/>
                <a:cs typeface="Calibri"/>
              </a:rPr>
              <a:t>sc</a:t>
            </a:r>
            <a:r>
              <a:rPr spc="-10" dirty="0">
                <a:solidFill>
                  <a:schemeClr val="tx2">
                    <a:lumMod val="40000"/>
                    <a:lumOff val="60000"/>
                  </a:schemeClr>
                </a:solidFill>
                <a:latin typeface="Comic Sans MS" panose="030F0702030302020204" pitchFamily="66" charset="0"/>
                <a:cs typeface="Calibri"/>
              </a:rPr>
              <a:t>o</a:t>
            </a:r>
            <a:r>
              <a:rPr spc="-20" dirty="0">
                <a:solidFill>
                  <a:schemeClr val="tx2">
                    <a:lumMod val="40000"/>
                    <a:lumOff val="60000"/>
                  </a:schemeClr>
                </a:solidFill>
                <a:latin typeface="Comic Sans MS" panose="030F0702030302020204" pitchFamily="66" charset="0"/>
                <a:cs typeface="Calibri"/>
              </a:rPr>
              <a:t>r</a:t>
            </a:r>
            <a:r>
              <a:rPr spc="-10" dirty="0">
                <a:solidFill>
                  <a:schemeClr val="tx2">
                    <a:lumMod val="40000"/>
                    <a:lumOff val="60000"/>
                  </a:schemeClr>
                </a:solidFill>
                <a:latin typeface="Comic Sans MS" panose="030F0702030302020204" pitchFamily="66" charset="0"/>
                <a:cs typeface="Calibri"/>
              </a:rPr>
              <a:t>e</a:t>
            </a:r>
            <a:r>
              <a:rPr dirty="0">
                <a:solidFill>
                  <a:schemeClr val="tx2">
                    <a:lumMod val="40000"/>
                    <a:lumOff val="60000"/>
                  </a:schemeClr>
                </a:solidFill>
                <a:latin typeface="Comic Sans MS" panose="030F0702030302020204" pitchFamily="66" charset="0"/>
                <a:cs typeface="Times New Roman"/>
              </a:rPr>
              <a:t>	</a:t>
            </a:r>
            <a:r>
              <a:rPr spc="-5" dirty="0">
                <a:solidFill>
                  <a:schemeClr val="tx2">
                    <a:lumMod val="40000"/>
                    <a:lumOff val="60000"/>
                  </a:schemeClr>
                </a:solidFill>
                <a:latin typeface="Comic Sans MS" panose="030F0702030302020204" pitchFamily="66" charset="0"/>
                <a:cs typeface="Calibri"/>
              </a:rPr>
              <a:t>o</a:t>
            </a:r>
            <a:r>
              <a:rPr dirty="0">
                <a:solidFill>
                  <a:schemeClr val="tx2">
                    <a:lumMod val="40000"/>
                    <a:lumOff val="60000"/>
                  </a:schemeClr>
                </a:solidFill>
                <a:latin typeface="Comic Sans MS" panose="030F0702030302020204" pitchFamily="66" charset="0"/>
                <a:cs typeface="Calibri"/>
              </a:rPr>
              <a:t>f</a:t>
            </a:r>
            <a:r>
              <a:rPr dirty="0">
                <a:solidFill>
                  <a:schemeClr val="tx2">
                    <a:lumMod val="40000"/>
                    <a:lumOff val="60000"/>
                  </a:schemeClr>
                </a:solidFill>
                <a:latin typeface="Comic Sans MS" panose="030F0702030302020204" pitchFamily="66" charset="0"/>
                <a:cs typeface="Times New Roman"/>
              </a:rPr>
              <a:t>	</a:t>
            </a:r>
            <a:r>
              <a:rPr dirty="0">
                <a:solidFill>
                  <a:schemeClr val="tx2">
                    <a:lumMod val="40000"/>
                    <a:lumOff val="60000"/>
                  </a:schemeClr>
                </a:solidFill>
                <a:latin typeface="Comic Sans MS" panose="030F0702030302020204" pitchFamily="66" charset="0"/>
                <a:cs typeface="Calibri"/>
              </a:rPr>
              <a:t>Ra</a:t>
            </a:r>
            <a:r>
              <a:rPr spc="5" dirty="0">
                <a:solidFill>
                  <a:schemeClr val="tx2">
                    <a:lumMod val="40000"/>
                    <a:lumOff val="60000"/>
                  </a:schemeClr>
                </a:solidFill>
                <a:latin typeface="Comic Sans MS" panose="030F0702030302020204" pitchFamily="66" charset="0"/>
                <a:cs typeface="Calibri"/>
              </a:rPr>
              <a:t>n</a:t>
            </a:r>
            <a:r>
              <a:rPr dirty="0">
                <a:solidFill>
                  <a:schemeClr val="tx2">
                    <a:lumMod val="40000"/>
                    <a:lumOff val="60000"/>
                  </a:schemeClr>
                </a:solidFill>
                <a:latin typeface="Comic Sans MS" panose="030F0702030302020204" pitchFamily="66" charset="0"/>
                <a:cs typeface="Calibri"/>
              </a:rPr>
              <a:t>d</a:t>
            </a:r>
            <a:r>
              <a:rPr spc="-5" dirty="0">
                <a:solidFill>
                  <a:schemeClr val="tx2">
                    <a:lumMod val="40000"/>
                    <a:lumOff val="60000"/>
                  </a:schemeClr>
                </a:solidFill>
                <a:latin typeface="Comic Sans MS" panose="030F0702030302020204" pitchFamily="66" charset="0"/>
                <a:cs typeface="Calibri"/>
              </a:rPr>
              <a:t>omFo</a:t>
            </a:r>
            <a:r>
              <a:rPr dirty="0">
                <a:solidFill>
                  <a:schemeClr val="tx2">
                    <a:lumMod val="40000"/>
                    <a:lumOff val="60000"/>
                  </a:schemeClr>
                </a:solidFill>
                <a:latin typeface="Comic Sans MS" panose="030F0702030302020204" pitchFamily="66" charset="0"/>
                <a:cs typeface="Calibri"/>
              </a:rPr>
              <a:t>r</a:t>
            </a:r>
            <a:r>
              <a:rPr spc="-10" dirty="0">
                <a:solidFill>
                  <a:schemeClr val="tx2">
                    <a:lumMod val="40000"/>
                    <a:lumOff val="60000"/>
                  </a:schemeClr>
                </a:solidFill>
                <a:latin typeface="Comic Sans MS" panose="030F0702030302020204" pitchFamily="66" charset="0"/>
                <a:cs typeface="Calibri"/>
              </a:rPr>
              <a:t>estRegresso</a:t>
            </a:r>
            <a:r>
              <a:rPr spc="-20" dirty="0">
                <a:solidFill>
                  <a:schemeClr val="tx2">
                    <a:lumMod val="40000"/>
                    <a:lumOff val="60000"/>
                  </a:schemeClr>
                </a:solidFill>
                <a:latin typeface="Comic Sans MS" panose="030F0702030302020204" pitchFamily="66" charset="0"/>
                <a:cs typeface="Calibri"/>
              </a:rPr>
              <a:t>r</a:t>
            </a:r>
            <a:r>
              <a:rPr spc="-5" dirty="0">
                <a:solidFill>
                  <a:schemeClr val="tx2">
                    <a:lumMod val="40000"/>
                    <a:lumOff val="60000"/>
                  </a:schemeClr>
                </a:solidFill>
                <a:latin typeface="Comic Sans MS" panose="030F0702030302020204" pitchFamily="66" charset="0"/>
                <a:cs typeface="Calibri"/>
              </a:rPr>
              <a:t>()</a:t>
            </a:r>
            <a:r>
              <a:rPr spc="-5" dirty="0">
                <a:solidFill>
                  <a:schemeClr val="tx2">
                    <a:lumMod val="40000"/>
                    <a:lumOff val="60000"/>
                  </a:schemeClr>
                </a:solidFill>
                <a:latin typeface="Comic Sans MS" panose="030F0702030302020204" pitchFamily="66" charset="0"/>
                <a:cs typeface="Times New Roman"/>
              </a:rPr>
              <a:t> </a:t>
            </a:r>
            <a:r>
              <a:rPr spc="-15" dirty="0">
                <a:solidFill>
                  <a:schemeClr val="tx2">
                    <a:lumMod val="40000"/>
                    <a:lumOff val="60000"/>
                  </a:schemeClr>
                </a:solidFill>
                <a:latin typeface="Comic Sans MS" panose="030F0702030302020204" pitchFamily="66" charset="0"/>
                <a:cs typeface="Calibri"/>
              </a:rPr>
              <a:t>0</a:t>
            </a:r>
            <a:r>
              <a:rPr dirty="0">
                <a:solidFill>
                  <a:schemeClr val="tx2">
                    <a:lumMod val="40000"/>
                    <a:lumOff val="60000"/>
                  </a:schemeClr>
                </a:solidFill>
                <a:latin typeface="Comic Sans MS" panose="030F0702030302020204" pitchFamily="66" charset="0"/>
                <a:cs typeface="Calibri"/>
              </a:rPr>
              <a:t>.</a:t>
            </a:r>
            <a:r>
              <a:rPr spc="-15" dirty="0">
                <a:solidFill>
                  <a:schemeClr val="tx2">
                    <a:lumMod val="40000"/>
                    <a:lumOff val="60000"/>
                  </a:schemeClr>
                </a:solidFill>
                <a:latin typeface="Comic Sans MS" panose="030F0702030302020204" pitchFamily="66" charset="0"/>
                <a:cs typeface="Calibri"/>
              </a:rPr>
              <a:t>813</a:t>
            </a:r>
            <a:r>
              <a:rPr spc="-5" dirty="0">
                <a:solidFill>
                  <a:schemeClr val="tx2">
                    <a:lumMod val="40000"/>
                    <a:lumOff val="60000"/>
                  </a:schemeClr>
                </a:solidFill>
                <a:latin typeface="Comic Sans MS" panose="030F0702030302020204" pitchFamily="66" charset="0"/>
                <a:cs typeface="Calibri"/>
              </a:rPr>
              <a:t>4</a:t>
            </a:r>
            <a:r>
              <a:rPr spc="-15" dirty="0">
                <a:solidFill>
                  <a:schemeClr val="tx2">
                    <a:lumMod val="40000"/>
                    <a:lumOff val="60000"/>
                  </a:schemeClr>
                </a:solidFill>
                <a:latin typeface="Comic Sans MS" panose="030F0702030302020204" pitchFamily="66" charset="0"/>
                <a:cs typeface="Calibri"/>
              </a:rPr>
              <a:t>65</a:t>
            </a:r>
            <a:r>
              <a:rPr spc="-5" dirty="0">
                <a:solidFill>
                  <a:schemeClr val="tx2">
                    <a:lumMod val="40000"/>
                    <a:lumOff val="60000"/>
                  </a:schemeClr>
                </a:solidFill>
                <a:latin typeface="Comic Sans MS" panose="030F0702030302020204" pitchFamily="66" charset="0"/>
                <a:cs typeface="Calibri"/>
              </a:rPr>
              <a:t>8</a:t>
            </a:r>
            <a:r>
              <a:rPr spc="-15" dirty="0">
                <a:solidFill>
                  <a:schemeClr val="tx2">
                    <a:lumMod val="40000"/>
                    <a:lumOff val="60000"/>
                  </a:schemeClr>
                </a:solidFill>
                <a:latin typeface="Comic Sans MS" panose="030F0702030302020204" pitchFamily="66" charset="0"/>
                <a:cs typeface="Calibri"/>
              </a:rPr>
              <a:t>3</a:t>
            </a:r>
            <a:r>
              <a:rPr spc="-5" dirty="0">
                <a:solidFill>
                  <a:schemeClr val="tx2">
                    <a:lumMod val="40000"/>
                    <a:lumOff val="60000"/>
                  </a:schemeClr>
                </a:solidFill>
                <a:latin typeface="Comic Sans MS" panose="030F0702030302020204" pitchFamily="66" charset="0"/>
                <a:cs typeface="Calibri"/>
              </a:rPr>
              <a:t>9</a:t>
            </a:r>
            <a:r>
              <a:rPr spc="-15" dirty="0">
                <a:solidFill>
                  <a:schemeClr val="tx2">
                    <a:lumMod val="40000"/>
                    <a:lumOff val="60000"/>
                  </a:schemeClr>
                </a:solidFill>
                <a:latin typeface="Comic Sans MS" panose="030F0702030302020204" pitchFamily="66" charset="0"/>
                <a:cs typeface="Calibri"/>
              </a:rPr>
              <a:t>60</a:t>
            </a:r>
            <a:r>
              <a:rPr spc="-5" dirty="0">
                <a:solidFill>
                  <a:schemeClr val="tx2">
                    <a:lumMod val="40000"/>
                    <a:lumOff val="60000"/>
                  </a:schemeClr>
                </a:solidFill>
                <a:latin typeface="Comic Sans MS" panose="030F0702030302020204" pitchFamily="66" charset="0"/>
                <a:cs typeface="Calibri"/>
              </a:rPr>
              <a:t>9</a:t>
            </a:r>
            <a:r>
              <a:rPr spc="-15" dirty="0">
                <a:solidFill>
                  <a:schemeClr val="tx2">
                    <a:lumMod val="40000"/>
                    <a:lumOff val="60000"/>
                  </a:schemeClr>
                </a:solidFill>
                <a:latin typeface="Comic Sans MS" panose="030F0702030302020204" pitchFamily="66" charset="0"/>
                <a:cs typeface="Calibri"/>
              </a:rPr>
              <a:t>5</a:t>
            </a:r>
            <a:r>
              <a:rPr spc="-5" dirty="0">
                <a:solidFill>
                  <a:schemeClr val="tx2">
                    <a:lumMod val="40000"/>
                    <a:lumOff val="60000"/>
                  </a:schemeClr>
                </a:solidFill>
                <a:latin typeface="Comic Sans MS" panose="030F0702030302020204" pitchFamily="66" charset="0"/>
                <a:cs typeface="Calibri"/>
              </a:rPr>
              <a:t>7</a:t>
            </a:r>
            <a:r>
              <a:rPr spc="-15" dirty="0">
                <a:solidFill>
                  <a:schemeClr val="tx2">
                    <a:lumMod val="40000"/>
                    <a:lumOff val="60000"/>
                  </a:schemeClr>
                </a:solidFill>
                <a:latin typeface="Comic Sans MS" panose="030F0702030302020204" pitchFamily="66" charset="0"/>
                <a:cs typeface="Calibri"/>
              </a:rPr>
              <a:t>3</a:t>
            </a:r>
            <a:r>
              <a:rPr spc="-10" dirty="0">
                <a:solidFill>
                  <a:schemeClr val="tx2">
                    <a:lumMod val="40000"/>
                    <a:lumOff val="60000"/>
                  </a:schemeClr>
                </a:solidFill>
                <a:latin typeface="Comic Sans MS" panose="030F0702030302020204" pitchFamily="66" charset="0"/>
                <a:cs typeface="Calibri"/>
              </a:rPr>
              <a:t>5</a:t>
            </a:r>
            <a:r>
              <a:rPr spc="-45" dirty="0">
                <a:solidFill>
                  <a:schemeClr val="tx2">
                    <a:lumMod val="40000"/>
                    <a:lumOff val="60000"/>
                  </a:schemeClr>
                </a:solidFill>
                <a:latin typeface="Comic Sans MS" panose="030F0702030302020204" pitchFamily="66" charset="0"/>
                <a:cs typeface="Times New Roman"/>
              </a:rPr>
              <a:t> </a:t>
            </a:r>
            <a:r>
              <a:rPr spc="-10" dirty="0">
                <a:solidFill>
                  <a:schemeClr val="tx2">
                    <a:lumMod val="40000"/>
                    <a:lumOff val="60000"/>
                  </a:schemeClr>
                </a:solidFill>
                <a:latin typeface="Comic Sans MS" panose="030F0702030302020204" pitchFamily="66" charset="0"/>
                <a:cs typeface="Calibri"/>
              </a:rPr>
              <a:t>at</a:t>
            </a:r>
            <a:r>
              <a:rPr spc="-40" dirty="0">
                <a:solidFill>
                  <a:schemeClr val="tx2">
                    <a:lumMod val="40000"/>
                    <a:lumOff val="60000"/>
                  </a:schemeClr>
                </a:solidFill>
                <a:latin typeface="Comic Sans MS" panose="030F0702030302020204" pitchFamily="66" charset="0"/>
                <a:cs typeface="Times New Roman"/>
              </a:rPr>
              <a:t> </a:t>
            </a:r>
            <a:r>
              <a:rPr dirty="0">
                <a:solidFill>
                  <a:schemeClr val="tx2">
                    <a:lumMod val="40000"/>
                    <a:lumOff val="60000"/>
                  </a:schemeClr>
                </a:solidFill>
                <a:latin typeface="Comic Sans MS" panose="030F0702030302020204" pitchFamily="66" charset="0"/>
                <a:cs typeface="Calibri"/>
              </a:rPr>
              <a:t>Rand</a:t>
            </a:r>
            <a:r>
              <a:rPr spc="-5" dirty="0">
                <a:solidFill>
                  <a:schemeClr val="tx2">
                    <a:lumMod val="40000"/>
                    <a:lumOff val="60000"/>
                  </a:schemeClr>
                </a:solidFill>
                <a:latin typeface="Comic Sans MS" panose="030F0702030302020204" pitchFamily="66" charset="0"/>
                <a:cs typeface="Calibri"/>
              </a:rPr>
              <a:t>o</a:t>
            </a:r>
            <a:r>
              <a:rPr dirty="0">
                <a:solidFill>
                  <a:schemeClr val="tx2">
                    <a:lumMod val="40000"/>
                    <a:lumOff val="60000"/>
                  </a:schemeClr>
                </a:solidFill>
                <a:latin typeface="Comic Sans MS" panose="030F0702030302020204" pitchFamily="66" charset="0"/>
                <a:cs typeface="Calibri"/>
              </a:rPr>
              <a:t>m</a:t>
            </a:r>
            <a:r>
              <a:rPr spc="-40" dirty="0">
                <a:solidFill>
                  <a:schemeClr val="tx2">
                    <a:lumMod val="40000"/>
                    <a:lumOff val="60000"/>
                  </a:schemeClr>
                </a:solidFill>
                <a:latin typeface="Comic Sans MS" panose="030F0702030302020204" pitchFamily="66" charset="0"/>
                <a:cs typeface="Times New Roman"/>
              </a:rPr>
              <a:t> </a:t>
            </a:r>
            <a:r>
              <a:rPr spc="-5" dirty="0">
                <a:solidFill>
                  <a:schemeClr val="tx2">
                    <a:lumMod val="40000"/>
                    <a:lumOff val="60000"/>
                  </a:schemeClr>
                </a:solidFill>
                <a:latin typeface="Comic Sans MS" panose="030F0702030302020204" pitchFamily="66" charset="0"/>
                <a:cs typeface="Calibri"/>
              </a:rPr>
              <a:t>st</a:t>
            </a:r>
            <a:r>
              <a:rPr dirty="0">
                <a:solidFill>
                  <a:schemeClr val="tx2">
                    <a:lumMod val="40000"/>
                    <a:lumOff val="60000"/>
                  </a:schemeClr>
                </a:solidFill>
                <a:latin typeface="Comic Sans MS" panose="030F0702030302020204" pitchFamily="66" charset="0"/>
                <a:cs typeface="Calibri"/>
              </a:rPr>
              <a:t>a</a:t>
            </a:r>
            <a:r>
              <a:rPr spc="-10" dirty="0">
                <a:solidFill>
                  <a:schemeClr val="tx2">
                    <a:lumMod val="40000"/>
                    <a:lumOff val="60000"/>
                  </a:schemeClr>
                </a:solidFill>
                <a:latin typeface="Comic Sans MS" panose="030F0702030302020204" pitchFamily="66" charset="0"/>
                <a:cs typeface="Calibri"/>
              </a:rPr>
              <a:t>te</a:t>
            </a:r>
            <a:r>
              <a:rPr spc="-40" dirty="0">
                <a:solidFill>
                  <a:schemeClr val="tx2">
                    <a:lumMod val="40000"/>
                    <a:lumOff val="60000"/>
                  </a:schemeClr>
                </a:solidFill>
                <a:latin typeface="Comic Sans MS" panose="030F0702030302020204" pitchFamily="66" charset="0"/>
                <a:cs typeface="Times New Roman"/>
              </a:rPr>
              <a:t> </a:t>
            </a:r>
            <a:r>
              <a:rPr spc="-15" dirty="0">
                <a:solidFill>
                  <a:schemeClr val="tx2">
                    <a:lumMod val="40000"/>
                    <a:lumOff val="60000"/>
                  </a:schemeClr>
                </a:solidFill>
                <a:latin typeface="Comic Sans MS" panose="030F0702030302020204" pitchFamily="66" charset="0"/>
                <a:cs typeface="Calibri"/>
              </a:rPr>
              <a:t>10</a:t>
            </a:r>
            <a:r>
              <a:rPr spc="-10" dirty="0">
                <a:solidFill>
                  <a:schemeClr val="tx2">
                    <a:lumMod val="40000"/>
                    <a:lumOff val="60000"/>
                  </a:schemeClr>
                </a:solidFill>
                <a:latin typeface="Comic Sans MS" panose="030F0702030302020204" pitchFamily="66" charset="0"/>
                <a:cs typeface="Calibri"/>
              </a:rPr>
              <a:t>7</a:t>
            </a:r>
            <a:endParaRPr dirty="0">
              <a:solidFill>
                <a:schemeClr val="tx2">
                  <a:lumMod val="40000"/>
                  <a:lumOff val="60000"/>
                </a:schemeClr>
              </a:solidFill>
              <a:latin typeface="Comic Sans MS" panose="030F0702030302020204" pitchFamily="66" charset="0"/>
              <a:cs typeface="Calibri"/>
            </a:endParaRPr>
          </a:p>
          <a:p>
            <a:pPr marL="241300">
              <a:spcBef>
                <a:spcPts val="165"/>
              </a:spcBef>
              <a:tabLst>
                <a:tab pos="469265" algn="l"/>
              </a:tabLst>
            </a:pPr>
            <a:r>
              <a:rPr spc="-5" dirty="0">
                <a:solidFill>
                  <a:schemeClr val="tx2">
                    <a:lumMod val="40000"/>
                    <a:lumOff val="60000"/>
                  </a:schemeClr>
                </a:solidFill>
                <a:latin typeface="Comic Sans MS" panose="030F0702030302020204" pitchFamily="66" charset="0"/>
                <a:cs typeface="Symbol"/>
              </a:rPr>
              <a:t></a:t>
            </a:r>
            <a:r>
              <a:rPr spc="-5" dirty="0">
                <a:solidFill>
                  <a:schemeClr val="tx2">
                    <a:lumMod val="40000"/>
                    <a:lumOff val="60000"/>
                  </a:schemeClr>
                </a:solidFill>
                <a:latin typeface="Comic Sans MS" panose="030F0702030302020204" pitchFamily="66" charset="0"/>
                <a:cs typeface="Times New Roman"/>
              </a:rPr>
              <a:t>	</a:t>
            </a:r>
            <a:r>
              <a:rPr spc="-15" dirty="0">
                <a:solidFill>
                  <a:schemeClr val="tx2">
                    <a:lumMod val="40000"/>
                    <a:lumOff val="60000"/>
                  </a:schemeClr>
                </a:solidFill>
                <a:latin typeface="Comic Sans MS" panose="030F0702030302020204" pitchFamily="66" charset="0"/>
                <a:cs typeface="Calibri"/>
              </a:rPr>
              <a:t>T</a:t>
            </a:r>
            <a:r>
              <a:rPr spc="-5" dirty="0">
                <a:solidFill>
                  <a:schemeClr val="tx2">
                    <a:lumMod val="40000"/>
                    <a:lumOff val="60000"/>
                  </a:schemeClr>
                </a:solidFill>
                <a:latin typeface="Comic Sans MS" panose="030F0702030302020204" pitchFamily="66" charset="0"/>
                <a:cs typeface="Calibri"/>
              </a:rPr>
              <a:t>r</a:t>
            </a:r>
            <a:r>
              <a:rPr dirty="0">
                <a:solidFill>
                  <a:schemeClr val="tx2">
                    <a:lumMod val="40000"/>
                    <a:lumOff val="60000"/>
                  </a:schemeClr>
                </a:solidFill>
                <a:latin typeface="Comic Sans MS" panose="030F0702030302020204" pitchFamily="66" charset="0"/>
                <a:cs typeface="Calibri"/>
              </a:rPr>
              <a:t>ai</a:t>
            </a:r>
            <a:r>
              <a:rPr spc="-10" dirty="0">
                <a:solidFill>
                  <a:schemeClr val="tx2">
                    <a:lumMod val="40000"/>
                    <a:lumOff val="60000"/>
                  </a:schemeClr>
                </a:solidFill>
                <a:latin typeface="Comic Sans MS" panose="030F0702030302020204" pitchFamily="66" charset="0"/>
                <a:cs typeface="Calibri"/>
              </a:rPr>
              <a:t>n</a:t>
            </a:r>
            <a:r>
              <a:rPr dirty="0">
                <a:solidFill>
                  <a:schemeClr val="tx2">
                    <a:lumMod val="40000"/>
                    <a:lumOff val="60000"/>
                  </a:schemeClr>
                </a:solidFill>
                <a:latin typeface="Comic Sans MS" panose="030F0702030302020204" pitchFamily="66" charset="0"/>
                <a:cs typeface="Calibri"/>
              </a:rPr>
              <a:t>i</a:t>
            </a:r>
            <a:r>
              <a:rPr spc="5" dirty="0">
                <a:solidFill>
                  <a:schemeClr val="tx2">
                    <a:lumMod val="40000"/>
                    <a:lumOff val="60000"/>
                  </a:schemeClr>
                </a:solidFill>
                <a:latin typeface="Comic Sans MS" panose="030F0702030302020204" pitchFamily="66" charset="0"/>
                <a:cs typeface="Calibri"/>
              </a:rPr>
              <a:t>n</a:t>
            </a:r>
            <a:r>
              <a:rPr spc="-10" dirty="0">
                <a:solidFill>
                  <a:schemeClr val="tx2">
                    <a:lumMod val="40000"/>
                    <a:lumOff val="60000"/>
                  </a:schemeClr>
                </a:solidFill>
                <a:latin typeface="Comic Sans MS" panose="030F0702030302020204" pitchFamily="66" charset="0"/>
                <a:cs typeface="Calibri"/>
              </a:rPr>
              <a:t>g</a:t>
            </a:r>
            <a:r>
              <a:rPr spc="-40" dirty="0">
                <a:solidFill>
                  <a:schemeClr val="tx2">
                    <a:lumMod val="40000"/>
                    <a:lumOff val="60000"/>
                  </a:schemeClr>
                </a:solidFill>
                <a:latin typeface="Comic Sans MS" panose="030F0702030302020204" pitchFamily="66" charset="0"/>
                <a:cs typeface="Times New Roman"/>
              </a:rPr>
              <a:t> </a:t>
            </a:r>
            <a:r>
              <a:rPr spc="-5" dirty="0">
                <a:solidFill>
                  <a:schemeClr val="tx2">
                    <a:lumMod val="40000"/>
                    <a:lumOff val="60000"/>
                  </a:schemeClr>
                </a:solidFill>
                <a:latin typeface="Comic Sans MS" panose="030F0702030302020204" pitchFamily="66" charset="0"/>
                <a:cs typeface="Calibri"/>
              </a:rPr>
              <a:t>sc</a:t>
            </a:r>
            <a:r>
              <a:rPr spc="-10" dirty="0">
                <a:solidFill>
                  <a:schemeClr val="tx2">
                    <a:lumMod val="40000"/>
                    <a:lumOff val="60000"/>
                  </a:schemeClr>
                </a:solidFill>
                <a:latin typeface="Comic Sans MS" panose="030F0702030302020204" pitchFamily="66" charset="0"/>
                <a:cs typeface="Calibri"/>
              </a:rPr>
              <a:t>ore</a:t>
            </a:r>
            <a:r>
              <a:rPr spc="-40" dirty="0">
                <a:solidFill>
                  <a:schemeClr val="tx2">
                    <a:lumMod val="40000"/>
                    <a:lumOff val="60000"/>
                  </a:schemeClr>
                </a:solidFill>
                <a:latin typeface="Comic Sans MS" panose="030F0702030302020204" pitchFamily="66" charset="0"/>
                <a:cs typeface="Times New Roman"/>
              </a:rPr>
              <a:t> </a:t>
            </a:r>
            <a:r>
              <a:rPr dirty="0">
                <a:solidFill>
                  <a:schemeClr val="tx2">
                    <a:lumMod val="40000"/>
                    <a:lumOff val="60000"/>
                  </a:schemeClr>
                </a:solidFill>
                <a:latin typeface="Comic Sans MS" panose="030F0702030302020204" pitchFamily="66" charset="0"/>
                <a:cs typeface="Calibri"/>
              </a:rPr>
              <a:t>is</a:t>
            </a:r>
            <a:r>
              <a:rPr spc="-30" dirty="0">
                <a:solidFill>
                  <a:schemeClr val="tx2">
                    <a:lumMod val="40000"/>
                    <a:lumOff val="60000"/>
                  </a:schemeClr>
                </a:solidFill>
                <a:latin typeface="Comic Sans MS" panose="030F0702030302020204" pitchFamily="66" charset="0"/>
                <a:cs typeface="Times New Roman"/>
              </a:rPr>
              <a:t> </a:t>
            </a:r>
            <a:r>
              <a:rPr spc="-15" dirty="0">
                <a:solidFill>
                  <a:schemeClr val="tx2">
                    <a:lumMod val="40000"/>
                    <a:lumOff val="60000"/>
                  </a:schemeClr>
                </a:solidFill>
                <a:latin typeface="Comic Sans MS" panose="030F0702030302020204" pitchFamily="66" charset="0"/>
                <a:cs typeface="Calibri"/>
              </a:rPr>
              <a:t>0</a:t>
            </a:r>
            <a:r>
              <a:rPr dirty="0">
                <a:solidFill>
                  <a:schemeClr val="tx2">
                    <a:lumMod val="40000"/>
                    <a:lumOff val="60000"/>
                  </a:schemeClr>
                </a:solidFill>
                <a:latin typeface="Comic Sans MS" panose="030F0702030302020204" pitchFamily="66" charset="0"/>
                <a:cs typeface="Calibri"/>
              </a:rPr>
              <a:t>.</a:t>
            </a:r>
            <a:r>
              <a:rPr spc="-15" dirty="0">
                <a:solidFill>
                  <a:schemeClr val="tx2">
                    <a:lumMod val="40000"/>
                    <a:lumOff val="60000"/>
                  </a:schemeClr>
                </a:solidFill>
                <a:latin typeface="Comic Sans MS" panose="030F0702030302020204" pitchFamily="66" charset="0"/>
                <a:cs typeface="Calibri"/>
              </a:rPr>
              <a:t>9533</a:t>
            </a:r>
            <a:r>
              <a:rPr spc="-5" dirty="0">
                <a:solidFill>
                  <a:schemeClr val="tx2">
                    <a:lumMod val="40000"/>
                    <a:lumOff val="60000"/>
                  </a:schemeClr>
                </a:solidFill>
                <a:latin typeface="Comic Sans MS" panose="030F0702030302020204" pitchFamily="66" charset="0"/>
                <a:cs typeface="Calibri"/>
              </a:rPr>
              <a:t>8</a:t>
            </a:r>
            <a:r>
              <a:rPr spc="-15" dirty="0">
                <a:solidFill>
                  <a:schemeClr val="tx2">
                    <a:lumMod val="40000"/>
                    <a:lumOff val="60000"/>
                  </a:schemeClr>
                </a:solidFill>
                <a:latin typeface="Comic Sans MS" panose="030F0702030302020204" pitchFamily="66" charset="0"/>
                <a:cs typeface="Calibri"/>
              </a:rPr>
              <a:t>4</a:t>
            </a:r>
            <a:r>
              <a:rPr spc="-5" dirty="0">
                <a:solidFill>
                  <a:schemeClr val="tx2">
                    <a:lumMod val="40000"/>
                    <a:lumOff val="60000"/>
                  </a:schemeClr>
                </a:solidFill>
                <a:latin typeface="Comic Sans MS" panose="030F0702030302020204" pitchFamily="66" charset="0"/>
                <a:cs typeface="Calibri"/>
              </a:rPr>
              <a:t>3</a:t>
            </a:r>
            <a:r>
              <a:rPr spc="-15" dirty="0">
                <a:solidFill>
                  <a:schemeClr val="tx2">
                    <a:lumMod val="40000"/>
                    <a:lumOff val="60000"/>
                  </a:schemeClr>
                </a:solidFill>
                <a:latin typeface="Comic Sans MS" panose="030F0702030302020204" pitchFamily="66" charset="0"/>
                <a:cs typeface="Calibri"/>
              </a:rPr>
              <a:t>30</a:t>
            </a:r>
            <a:r>
              <a:rPr spc="-5" dirty="0">
                <a:solidFill>
                  <a:schemeClr val="tx2">
                    <a:lumMod val="40000"/>
                    <a:lumOff val="60000"/>
                  </a:schemeClr>
                </a:solidFill>
                <a:latin typeface="Comic Sans MS" panose="030F0702030302020204" pitchFamily="66" charset="0"/>
                <a:cs typeface="Calibri"/>
              </a:rPr>
              <a:t>4</a:t>
            </a:r>
            <a:r>
              <a:rPr spc="-15" dirty="0">
                <a:solidFill>
                  <a:schemeClr val="tx2">
                    <a:lumMod val="40000"/>
                    <a:lumOff val="60000"/>
                  </a:schemeClr>
                </a:solidFill>
                <a:latin typeface="Comic Sans MS" panose="030F0702030302020204" pitchFamily="66" charset="0"/>
                <a:cs typeface="Calibri"/>
              </a:rPr>
              <a:t>26</a:t>
            </a:r>
            <a:r>
              <a:rPr spc="-5" dirty="0">
                <a:solidFill>
                  <a:schemeClr val="tx2">
                    <a:lumMod val="40000"/>
                    <a:lumOff val="60000"/>
                  </a:schemeClr>
                </a:solidFill>
                <a:latin typeface="Comic Sans MS" panose="030F0702030302020204" pitchFamily="66" charset="0"/>
                <a:cs typeface="Calibri"/>
              </a:rPr>
              <a:t>2</a:t>
            </a:r>
            <a:r>
              <a:rPr spc="-15" dirty="0">
                <a:solidFill>
                  <a:schemeClr val="tx2">
                    <a:lumMod val="40000"/>
                    <a:lumOff val="60000"/>
                  </a:schemeClr>
                </a:solidFill>
                <a:latin typeface="Comic Sans MS" panose="030F0702030302020204" pitchFamily="66" charset="0"/>
                <a:cs typeface="Calibri"/>
              </a:rPr>
              <a:t>91</a:t>
            </a:r>
            <a:r>
              <a:rPr spc="-10" dirty="0">
                <a:solidFill>
                  <a:schemeClr val="tx2">
                    <a:lumMod val="40000"/>
                    <a:lumOff val="60000"/>
                  </a:schemeClr>
                </a:solidFill>
                <a:latin typeface="Comic Sans MS" panose="030F0702030302020204" pitchFamily="66" charset="0"/>
                <a:cs typeface="Calibri"/>
              </a:rPr>
              <a:t>1</a:t>
            </a:r>
            <a:endParaRPr dirty="0">
              <a:solidFill>
                <a:schemeClr val="tx2">
                  <a:lumMod val="40000"/>
                  <a:lumOff val="60000"/>
                </a:schemeClr>
              </a:solidFill>
              <a:latin typeface="Comic Sans MS" panose="030F0702030302020204" pitchFamily="66" charset="0"/>
              <a:cs typeface="Calibri"/>
            </a:endParaRPr>
          </a:p>
          <a:p>
            <a:pPr marL="241300">
              <a:spcBef>
                <a:spcPts val="180"/>
              </a:spcBef>
              <a:tabLst>
                <a:tab pos="469265" algn="l"/>
              </a:tabLst>
            </a:pPr>
            <a:r>
              <a:rPr spc="-5" dirty="0">
                <a:solidFill>
                  <a:schemeClr val="tx2">
                    <a:lumMod val="40000"/>
                    <a:lumOff val="60000"/>
                  </a:schemeClr>
                </a:solidFill>
                <a:latin typeface="Comic Sans MS" panose="030F0702030302020204" pitchFamily="66" charset="0"/>
                <a:cs typeface="Symbol"/>
              </a:rPr>
              <a:t></a:t>
            </a:r>
            <a:r>
              <a:rPr spc="-5" dirty="0">
                <a:solidFill>
                  <a:schemeClr val="tx2">
                    <a:lumMod val="40000"/>
                    <a:lumOff val="60000"/>
                  </a:schemeClr>
                </a:solidFill>
                <a:latin typeface="Comic Sans MS" panose="030F0702030302020204" pitchFamily="66" charset="0"/>
                <a:cs typeface="Times New Roman"/>
              </a:rPr>
              <a:t>	</a:t>
            </a:r>
            <a:r>
              <a:rPr spc="-5" dirty="0">
                <a:solidFill>
                  <a:schemeClr val="tx2">
                    <a:lumMod val="40000"/>
                    <a:lumOff val="60000"/>
                  </a:schemeClr>
                </a:solidFill>
                <a:latin typeface="Comic Sans MS" panose="030F0702030302020204" pitchFamily="66" charset="0"/>
                <a:cs typeface="Calibri"/>
              </a:rPr>
              <a:t>Test</a:t>
            </a:r>
            <a:r>
              <a:rPr dirty="0">
                <a:solidFill>
                  <a:schemeClr val="tx2">
                    <a:lumMod val="40000"/>
                    <a:lumOff val="60000"/>
                  </a:schemeClr>
                </a:solidFill>
                <a:latin typeface="Comic Sans MS" panose="030F0702030302020204" pitchFamily="66" charset="0"/>
                <a:cs typeface="Calibri"/>
              </a:rPr>
              <a:t>i</a:t>
            </a:r>
            <a:r>
              <a:rPr spc="5" dirty="0">
                <a:solidFill>
                  <a:schemeClr val="tx2">
                    <a:lumMod val="40000"/>
                    <a:lumOff val="60000"/>
                  </a:schemeClr>
                </a:solidFill>
                <a:latin typeface="Comic Sans MS" panose="030F0702030302020204" pitchFamily="66" charset="0"/>
                <a:cs typeface="Calibri"/>
              </a:rPr>
              <a:t>n</a:t>
            </a:r>
            <a:r>
              <a:rPr spc="-10" dirty="0">
                <a:solidFill>
                  <a:schemeClr val="tx2">
                    <a:lumMod val="40000"/>
                    <a:lumOff val="60000"/>
                  </a:schemeClr>
                </a:solidFill>
                <a:latin typeface="Comic Sans MS" panose="030F0702030302020204" pitchFamily="66" charset="0"/>
                <a:cs typeface="Calibri"/>
              </a:rPr>
              <a:t>g</a:t>
            </a:r>
            <a:r>
              <a:rPr spc="-40" dirty="0">
                <a:solidFill>
                  <a:schemeClr val="tx2">
                    <a:lumMod val="40000"/>
                    <a:lumOff val="60000"/>
                  </a:schemeClr>
                </a:solidFill>
                <a:latin typeface="Comic Sans MS" panose="030F0702030302020204" pitchFamily="66" charset="0"/>
                <a:cs typeface="Times New Roman"/>
              </a:rPr>
              <a:t> </a:t>
            </a:r>
            <a:r>
              <a:rPr spc="-15" dirty="0">
                <a:solidFill>
                  <a:schemeClr val="tx2">
                    <a:lumMod val="40000"/>
                    <a:lumOff val="60000"/>
                  </a:schemeClr>
                </a:solidFill>
                <a:latin typeface="Comic Sans MS" panose="030F0702030302020204" pitchFamily="66" charset="0"/>
                <a:cs typeface="Calibri"/>
              </a:rPr>
              <a:t>sco</a:t>
            </a:r>
            <a:r>
              <a:rPr spc="-5" dirty="0">
                <a:solidFill>
                  <a:schemeClr val="tx2">
                    <a:lumMod val="40000"/>
                    <a:lumOff val="60000"/>
                  </a:schemeClr>
                </a:solidFill>
                <a:latin typeface="Comic Sans MS" panose="030F0702030302020204" pitchFamily="66" charset="0"/>
                <a:cs typeface="Calibri"/>
              </a:rPr>
              <a:t>r</a:t>
            </a:r>
            <a:r>
              <a:rPr spc="-10" dirty="0">
                <a:solidFill>
                  <a:schemeClr val="tx2">
                    <a:lumMod val="40000"/>
                    <a:lumOff val="60000"/>
                  </a:schemeClr>
                </a:solidFill>
                <a:latin typeface="Comic Sans MS" panose="030F0702030302020204" pitchFamily="66" charset="0"/>
                <a:cs typeface="Calibri"/>
              </a:rPr>
              <a:t>e</a:t>
            </a:r>
            <a:r>
              <a:rPr spc="-45" dirty="0">
                <a:solidFill>
                  <a:schemeClr val="tx2">
                    <a:lumMod val="40000"/>
                    <a:lumOff val="60000"/>
                  </a:schemeClr>
                </a:solidFill>
                <a:latin typeface="Comic Sans MS" panose="030F0702030302020204" pitchFamily="66" charset="0"/>
                <a:cs typeface="Times New Roman"/>
              </a:rPr>
              <a:t> </a:t>
            </a:r>
            <a:r>
              <a:rPr dirty="0">
                <a:solidFill>
                  <a:schemeClr val="tx2">
                    <a:lumMod val="40000"/>
                    <a:lumOff val="60000"/>
                  </a:schemeClr>
                </a:solidFill>
                <a:latin typeface="Comic Sans MS" panose="030F0702030302020204" pitchFamily="66" charset="0"/>
                <a:cs typeface="Calibri"/>
              </a:rPr>
              <a:t>is</a:t>
            </a:r>
            <a:r>
              <a:rPr spc="-35" dirty="0">
                <a:solidFill>
                  <a:schemeClr val="tx2">
                    <a:lumMod val="40000"/>
                    <a:lumOff val="60000"/>
                  </a:schemeClr>
                </a:solidFill>
                <a:latin typeface="Comic Sans MS" panose="030F0702030302020204" pitchFamily="66" charset="0"/>
                <a:cs typeface="Times New Roman"/>
              </a:rPr>
              <a:t> </a:t>
            </a:r>
            <a:r>
              <a:rPr spc="-20" dirty="0">
                <a:solidFill>
                  <a:schemeClr val="tx2">
                    <a:lumMod val="40000"/>
                    <a:lumOff val="60000"/>
                  </a:schemeClr>
                </a:solidFill>
                <a:latin typeface="Comic Sans MS" panose="030F0702030302020204" pitchFamily="66" charset="0"/>
                <a:cs typeface="Calibri"/>
              </a:rPr>
              <a:t>0</a:t>
            </a:r>
            <a:r>
              <a:rPr dirty="0">
                <a:solidFill>
                  <a:schemeClr val="tx2">
                    <a:lumMod val="40000"/>
                    <a:lumOff val="60000"/>
                  </a:schemeClr>
                </a:solidFill>
                <a:latin typeface="Comic Sans MS" panose="030F0702030302020204" pitchFamily="66" charset="0"/>
                <a:cs typeface="Calibri"/>
              </a:rPr>
              <a:t>.</a:t>
            </a:r>
            <a:r>
              <a:rPr spc="-30" dirty="0">
                <a:solidFill>
                  <a:schemeClr val="tx2">
                    <a:lumMod val="40000"/>
                    <a:lumOff val="60000"/>
                  </a:schemeClr>
                </a:solidFill>
                <a:latin typeface="Comic Sans MS" panose="030F0702030302020204" pitchFamily="66" charset="0"/>
                <a:cs typeface="Calibri"/>
              </a:rPr>
              <a:t>8</a:t>
            </a:r>
            <a:r>
              <a:rPr spc="-15" dirty="0">
                <a:solidFill>
                  <a:schemeClr val="tx2">
                    <a:lumMod val="40000"/>
                    <a:lumOff val="60000"/>
                  </a:schemeClr>
                </a:solidFill>
                <a:latin typeface="Comic Sans MS" panose="030F0702030302020204" pitchFamily="66" charset="0"/>
                <a:cs typeface="Calibri"/>
              </a:rPr>
              <a:t>134</a:t>
            </a:r>
            <a:r>
              <a:rPr spc="-5" dirty="0">
                <a:solidFill>
                  <a:schemeClr val="tx2">
                    <a:lumMod val="40000"/>
                    <a:lumOff val="60000"/>
                  </a:schemeClr>
                </a:solidFill>
                <a:latin typeface="Comic Sans MS" panose="030F0702030302020204" pitchFamily="66" charset="0"/>
                <a:cs typeface="Calibri"/>
              </a:rPr>
              <a:t>6</a:t>
            </a:r>
            <a:r>
              <a:rPr spc="-15" dirty="0">
                <a:solidFill>
                  <a:schemeClr val="tx2">
                    <a:lumMod val="40000"/>
                    <a:lumOff val="60000"/>
                  </a:schemeClr>
                </a:solidFill>
                <a:latin typeface="Comic Sans MS" panose="030F0702030302020204" pitchFamily="66" charset="0"/>
                <a:cs typeface="Calibri"/>
              </a:rPr>
              <a:t>5</a:t>
            </a:r>
            <a:r>
              <a:rPr spc="-5" dirty="0">
                <a:solidFill>
                  <a:schemeClr val="tx2">
                    <a:lumMod val="40000"/>
                    <a:lumOff val="60000"/>
                  </a:schemeClr>
                </a:solidFill>
                <a:latin typeface="Comic Sans MS" panose="030F0702030302020204" pitchFamily="66" charset="0"/>
                <a:cs typeface="Calibri"/>
              </a:rPr>
              <a:t>8</a:t>
            </a:r>
            <a:r>
              <a:rPr spc="-15" dirty="0">
                <a:solidFill>
                  <a:schemeClr val="tx2">
                    <a:lumMod val="40000"/>
                    <a:lumOff val="60000"/>
                  </a:schemeClr>
                </a:solidFill>
                <a:latin typeface="Comic Sans MS" panose="030F0702030302020204" pitchFamily="66" charset="0"/>
                <a:cs typeface="Calibri"/>
              </a:rPr>
              <a:t>39</a:t>
            </a:r>
            <a:r>
              <a:rPr spc="-5" dirty="0">
                <a:solidFill>
                  <a:schemeClr val="tx2">
                    <a:lumMod val="40000"/>
                    <a:lumOff val="60000"/>
                  </a:schemeClr>
                </a:solidFill>
                <a:latin typeface="Comic Sans MS" panose="030F0702030302020204" pitchFamily="66" charset="0"/>
                <a:cs typeface="Calibri"/>
              </a:rPr>
              <a:t>6</a:t>
            </a:r>
            <a:r>
              <a:rPr spc="-15" dirty="0">
                <a:solidFill>
                  <a:schemeClr val="tx2">
                    <a:lumMod val="40000"/>
                    <a:lumOff val="60000"/>
                  </a:schemeClr>
                </a:solidFill>
                <a:latin typeface="Comic Sans MS" panose="030F0702030302020204" pitchFamily="66" charset="0"/>
                <a:cs typeface="Calibri"/>
              </a:rPr>
              <a:t>09</a:t>
            </a:r>
            <a:r>
              <a:rPr spc="-5" dirty="0">
                <a:solidFill>
                  <a:schemeClr val="tx2">
                    <a:lumMod val="40000"/>
                    <a:lumOff val="60000"/>
                  </a:schemeClr>
                </a:solidFill>
                <a:latin typeface="Comic Sans MS" panose="030F0702030302020204" pitchFamily="66" charset="0"/>
                <a:cs typeface="Calibri"/>
              </a:rPr>
              <a:t>5</a:t>
            </a:r>
            <a:r>
              <a:rPr spc="-15" dirty="0">
                <a:solidFill>
                  <a:schemeClr val="tx2">
                    <a:lumMod val="40000"/>
                    <a:lumOff val="60000"/>
                  </a:schemeClr>
                </a:solidFill>
                <a:latin typeface="Comic Sans MS" panose="030F0702030302020204" pitchFamily="66" charset="0"/>
                <a:cs typeface="Calibri"/>
              </a:rPr>
              <a:t>73</a:t>
            </a:r>
            <a:r>
              <a:rPr spc="-10" dirty="0">
                <a:solidFill>
                  <a:schemeClr val="tx2">
                    <a:lumMod val="40000"/>
                    <a:lumOff val="60000"/>
                  </a:schemeClr>
                </a:solidFill>
                <a:latin typeface="Comic Sans MS" panose="030F0702030302020204" pitchFamily="66" charset="0"/>
                <a:cs typeface="Calibri"/>
              </a:rPr>
              <a:t>5</a:t>
            </a:r>
            <a:endParaRPr dirty="0">
              <a:solidFill>
                <a:schemeClr val="tx2">
                  <a:lumMod val="40000"/>
                  <a:lumOff val="60000"/>
                </a:schemeClr>
              </a:solidFill>
              <a:latin typeface="Comic Sans MS" panose="030F0702030302020204" pitchFamily="66" charset="0"/>
              <a:cs typeface="Calibri"/>
            </a:endParaRPr>
          </a:p>
          <a:p>
            <a:pPr marL="469265" indent="-227965">
              <a:spcBef>
                <a:spcPts val="180"/>
              </a:spcBef>
              <a:buSzPct val="66666"/>
              <a:buFont typeface="Symbol"/>
              <a:buChar char=""/>
              <a:tabLst>
                <a:tab pos="469900" algn="l"/>
              </a:tabLst>
            </a:pPr>
            <a:r>
              <a:rPr spc="-10" dirty="0">
                <a:solidFill>
                  <a:schemeClr val="tx2">
                    <a:lumMod val="40000"/>
                    <a:lumOff val="60000"/>
                  </a:schemeClr>
                </a:solidFill>
                <a:latin typeface="Comic Sans MS" panose="030F0702030302020204" pitchFamily="66" charset="0"/>
                <a:cs typeface="Calibri"/>
              </a:rPr>
              <a:t>r2</a:t>
            </a:r>
            <a:r>
              <a:rPr spc="-40" dirty="0">
                <a:solidFill>
                  <a:schemeClr val="tx2">
                    <a:lumMod val="40000"/>
                    <a:lumOff val="60000"/>
                  </a:schemeClr>
                </a:solidFill>
                <a:latin typeface="Comic Sans MS" panose="030F0702030302020204" pitchFamily="66" charset="0"/>
                <a:cs typeface="Times New Roman"/>
              </a:rPr>
              <a:t> </a:t>
            </a:r>
            <a:r>
              <a:rPr spc="-15" dirty="0">
                <a:solidFill>
                  <a:schemeClr val="tx2">
                    <a:lumMod val="40000"/>
                    <a:lumOff val="60000"/>
                  </a:schemeClr>
                </a:solidFill>
                <a:latin typeface="Comic Sans MS" panose="030F0702030302020204" pitchFamily="66" charset="0"/>
                <a:cs typeface="Calibri"/>
              </a:rPr>
              <a:t>sco</a:t>
            </a:r>
            <a:r>
              <a:rPr spc="-5" dirty="0">
                <a:solidFill>
                  <a:schemeClr val="tx2">
                    <a:lumMod val="40000"/>
                    <a:lumOff val="60000"/>
                  </a:schemeClr>
                </a:solidFill>
                <a:latin typeface="Comic Sans MS" panose="030F0702030302020204" pitchFamily="66" charset="0"/>
                <a:cs typeface="Calibri"/>
              </a:rPr>
              <a:t>r</a:t>
            </a:r>
            <a:r>
              <a:rPr spc="-10" dirty="0">
                <a:solidFill>
                  <a:schemeClr val="tx2">
                    <a:lumMod val="40000"/>
                    <a:lumOff val="60000"/>
                  </a:schemeClr>
                </a:solidFill>
                <a:latin typeface="Comic Sans MS" panose="030F0702030302020204" pitchFamily="66" charset="0"/>
                <a:cs typeface="Calibri"/>
              </a:rPr>
              <a:t>e</a:t>
            </a:r>
            <a:r>
              <a:rPr spc="-45" dirty="0">
                <a:solidFill>
                  <a:schemeClr val="tx2">
                    <a:lumMod val="40000"/>
                    <a:lumOff val="60000"/>
                  </a:schemeClr>
                </a:solidFill>
                <a:latin typeface="Comic Sans MS" panose="030F0702030302020204" pitchFamily="66" charset="0"/>
                <a:cs typeface="Times New Roman"/>
              </a:rPr>
              <a:t> </a:t>
            </a:r>
            <a:r>
              <a:rPr spc="-5" dirty="0">
                <a:solidFill>
                  <a:schemeClr val="tx2">
                    <a:lumMod val="40000"/>
                    <a:lumOff val="60000"/>
                  </a:schemeClr>
                </a:solidFill>
                <a:latin typeface="Comic Sans MS" panose="030F0702030302020204" pitchFamily="66" charset="0"/>
                <a:cs typeface="Calibri"/>
              </a:rPr>
              <a:t>o</a:t>
            </a:r>
            <a:r>
              <a:rPr dirty="0">
                <a:solidFill>
                  <a:schemeClr val="tx2">
                    <a:lumMod val="40000"/>
                    <a:lumOff val="60000"/>
                  </a:schemeClr>
                </a:solidFill>
                <a:latin typeface="Comic Sans MS" panose="030F0702030302020204" pitchFamily="66" charset="0"/>
                <a:cs typeface="Calibri"/>
              </a:rPr>
              <a:t>f</a:t>
            </a:r>
            <a:r>
              <a:rPr spc="-40" dirty="0">
                <a:solidFill>
                  <a:schemeClr val="tx2">
                    <a:lumMod val="40000"/>
                    <a:lumOff val="60000"/>
                  </a:schemeClr>
                </a:solidFill>
                <a:latin typeface="Comic Sans MS" panose="030F0702030302020204" pitchFamily="66" charset="0"/>
                <a:cs typeface="Times New Roman"/>
              </a:rPr>
              <a:t> </a:t>
            </a:r>
            <a:r>
              <a:rPr dirty="0">
                <a:solidFill>
                  <a:schemeClr val="tx2">
                    <a:lumMod val="40000"/>
                    <a:lumOff val="60000"/>
                  </a:schemeClr>
                </a:solidFill>
                <a:latin typeface="Comic Sans MS" panose="030F0702030302020204" pitchFamily="66" charset="0"/>
                <a:cs typeface="Calibri"/>
              </a:rPr>
              <a:t>Ran</a:t>
            </a:r>
            <a:r>
              <a:rPr spc="5" dirty="0">
                <a:solidFill>
                  <a:schemeClr val="tx2">
                    <a:lumMod val="40000"/>
                    <a:lumOff val="60000"/>
                  </a:schemeClr>
                </a:solidFill>
                <a:latin typeface="Comic Sans MS" panose="030F0702030302020204" pitchFamily="66" charset="0"/>
                <a:cs typeface="Calibri"/>
              </a:rPr>
              <a:t>d</a:t>
            </a:r>
            <a:r>
              <a:rPr spc="-5" dirty="0">
                <a:solidFill>
                  <a:schemeClr val="tx2">
                    <a:lumMod val="40000"/>
                    <a:lumOff val="60000"/>
                  </a:schemeClr>
                </a:solidFill>
                <a:latin typeface="Comic Sans MS" panose="030F0702030302020204" pitchFamily="66" charset="0"/>
                <a:cs typeface="Calibri"/>
              </a:rPr>
              <a:t>o</a:t>
            </a:r>
            <a:r>
              <a:rPr spc="-10" dirty="0">
                <a:solidFill>
                  <a:schemeClr val="tx2">
                    <a:lumMod val="40000"/>
                    <a:lumOff val="60000"/>
                  </a:schemeClr>
                </a:solidFill>
                <a:latin typeface="Comic Sans MS" panose="030F0702030302020204" pitchFamily="66" charset="0"/>
                <a:cs typeface="Calibri"/>
              </a:rPr>
              <a:t>m</a:t>
            </a:r>
            <a:r>
              <a:rPr spc="-15" dirty="0">
                <a:solidFill>
                  <a:schemeClr val="tx2">
                    <a:lumMod val="40000"/>
                    <a:lumOff val="60000"/>
                  </a:schemeClr>
                </a:solidFill>
                <a:latin typeface="Comic Sans MS" panose="030F0702030302020204" pitchFamily="66" charset="0"/>
                <a:cs typeface="Calibri"/>
              </a:rPr>
              <a:t>ForestReg</a:t>
            </a:r>
            <a:r>
              <a:rPr dirty="0">
                <a:solidFill>
                  <a:schemeClr val="tx2">
                    <a:lumMod val="40000"/>
                    <a:lumOff val="60000"/>
                  </a:schemeClr>
                </a:solidFill>
                <a:latin typeface="Comic Sans MS" panose="030F0702030302020204" pitchFamily="66" charset="0"/>
                <a:cs typeface="Calibri"/>
              </a:rPr>
              <a:t>r</a:t>
            </a:r>
            <a:r>
              <a:rPr spc="-10" dirty="0">
                <a:solidFill>
                  <a:schemeClr val="tx2">
                    <a:lumMod val="40000"/>
                    <a:lumOff val="60000"/>
                  </a:schemeClr>
                </a:solidFill>
                <a:latin typeface="Comic Sans MS" panose="030F0702030302020204" pitchFamily="66" charset="0"/>
                <a:cs typeface="Calibri"/>
              </a:rPr>
              <a:t>essor</a:t>
            </a:r>
            <a:r>
              <a:rPr spc="-5" dirty="0">
                <a:solidFill>
                  <a:schemeClr val="tx2">
                    <a:lumMod val="40000"/>
                    <a:lumOff val="60000"/>
                  </a:schemeClr>
                </a:solidFill>
                <a:latin typeface="Comic Sans MS" panose="030F0702030302020204" pitchFamily="66" charset="0"/>
                <a:cs typeface="Calibri"/>
              </a:rPr>
              <a:t>(</a:t>
            </a:r>
            <a:r>
              <a:rPr dirty="0">
                <a:solidFill>
                  <a:schemeClr val="tx2">
                    <a:lumMod val="40000"/>
                    <a:lumOff val="60000"/>
                  </a:schemeClr>
                </a:solidFill>
                <a:latin typeface="Comic Sans MS" panose="030F0702030302020204" pitchFamily="66" charset="0"/>
                <a:cs typeface="Calibri"/>
              </a:rPr>
              <a:t>)</a:t>
            </a:r>
            <a:r>
              <a:rPr spc="-40" dirty="0">
                <a:solidFill>
                  <a:schemeClr val="tx2">
                    <a:lumMod val="40000"/>
                    <a:lumOff val="60000"/>
                  </a:schemeClr>
                </a:solidFill>
                <a:latin typeface="Comic Sans MS" panose="030F0702030302020204" pitchFamily="66" charset="0"/>
                <a:cs typeface="Times New Roman"/>
              </a:rPr>
              <a:t> </a:t>
            </a:r>
            <a:r>
              <a:rPr dirty="0">
                <a:solidFill>
                  <a:schemeClr val="tx2">
                    <a:lumMod val="40000"/>
                    <a:lumOff val="60000"/>
                  </a:schemeClr>
                </a:solidFill>
                <a:latin typeface="Comic Sans MS" panose="030F0702030302020204" pitchFamily="66" charset="0"/>
                <a:cs typeface="Calibri"/>
              </a:rPr>
              <a:t>is</a:t>
            </a:r>
            <a:r>
              <a:rPr spc="-45" dirty="0">
                <a:solidFill>
                  <a:schemeClr val="tx2">
                    <a:lumMod val="40000"/>
                    <a:lumOff val="60000"/>
                  </a:schemeClr>
                </a:solidFill>
                <a:latin typeface="Comic Sans MS" panose="030F0702030302020204" pitchFamily="66" charset="0"/>
                <a:cs typeface="Times New Roman"/>
              </a:rPr>
              <a:t> </a:t>
            </a:r>
            <a:r>
              <a:rPr spc="-20" dirty="0">
                <a:solidFill>
                  <a:schemeClr val="tx2">
                    <a:lumMod val="40000"/>
                    <a:lumOff val="60000"/>
                  </a:schemeClr>
                </a:solidFill>
                <a:latin typeface="Comic Sans MS" panose="030F0702030302020204" pitchFamily="66" charset="0"/>
                <a:cs typeface="Calibri"/>
              </a:rPr>
              <a:t>0</a:t>
            </a:r>
            <a:r>
              <a:rPr dirty="0">
                <a:solidFill>
                  <a:schemeClr val="tx2">
                    <a:lumMod val="40000"/>
                    <a:lumOff val="60000"/>
                  </a:schemeClr>
                </a:solidFill>
                <a:latin typeface="Comic Sans MS" panose="030F0702030302020204" pitchFamily="66" charset="0"/>
                <a:cs typeface="Calibri"/>
              </a:rPr>
              <a:t>.</a:t>
            </a:r>
            <a:r>
              <a:rPr spc="-15" dirty="0">
                <a:solidFill>
                  <a:schemeClr val="tx2">
                    <a:lumMod val="40000"/>
                    <a:lumOff val="60000"/>
                  </a:schemeClr>
                </a:solidFill>
                <a:latin typeface="Comic Sans MS" panose="030F0702030302020204" pitchFamily="66" charset="0"/>
                <a:cs typeface="Calibri"/>
              </a:rPr>
              <a:t>81</a:t>
            </a:r>
            <a:r>
              <a:rPr spc="-5" dirty="0">
                <a:solidFill>
                  <a:schemeClr val="tx2">
                    <a:lumMod val="40000"/>
                    <a:lumOff val="60000"/>
                  </a:schemeClr>
                </a:solidFill>
                <a:latin typeface="Comic Sans MS" panose="030F0702030302020204" pitchFamily="66" charset="0"/>
                <a:cs typeface="Calibri"/>
              </a:rPr>
              <a:t>3</a:t>
            </a:r>
            <a:r>
              <a:rPr spc="-15" dirty="0">
                <a:solidFill>
                  <a:schemeClr val="tx2">
                    <a:lumMod val="40000"/>
                    <a:lumOff val="60000"/>
                  </a:schemeClr>
                </a:solidFill>
                <a:latin typeface="Comic Sans MS" panose="030F0702030302020204" pitchFamily="66" charset="0"/>
                <a:cs typeface="Calibri"/>
              </a:rPr>
              <a:t>46</a:t>
            </a:r>
            <a:r>
              <a:rPr spc="-5" dirty="0">
                <a:solidFill>
                  <a:schemeClr val="tx2">
                    <a:lumMod val="40000"/>
                    <a:lumOff val="60000"/>
                  </a:schemeClr>
                </a:solidFill>
                <a:latin typeface="Comic Sans MS" panose="030F0702030302020204" pitchFamily="66" charset="0"/>
                <a:cs typeface="Calibri"/>
              </a:rPr>
              <a:t>5</a:t>
            </a:r>
            <a:r>
              <a:rPr spc="-15" dirty="0">
                <a:solidFill>
                  <a:schemeClr val="tx2">
                    <a:lumMod val="40000"/>
                    <a:lumOff val="60000"/>
                  </a:schemeClr>
                </a:solidFill>
                <a:latin typeface="Comic Sans MS" panose="030F0702030302020204" pitchFamily="66" charset="0"/>
                <a:cs typeface="Calibri"/>
              </a:rPr>
              <a:t>83</a:t>
            </a:r>
            <a:r>
              <a:rPr spc="-5" dirty="0">
                <a:solidFill>
                  <a:schemeClr val="tx2">
                    <a:lumMod val="40000"/>
                    <a:lumOff val="60000"/>
                  </a:schemeClr>
                </a:solidFill>
                <a:latin typeface="Comic Sans MS" panose="030F0702030302020204" pitchFamily="66" charset="0"/>
                <a:cs typeface="Calibri"/>
              </a:rPr>
              <a:t>9</a:t>
            </a:r>
            <a:r>
              <a:rPr spc="-15" dirty="0">
                <a:solidFill>
                  <a:schemeClr val="tx2">
                    <a:lumMod val="40000"/>
                    <a:lumOff val="60000"/>
                  </a:schemeClr>
                </a:solidFill>
                <a:latin typeface="Comic Sans MS" panose="030F0702030302020204" pitchFamily="66" charset="0"/>
                <a:cs typeface="Calibri"/>
              </a:rPr>
              <a:t>60</a:t>
            </a:r>
            <a:r>
              <a:rPr spc="-5" dirty="0">
                <a:solidFill>
                  <a:schemeClr val="tx2">
                    <a:lumMod val="40000"/>
                    <a:lumOff val="60000"/>
                  </a:schemeClr>
                </a:solidFill>
                <a:latin typeface="Comic Sans MS" panose="030F0702030302020204" pitchFamily="66" charset="0"/>
                <a:cs typeface="Calibri"/>
              </a:rPr>
              <a:t>9</a:t>
            </a:r>
            <a:r>
              <a:rPr spc="-15" dirty="0">
                <a:solidFill>
                  <a:schemeClr val="tx2">
                    <a:lumMod val="40000"/>
                    <a:lumOff val="60000"/>
                  </a:schemeClr>
                </a:solidFill>
                <a:latin typeface="Comic Sans MS" panose="030F0702030302020204" pitchFamily="66" charset="0"/>
                <a:cs typeface="Calibri"/>
              </a:rPr>
              <a:t>5</a:t>
            </a:r>
            <a:r>
              <a:rPr spc="-5" dirty="0">
                <a:solidFill>
                  <a:schemeClr val="tx2">
                    <a:lumMod val="40000"/>
                    <a:lumOff val="60000"/>
                  </a:schemeClr>
                </a:solidFill>
                <a:latin typeface="Comic Sans MS" panose="030F0702030302020204" pitchFamily="66" charset="0"/>
                <a:cs typeface="Calibri"/>
              </a:rPr>
              <a:t>7</a:t>
            </a:r>
            <a:r>
              <a:rPr spc="-15" dirty="0">
                <a:solidFill>
                  <a:schemeClr val="tx2">
                    <a:lumMod val="40000"/>
                    <a:lumOff val="60000"/>
                  </a:schemeClr>
                </a:solidFill>
                <a:latin typeface="Comic Sans MS" panose="030F0702030302020204" pitchFamily="66" charset="0"/>
                <a:cs typeface="Calibri"/>
              </a:rPr>
              <a:t>3</a:t>
            </a:r>
            <a:r>
              <a:rPr spc="-10" dirty="0">
                <a:solidFill>
                  <a:schemeClr val="tx2">
                    <a:lumMod val="40000"/>
                    <a:lumOff val="60000"/>
                  </a:schemeClr>
                </a:solidFill>
                <a:latin typeface="Comic Sans MS" panose="030F0702030302020204" pitchFamily="66" charset="0"/>
                <a:cs typeface="Calibri"/>
              </a:rPr>
              <a:t>5</a:t>
            </a:r>
            <a:endParaRPr dirty="0">
              <a:solidFill>
                <a:schemeClr val="tx2">
                  <a:lumMod val="40000"/>
                  <a:lumOff val="60000"/>
                </a:schemeClr>
              </a:solidFill>
              <a:latin typeface="Comic Sans MS" panose="030F0702030302020204" pitchFamily="66" charset="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4481025" y="8507594"/>
            <a:ext cx="1555115" cy="589329"/>
          </a:xfrm>
          <a:prstGeom prst="rect">
            <a:avLst/>
          </a:prstGeom>
        </p:spPr>
        <p:txBody>
          <a:bodyPr vert="horz" wrap="square" lIns="0" tIns="0" rIns="0" bIns="0" rtlCol="0">
            <a:spAutoFit/>
          </a:bodyPr>
          <a:lstStyle/>
          <a:p>
            <a:pPr marL="240665" marR="5080" indent="-227965">
              <a:lnSpc>
                <a:spcPct val="109400"/>
              </a:lnSpc>
              <a:buFont typeface="Symbol"/>
              <a:buChar char=""/>
              <a:tabLst>
                <a:tab pos="241300" algn="l"/>
                <a:tab pos="734060" algn="l"/>
              </a:tabLst>
            </a:pPr>
            <a:r>
              <a:rPr b="1" dirty="0">
                <a:latin typeface="Calibri"/>
                <a:cs typeface="Calibri"/>
              </a:rPr>
              <a:t>Ke</a:t>
            </a:r>
            <a:r>
              <a:rPr b="1" spc="-10" dirty="0">
                <a:latin typeface="Calibri"/>
                <a:cs typeface="Calibri"/>
              </a:rPr>
              <a:t>y</a:t>
            </a:r>
            <a:r>
              <a:rPr b="1" dirty="0">
                <a:latin typeface="Times New Roman"/>
                <a:cs typeface="Times New Roman"/>
              </a:rPr>
              <a:t>	</a:t>
            </a:r>
            <a:r>
              <a:rPr b="1" dirty="0">
                <a:latin typeface="Calibri"/>
                <a:cs typeface="Calibri"/>
              </a:rPr>
              <a:t>Metric</a:t>
            </a:r>
            <a:r>
              <a:rPr b="1" spc="-10" dirty="0">
                <a:latin typeface="Calibri"/>
                <a:cs typeface="Calibri"/>
              </a:rPr>
              <a:t>s</a:t>
            </a:r>
            <a:r>
              <a:rPr b="1" spc="-5" dirty="0">
                <a:latin typeface="Times New Roman"/>
                <a:cs typeface="Times New Roman"/>
              </a:rPr>
              <a:t> </a:t>
            </a:r>
            <a:r>
              <a:rPr b="1" spc="-5" dirty="0">
                <a:latin typeface="Calibri"/>
                <a:cs typeface="Calibri"/>
              </a:rPr>
              <a:t>c</a:t>
            </a:r>
            <a:r>
              <a:rPr b="1" spc="5" dirty="0">
                <a:latin typeface="Calibri"/>
                <a:cs typeface="Calibri"/>
              </a:rPr>
              <a:t>o</a:t>
            </a:r>
            <a:r>
              <a:rPr b="1" spc="-10" dirty="0">
                <a:latin typeface="Calibri"/>
                <a:cs typeface="Calibri"/>
              </a:rPr>
              <a:t>ns</a:t>
            </a:r>
            <a:r>
              <a:rPr b="1" spc="-15" dirty="0">
                <a:latin typeface="Calibri"/>
                <a:cs typeface="Calibri"/>
              </a:rPr>
              <a:t>i</a:t>
            </a:r>
            <a:r>
              <a:rPr b="1" spc="-10" dirty="0">
                <a:latin typeface="Calibri"/>
                <a:cs typeface="Calibri"/>
              </a:rPr>
              <a:t>d</a:t>
            </a:r>
            <a:r>
              <a:rPr b="1" dirty="0">
                <a:latin typeface="Calibri"/>
                <a:cs typeface="Calibri"/>
              </a:rPr>
              <a:t>e</a:t>
            </a:r>
            <a:r>
              <a:rPr b="1" spc="-15" dirty="0">
                <a:latin typeface="Calibri"/>
                <a:cs typeface="Calibri"/>
              </a:rPr>
              <a:t>rat</a:t>
            </a:r>
            <a:r>
              <a:rPr b="1" spc="-20" dirty="0">
                <a:latin typeface="Calibri"/>
                <a:cs typeface="Calibri"/>
              </a:rPr>
              <a:t>i</a:t>
            </a:r>
            <a:r>
              <a:rPr b="1" spc="-10" dirty="0">
                <a:latin typeface="Calibri"/>
                <a:cs typeface="Calibri"/>
              </a:rPr>
              <a:t>on</a:t>
            </a:r>
            <a:endParaRPr>
              <a:latin typeface="Calibri"/>
              <a:cs typeface="Calibri"/>
            </a:endParaRPr>
          </a:p>
        </p:txBody>
      </p:sp>
      <p:sp>
        <p:nvSpPr>
          <p:cNvPr id="8" name="object 8"/>
          <p:cNvSpPr txBox="1"/>
          <p:nvPr/>
        </p:nvSpPr>
        <p:spPr>
          <a:xfrm>
            <a:off x="6066522" y="8523743"/>
            <a:ext cx="1148080" cy="276999"/>
          </a:xfrm>
          <a:prstGeom prst="rect">
            <a:avLst/>
          </a:prstGeom>
        </p:spPr>
        <p:txBody>
          <a:bodyPr vert="horz" wrap="square" lIns="0" tIns="0" rIns="0" bIns="0" rtlCol="0">
            <a:spAutoFit/>
          </a:bodyPr>
          <a:lstStyle/>
          <a:p>
            <a:pPr marL="12700">
              <a:tabLst>
                <a:tab pos="431165" algn="l"/>
              </a:tabLst>
            </a:pPr>
            <a:r>
              <a:rPr b="1" spc="-5" dirty="0">
                <a:latin typeface="Calibri"/>
                <a:cs typeface="Calibri"/>
              </a:rPr>
              <a:t>f</a:t>
            </a:r>
            <a:r>
              <a:rPr b="1" spc="-15" dirty="0">
                <a:latin typeface="Calibri"/>
                <a:cs typeface="Calibri"/>
              </a:rPr>
              <a:t>o</a:t>
            </a:r>
            <a:r>
              <a:rPr b="1" dirty="0">
                <a:latin typeface="Calibri"/>
                <a:cs typeface="Calibri"/>
              </a:rPr>
              <a:t>r</a:t>
            </a:r>
            <a:r>
              <a:rPr b="1" dirty="0">
                <a:latin typeface="Times New Roman"/>
                <a:cs typeface="Times New Roman"/>
              </a:rPr>
              <a:t>	</a:t>
            </a:r>
            <a:r>
              <a:rPr b="1" spc="-10" dirty="0">
                <a:latin typeface="Calibri"/>
                <a:cs typeface="Calibri"/>
              </a:rPr>
              <a:t>s</a:t>
            </a:r>
            <a:r>
              <a:rPr b="1" spc="-5" dirty="0">
                <a:latin typeface="Calibri"/>
                <a:cs typeface="Calibri"/>
              </a:rPr>
              <a:t>uc</a:t>
            </a:r>
            <a:r>
              <a:rPr b="1" dirty="0">
                <a:latin typeface="Calibri"/>
                <a:cs typeface="Calibri"/>
              </a:rPr>
              <a:t>ce</a:t>
            </a:r>
            <a:r>
              <a:rPr b="1" spc="-25" dirty="0">
                <a:latin typeface="Calibri"/>
                <a:cs typeface="Calibri"/>
              </a:rPr>
              <a:t>s</a:t>
            </a:r>
            <a:r>
              <a:rPr b="1" spc="-10" dirty="0">
                <a:latin typeface="Calibri"/>
                <a:cs typeface="Calibri"/>
              </a:rPr>
              <a:t>s</a:t>
            </a:r>
            <a:endParaRPr>
              <a:latin typeface="Calibri"/>
              <a:cs typeface="Calibri"/>
            </a:endParaRPr>
          </a:p>
        </p:txBody>
      </p:sp>
      <p:sp>
        <p:nvSpPr>
          <p:cNvPr id="9" name="object 9"/>
          <p:cNvSpPr txBox="1"/>
          <p:nvPr/>
        </p:nvSpPr>
        <p:spPr>
          <a:xfrm>
            <a:off x="7333419" y="8523743"/>
            <a:ext cx="2672080" cy="276999"/>
          </a:xfrm>
          <a:prstGeom prst="rect">
            <a:avLst/>
          </a:prstGeom>
        </p:spPr>
        <p:txBody>
          <a:bodyPr vert="horz" wrap="square" lIns="0" tIns="0" rIns="0" bIns="0" rtlCol="0">
            <a:spAutoFit/>
          </a:bodyPr>
          <a:lstStyle/>
          <a:p>
            <a:pPr marL="12700">
              <a:tabLst>
                <a:tab pos="335280" algn="l"/>
                <a:tab pos="1143635" algn="l"/>
                <a:tab pos="2093595" algn="l"/>
              </a:tabLst>
            </a:pPr>
            <a:r>
              <a:rPr b="1" spc="-10" dirty="0">
                <a:latin typeface="Calibri"/>
                <a:cs typeface="Calibri"/>
              </a:rPr>
              <a:t>in</a:t>
            </a:r>
            <a:r>
              <a:rPr b="1" spc="-10" dirty="0">
                <a:latin typeface="Times New Roman"/>
                <a:cs typeface="Times New Roman"/>
              </a:rPr>
              <a:t>	</a:t>
            </a:r>
            <a:r>
              <a:rPr b="1" spc="-25" dirty="0">
                <a:latin typeface="Calibri"/>
                <a:cs typeface="Calibri"/>
              </a:rPr>
              <a:t>s</a:t>
            </a:r>
            <a:r>
              <a:rPr b="1" spc="-10" dirty="0">
                <a:latin typeface="Calibri"/>
                <a:cs typeface="Calibri"/>
              </a:rPr>
              <a:t>olvi</a:t>
            </a:r>
            <a:r>
              <a:rPr b="1" spc="-5" dirty="0">
                <a:latin typeface="Calibri"/>
                <a:cs typeface="Calibri"/>
              </a:rPr>
              <a:t>n</a:t>
            </a:r>
            <a:r>
              <a:rPr b="1" dirty="0">
                <a:latin typeface="Calibri"/>
                <a:cs typeface="Calibri"/>
              </a:rPr>
              <a:t>g</a:t>
            </a:r>
            <a:r>
              <a:rPr b="1" dirty="0">
                <a:latin typeface="Times New Roman"/>
                <a:cs typeface="Times New Roman"/>
              </a:rPr>
              <a:t>	</a:t>
            </a:r>
            <a:r>
              <a:rPr b="1" spc="-10" dirty="0">
                <a:latin typeface="Calibri"/>
                <a:cs typeface="Calibri"/>
              </a:rPr>
              <a:t>p</a:t>
            </a:r>
            <a:r>
              <a:rPr b="1" spc="-15" dirty="0">
                <a:latin typeface="Calibri"/>
                <a:cs typeface="Calibri"/>
              </a:rPr>
              <a:t>ro</a:t>
            </a:r>
            <a:r>
              <a:rPr b="1" spc="-5" dirty="0">
                <a:latin typeface="Calibri"/>
                <a:cs typeface="Calibri"/>
              </a:rPr>
              <a:t>b</a:t>
            </a:r>
            <a:r>
              <a:rPr b="1" spc="-15" dirty="0">
                <a:latin typeface="Calibri"/>
                <a:cs typeface="Calibri"/>
              </a:rPr>
              <a:t>l</a:t>
            </a:r>
            <a:r>
              <a:rPr b="1" dirty="0">
                <a:latin typeface="Calibri"/>
                <a:cs typeface="Calibri"/>
              </a:rPr>
              <a:t>em</a:t>
            </a:r>
            <a:r>
              <a:rPr b="1" dirty="0">
                <a:latin typeface="Times New Roman"/>
                <a:cs typeface="Times New Roman"/>
              </a:rPr>
              <a:t>	</a:t>
            </a:r>
            <a:r>
              <a:rPr b="1" spc="-10" dirty="0">
                <a:latin typeface="Calibri"/>
                <a:cs typeface="Calibri"/>
              </a:rPr>
              <a:t>u</a:t>
            </a:r>
            <a:r>
              <a:rPr b="1" spc="-20" dirty="0">
                <a:latin typeface="Calibri"/>
                <a:cs typeface="Calibri"/>
              </a:rPr>
              <a:t>n</a:t>
            </a:r>
            <a:r>
              <a:rPr b="1" spc="-10" dirty="0">
                <a:latin typeface="Calibri"/>
                <a:cs typeface="Calibri"/>
              </a:rPr>
              <a:t>d</a:t>
            </a:r>
            <a:r>
              <a:rPr b="1" dirty="0">
                <a:latin typeface="Calibri"/>
                <a:cs typeface="Calibri"/>
              </a:rPr>
              <a:t>er</a:t>
            </a:r>
            <a:endParaRPr>
              <a:latin typeface="Calibri"/>
              <a:cs typeface="Calibri"/>
            </a:endParaRPr>
          </a:p>
        </p:txBody>
      </p:sp>
      <p:sp>
        <p:nvSpPr>
          <p:cNvPr id="10" name="object 10"/>
          <p:cNvSpPr/>
          <p:nvPr/>
        </p:nvSpPr>
        <p:spPr>
          <a:xfrm>
            <a:off x="651669" y="88900"/>
            <a:ext cx="6027474" cy="3503670"/>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660943" y="3746500"/>
            <a:ext cx="6018200" cy="350367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7128669" y="2989205"/>
            <a:ext cx="6522703" cy="4714990"/>
          </a:xfrm>
          <a:prstGeom prst="rect">
            <a:avLst/>
          </a:prstGeom>
          <a:blipFill>
            <a:blip r:embed="rId5" cstate="print"/>
            <a:stretch>
              <a:fillRect/>
            </a:stretch>
          </a:blipFill>
        </p:spPr>
        <p:txBody>
          <a:bodyPr wrap="square" lIns="0" tIns="0" rIns="0" bIns="0" rtlCol="0"/>
          <a:lstStyle/>
          <a:p>
            <a:endParaRPr/>
          </a:p>
        </p:txBody>
      </p:sp>
      <p:sp>
        <p:nvSpPr>
          <p:cNvPr id="14" name="TextBox 13">
            <a:extLst>
              <a:ext uri="{FF2B5EF4-FFF2-40B4-BE49-F238E27FC236}">
                <a16:creationId xmlns:a16="http://schemas.microsoft.com/office/drawing/2014/main" xmlns="" id="{E792D88D-1288-099E-42E4-BE08AD3163B4}"/>
              </a:ext>
            </a:extLst>
          </p:cNvPr>
          <p:cNvSpPr txBox="1"/>
          <p:nvPr/>
        </p:nvSpPr>
        <p:spPr>
          <a:xfrm>
            <a:off x="7003279" y="852015"/>
            <a:ext cx="7130004" cy="646331"/>
          </a:xfrm>
          <a:prstGeom prst="rect">
            <a:avLst/>
          </a:prstGeom>
          <a:noFill/>
        </p:spPr>
        <p:txBody>
          <a:bodyPr wrap="square">
            <a:spAutoFit/>
          </a:bodyPr>
          <a:lstStyle/>
          <a:p>
            <a:pPr algn="l"/>
            <a:r>
              <a:rPr lang="en-US" b="0" i="0" dirty="0">
                <a:solidFill>
                  <a:srgbClr val="000000"/>
                </a:solidFill>
                <a:effectLst/>
                <a:latin typeface="Comic Sans MS" panose="030F0702030302020204" pitchFamily="66" charset="0"/>
              </a:rPr>
              <a:t>For Random forest at cross fold 3 the Maximum CV score is 0.7180619511702199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09566" y="9295970"/>
            <a:ext cx="4645025" cy="230832"/>
          </a:xfrm>
          <a:prstGeom prst="rect">
            <a:avLst/>
          </a:prstGeom>
        </p:spPr>
        <p:txBody>
          <a:bodyPr vert="horz" wrap="square" lIns="0" tIns="0" rIns="0" bIns="0" rtlCol="0">
            <a:spAutoFit/>
          </a:bodyPr>
          <a:lstStyle/>
          <a:p>
            <a:pPr marL="12700"/>
            <a:r>
              <a:rPr sz="1500" spc="-5" dirty="0">
                <a:latin typeface="Calibri"/>
                <a:cs typeface="Calibri"/>
              </a:rPr>
              <a:t>Sca</a:t>
            </a:r>
            <a:r>
              <a:rPr sz="1500" dirty="0">
                <a:latin typeface="Calibri"/>
                <a:cs typeface="Calibri"/>
              </a:rPr>
              <a:t>lin</a:t>
            </a:r>
            <a:r>
              <a:rPr sz="1500" spc="-10" dirty="0">
                <a:latin typeface="Calibri"/>
                <a:cs typeface="Calibri"/>
              </a:rPr>
              <a:t>g</a:t>
            </a:r>
            <a:r>
              <a:rPr sz="1500" spc="-40" dirty="0">
                <a:latin typeface="Times New Roman"/>
                <a:cs typeface="Times New Roman"/>
              </a:rPr>
              <a:t> </a:t>
            </a:r>
            <a:r>
              <a:rPr sz="1500" dirty="0">
                <a:latin typeface="Calibri"/>
                <a:cs typeface="Calibri"/>
              </a:rPr>
              <a:t>is</a:t>
            </a:r>
            <a:r>
              <a:rPr sz="1500" spc="-40" dirty="0">
                <a:latin typeface="Times New Roman"/>
                <a:cs typeface="Times New Roman"/>
              </a:rPr>
              <a:t> </a:t>
            </a:r>
            <a:r>
              <a:rPr sz="1500" dirty="0">
                <a:latin typeface="Calibri"/>
                <a:cs typeface="Calibri"/>
              </a:rPr>
              <a:t>u</a:t>
            </a:r>
            <a:r>
              <a:rPr sz="1500" spc="-5" dirty="0">
                <a:latin typeface="Calibri"/>
                <a:cs typeface="Calibri"/>
              </a:rPr>
              <a:t>se</a:t>
            </a:r>
            <a:r>
              <a:rPr sz="1500" dirty="0">
                <a:latin typeface="Calibri"/>
                <a:cs typeface="Calibri"/>
              </a:rPr>
              <a:t>d</a:t>
            </a:r>
            <a:r>
              <a:rPr sz="1500" spc="-40" dirty="0">
                <a:latin typeface="Times New Roman"/>
                <a:cs typeface="Times New Roman"/>
              </a:rPr>
              <a:t> </a:t>
            </a:r>
            <a:r>
              <a:rPr sz="1500" dirty="0">
                <a:latin typeface="Calibri"/>
                <a:cs typeface="Calibri"/>
              </a:rPr>
              <a:t>to</a:t>
            </a:r>
            <a:r>
              <a:rPr sz="1500" spc="-40" dirty="0">
                <a:latin typeface="Times New Roman"/>
                <a:cs typeface="Times New Roman"/>
              </a:rPr>
              <a:t> </a:t>
            </a:r>
            <a:r>
              <a:rPr sz="1500" spc="-20" dirty="0">
                <a:latin typeface="Calibri"/>
                <a:cs typeface="Calibri"/>
              </a:rPr>
              <a:t>tr</a:t>
            </a:r>
            <a:r>
              <a:rPr sz="1500" dirty="0">
                <a:latin typeface="Calibri"/>
                <a:cs typeface="Calibri"/>
              </a:rPr>
              <a:t>an</a:t>
            </a:r>
            <a:r>
              <a:rPr sz="1500" spc="-5" dirty="0">
                <a:latin typeface="Calibri"/>
                <a:cs typeface="Calibri"/>
              </a:rPr>
              <a:t>sfo</a:t>
            </a:r>
            <a:r>
              <a:rPr sz="1500" dirty="0">
                <a:latin typeface="Calibri"/>
                <a:cs typeface="Calibri"/>
              </a:rPr>
              <a:t>r</a:t>
            </a:r>
            <a:r>
              <a:rPr sz="1500" spc="-15" dirty="0">
                <a:latin typeface="Calibri"/>
                <a:cs typeface="Calibri"/>
              </a:rPr>
              <a:t>m</a:t>
            </a:r>
            <a:r>
              <a:rPr sz="1500" spc="-40" dirty="0">
                <a:latin typeface="Times New Roman"/>
                <a:cs typeface="Times New Roman"/>
              </a:rPr>
              <a:t> </a:t>
            </a:r>
            <a:r>
              <a:rPr sz="1500" dirty="0">
                <a:latin typeface="Calibri"/>
                <a:cs typeface="Calibri"/>
              </a:rPr>
              <a:t>th</a:t>
            </a:r>
            <a:r>
              <a:rPr sz="1500" spc="-10" dirty="0">
                <a:latin typeface="Calibri"/>
                <a:cs typeface="Calibri"/>
              </a:rPr>
              <a:t>e</a:t>
            </a:r>
            <a:r>
              <a:rPr sz="1500" spc="-45" dirty="0">
                <a:latin typeface="Times New Roman"/>
                <a:cs typeface="Times New Roman"/>
              </a:rPr>
              <a:t> </a:t>
            </a:r>
            <a:r>
              <a:rPr sz="1500" dirty="0">
                <a:latin typeface="Calibri"/>
                <a:cs typeface="Calibri"/>
              </a:rPr>
              <a:t>d</a:t>
            </a:r>
            <a:r>
              <a:rPr sz="1500" spc="-10" dirty="0">
                <a:latin typeface="Calibri"/>
                <a:cs typeface="Calibri"/>
              </a:rPr>
              <a:t>ata</a:t>
            </a:r>
            <a:r>
              <a:rPr sz="1500" spc="-35" dirty="0">
                <a:latin typeface="Times New Roman"/>
                <a:cs typeface="Times New Roman"/>
              </a:rPr>
              <a:t> </a:t>
            </a:r>
            <a:r>
              <a:rPr sz="1500" dirty="0">
                <a:latin typeface="Calibri"/>
                <a:cs typeface="Calibri"/>
              </a:rPr>
              <a:t>to</a:t>
            </a:r>
            <a:r>
              <a:rPr sz="1500" spc="-50" dirty="0">
                <a:latin typeface="Times New Roman"/>
                <a:cs typeface="Times New Roman"/>
              </a:rPr>
              <a:t> </a:t>
            </a:r>
            <a:r>
              <a:rPr sz="1500" spc="-5" dirty="0">
                <a:latin typeface="Calibri"/>
                <a:cs typeface="Calibri"/>
              </a:rPr>
              <a:t>no</a:t>
            </a:r>
            <a:r>
              <a:rPr sz="1500" spc="5" dirty="0">
                <a:latin typeface="Calibri"/>
                <a:cs typeface="Calibri"/>
              </a:rPr>
              <a:t>r</a:t>
            </a:r>
            <a:r>
              <a:rPr sz="1500" dirty="0">
                <a:latin typeface="Calibri"/>
                <a:cs typeface="Calibri"/>
              </a:rPr>
              <a:t>mal</a:t>
            </a:r>
            <a:r>
              <a:rPr sz="1500" spc="-35" dirty="0">
                <a:latin typeface="Times New Roman"/>
                <a:cs typeface="Times New Roman"/>
              </a:rPr>
              <a:t> </a:t>
            </a:r>
            <a:r>
              <a:rPr sz="1500" spc="-5" dirty="0">
                <a:latin typeface="Calibri"/>
                <a:cs typeface="Calibri"/>
              </a:rPr>
              <a:t>d</a:t>
            </a:r>
            <a:r>
              <a:rPr sz="1500" spc="-10" dirty="0">
                <a:latin typeface="Calibri"/>
                <a:cs typeface="Calibri"/>
              </a:rPr>
              <a:t>i</a:t>
            </a:r>
            <a:r>
              <a:rPr sz="1500" spc="-15" dirty="0">
                <a:latin typeface="Calibri"/>
                <a:cs typeface="Calibri"/>
              </a:rPr>
              <a:t>st</a:t>
            </a:r>
            <a:r>
              <a:rPr sz="1500" spc="-5" dirty="0">
                <a:latin typeface="Calibri"/>
                <a:cs typeface="Calibri"/>
              </a:rPr>
              <a:t>r</a:t>
            </a:r>
            <a:r>
              <a:rPr sz="1500" spc="-10" dirty="0">
                <a:latin typeface="Calibri"/>
                <a:cs typeface="Calibri"/>
              </a:rPr>
              <a:t>i</a:t>
            </a:r>
            <a:r>
              <a:rPr sz="1500" dirty="0">
                <a:latin typeface="Calibri"/>
                <a:cs typeface="Calibri"/>
              </a:rPr>
              <a:t>bu</a:t>
            </a:r>
            <a:r>
              <a:rPr sz="1500" spc="-20" dirty="0">
                <a:latin typeface="Calibri"/>
                <a:cs typeface="Calibri"/>
              </a:rPr>
              <a:t>t</a:t>
            </a:r>
            <a:r>
              <a:rPr sz="1500" dirty="0">
                <a:latin typeface="Calibri"/>
                <a:cs typeface="Calibri"/>
              </a:rPr>
              <a:t>i</a:t>
            </a:r>
            <a:r>
              <a:rPr sz="1500" spc="-5" dirty="0">
                <a:latin typeface="Calibri"/>
                <a:cs typeface="Calibri"/>
              </a:rPr>
              <a:t>on.</a:t>
            </a:r>
            <a:endParaRPr sz="1500">
              <a:latin typeface="Calibri"/>
              <a:cs typeface="Calibri"/>
            </a:endParaRPr>
          </a:p>
        </p:txBody>
      </p:sp>
      <p:sp>
        <p:nvSpPr>
          <p:cNvPr id="3" name="object 3"/>
          <p:cNvSpPr/>
          <p:nvPr/>
        </p:nvSpPr>
        <p:spPr>
          <a:xfrm>
            <a:off x="575469" y="241300"/>
            <a:ext cx="6019800" cy="368101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23869" y="241300"/>
            <a:ext cx="6477000" cy="3681016"/>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85069" y="4035141"/>
            <a:ext cx="5257800" cy="3681016"/>
          </a:xfrm>
          <a:prstGeom prst="rect">
            <a:avLst/>
          </a:prstGeom>
          <a:blipFill>
            <a:blip r:embed="rId5" cstate="print"/>
            <a:stretch>
              <a:fillRect/>
            </a:stretch>
          </a:blipFill>
        </p:spPr>
        <p:txBody>
          <a:bodyPr wrap="square" lIns="0" tIns="0" rIns="0" bIns="0" rtlCol="0"/>
          <a:lstStyle/>
          <a:p>
            <a:endParaRPr/>
          </a:p>
        </p:txBody>
      </p:sp>
      <p:sp>
        <p:nvSpPr>
          <p:cNvPr id="6" name="object 3">
            <a:extLst>
              <a:ext uri="{FF2B5EF4-FFF2-40B4-BE49-F238E27FC236}">
                <a16:creationId xmlns:a16="http://schemas.microsoft.com/office/drawing/2014/main" xmlns="" id="{1D78333A-9FF4-561F-36D9-A3333E8F697E}"/>
              </a:ext>
            </a:extLst>
          </p:cNvPr>
          <p:cNvSpPr/>
          <p:nvPr/>
        </p:nvSpPr>
        <p:spPr>
          <a:xfrm>
            <a:off x="7357269" y="4208150"/>
            <a:ext cx="5715000" cy="3348350"/>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52269" y="317500"/>
            <a:ext cx="2346960" cy="430887"/>
          </a:xfrm>
          <a:prstGeom prst="rect">
            <a:avLst/>
          </a:prstGeom>
        </p:spPr>
        <p:txBody>
          <a:bodyPr vert="horz" wrap="square" lIns="0" tIns="0" rIns="0" bIns="0" rtlCol="0">
            <a:spAutoFit/>
          </a:bodyPr>
          <a:lstStyle/>
          <a:p>
            <a:pPr marL="12700">
              <a:tabLst>
                <a:tab pos="241300" algn="l"/>
              </a:tabLst>
            </a:pPr>
            <a:r>
              <a:rPr sz="2800" b="1" spc="-15" dirty="0">
                <a:latin typeface="Comic Sans MS" panose="030F0702030302020204" pitchFamily="66" charset="0"/>
                <a:cs typeface="Calibri"/>
              </a:rPr>
              <a:t>Vi</a:t>
            </a:r>
            <a:r>
              <a:rPr sz="2800" b="1" spc="-5" dirty="0">
                <a:latin typeface="Comic Sans MS" panose="030F0702030302020204" pitchFamily="66" charset="0"/>
                <a:cs typeface="Calibri"/>
              </a:rPr>
              <a:t>s</a:t>
            </a:r>
            <a:r>
              <a:rPr sz="2800" b="1" spc="-10" dirty="0">
                <a:latin typeface="Comic Sans MS" panose="030F0702030302020204" pitchFamily="66" charset="0"/>
                <a:cs typeface="Calibri"/>
              </a:rPr>
              <a:t>ual</a:t>
            </a:r>
            <a:r>
              <a:rPr sz="2800" b="1" spc="-15" dirty="0">
                <a:latin typeface="Comic Sans MS" panose="030F0702030302020204" pitchFamily="66" charset="0"/>
                <a:cs typeface="Calibri"/>
              </a:rPr>
              <a:t>izations</a:t>
            </a:r>
            <a:endParaRPr sz="2800" dirty="0">
              <a:latin typeface="Comic Sans MS" panose="030F0702030302020204" pitchFamily="66" charset="0"/>
              <a:cs typeface="Calibri"/>
            </a:endParaRPr>
          </a:p>
        </p:txBody>
      </p:sp>
      <p:sp>
        <p:nvSpPr>
          <p:cNvPr id="4" name="object 4"/>
          <p:cNvSpPr/>
          <p:nvPr/>
        </p:nvSpPr>
        <p:spPr>
          <a:xfrm>
            <a:off x="727869" y="1003300"/>
            <a:ext cx="3765550" cy="29718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995069" y="1155700"/>
            <a:ext cx="3505200" cy="29718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80269" y="4552336"/>
            <a:ext cx="7817803" cy="3200400"/>
          </a:xfrm>
          <a:prstGeom prst="rect">
            <a:avLst/>
          </a:prstGeom>
          <a:blipFill>
            <a:blip r:embed="rId5" cstate="print"/>
            <a:stretch>
              <a:fillRect/>
            </a:stretch>
          </a:blipFill>
        </p:spPr>
        <p:txBody>
          <a:bodyPr wrap="square" lIns="0" tIns="0" rIns="0" bIns="0" rtlCol="0"/>
          <a:lstStyle/>
          <a:p>
            <a:endParaRPr dirty="0"/>
          </a:p>
        </p:txBody>
      </p:sp>
      <p:sp>
        <p:nvSpPr>
          <p:cNvPr id="7" name="object 2">
            <a:extLst>
              <a:ext uri="{FF2B5EF4-FFF2-40B4-BE49-F238E27FC236}">
                <a16:creationId xmlns:a16="http://schemas.microsoft.com/office/drawing/2014/main" xmlns="" id="{87469348-C068-FCA2-D9F7-35BD929BB9BC}"/>
              </a:ext>
            </a:extLst>
          </p:cNvPr>
          <p:cNvSpPr/>
          <p:nvPr/>
        </p:nvSpPr>
        <p:spPr>
          <a:xfrm>
            <a:off x="9001919" y="1155700"/>
            <a:ext cx="3917950" cy="2819400"/>
          </a:xfrm>
          <a:prstGeom prst="rect">
            <a:avLst/>
          </a:prstGeom>
          <a:blipFill>
            <a:blip r:embed="rId6" cstate="print"/>
            <a:stretch>
              <a:fillRect/>
            </a:stretch>
          </a:blipFill>
        </p:spPr>
        <p:txBody>
          <a:bodyPr wrap="square" lIns="0" tIns="0" rIns="0" bIns="0" rtlCol="0"/>
          <a:lstStyle/>
          <a:p>
            <a:endParaRPr/>
          </a:p>
        </p:txBody>
      </p:sp>
      <p:sp>
        <p:nvSpPr>
          <p:cNvPr id="8" name="object 3">
            <a:extLst>
              <a:ext uri="{FF2B5EF4-FFF2-40B4-BE49-F238E27FC236}">
                <a16:creationId xmlns:a16="http://schemas.microsoft.com/office/drawing/2014/main" xmlns="" id="{02A8AB4C-FBEA-1E52-BC66-00A0CF235A93}"/>
              </a:ext>
            </a:extLst>
          </p:cNvPr>
          <p:cNvSpPr/>
          <p:nvPr/>
        </p:nvSpPr>
        <p:spPr>
          <a:xfrm>
            <a:off x="9001919" y="4552336"/>
            <a:ext cx="4146550" cy="3200400"/>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docProps/app.xml><?xml version="1.0" encoding="utf-8"?>
<Properties xmlns="http://schemas.openxmlformats.org/officeDocument/2006/extended-properties" xmlns:vt="http://schemas.openxmlformats.org/officeDocument/2006/docPropsVTypes">
  <Template/>
  <TotalTime>98</TotalTime>
  <Words>863</Words>
  <Application>Microsoft Office PowerPoint</Application>
  <PresentationFormat>Custom</PresentationFormat>
  <Paragraphs>63</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Algerian</vt:lpstr>
      <vt:lpstr>Calibri</vt:lpstr>
      <vt:lpstr>Century Gothic</vt:lpstr>
      <vt:lpstr>Comic Sans MS</vt:lpstr>
      <vt:lpstr>Symbol</vt:lpstr>
      <vt:lpstr>Times New Roman</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Admin</cp:lastModifiedBy>
  <cp:revision>17</cp:revision>
  <dcterms:created xsi:type="dcterms:W3CDTF">2022-10-08T17:45:44Z</dcterms:created>
  <dcterms:modified xsi:type="dcterms:W3CDTF">2022-10-10T09:08:31Z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2022-10-08T00:00:00Z</vt:filetime>
  </property>
  <property fmtid="{D5CDD505-2E9C-101B-9397-08002B2CF9AE}" pid="3" name="LastSaved">
    <vt:filetime>2022-10-08T00:00:00Z</vt:filetime>
  </property>
</Properties>
</file>