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6" r:id="rId3"/>
    <p:sldId id="258" r:id="rId4"/>
    <p:sldId id="259" r:id="rId5"/>
    <p:sldId id="262" r:id="rId6"/>
    <p:sldId id="263" r:id="rId7"/>
    <p:sldId id="277" r:id="rId8"/>
    <p:sldId id="264" r:id="rId9"/>
    <p:sldId id="265" r:id="rId10"/>
    <p:sldId id="278" r:id="rId11"/>
    <p:sldId id="266" r:id="rId12"/>
    <p:sldId id="279" r:id="rId13"/>
    <p:sldId id="280" r:id="rId14"/>
    <p:sldId id="267" r:id="rId15"/>
    <p:sldId id="268" r:id="rId16"/>
    <p:sldId id="281" r:id="rId17"/>
    <p:sldId id="269" r:id="rId18"/>
    <p:sldId id="282" r:id="rId19"/>
    <p:sldId id="270" r:id="rId20"/>
    <p:sldId id="283" r:id="rId21"/>
    <p:sldId id="284" r:id="rId22"/>
    <p:sldId id="271" r:id="rId23"/>
    <p:sldId id="272" r:id="rId24"/>
    <p:sldId id="273" r:id="rId25"/>
    <p:sldId id="274" r:id="rId26"/>
    <p:sldId id="275" r:id="rId27"/>
  </p:sldIdLst>
  <p:sldSz cx="134112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49" y="38"/>
      </p:cViewPr>
      <p:guideLst>
        <p:guide orient="horz" pos="2880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6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3461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53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306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1100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261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157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3153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392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1261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3118105"/>
            <a:ext cx="11399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1" y="5632704"/>
            <a:ext cx="93878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560" y="2313432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6766" y="2313432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561" y="402336"/>
            <a:ext cx="120700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561" y="2313432"/>
            <a:ext cx="120700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6402" y="9445248"/>
            <a:ext cx="1438636" cy="292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1914"/>
            <a:r>
              <a:rPr lang="en-US" spc="-9"/>
              <a:t>Vin</a:t>
            </a:r>
            <a:r>
              <a:rPr lang="en-US"/>
              <a:t>ayak</a:t>
            </a:r>
            <a:r>
              <a:rPr lang="en-US" spc="-43">
                <a:latin typeface="Times New Roman"/>
                <a:cs typeface="Times New Roman"/>
              </a:rPr>
              <a:t> </a:t>
            </a:r>
            <a:r>
              <a:rPr lang="en-US"/>
              <a:t>R</a:t>
            </a:r>
            <a:r>
              <a:rPr lang="en-US" spc="-17"/>
              <a:t>a</a:t>
            </a:r>
            <a:r>
              <a:rPr lang="en-US"/>
              <a:t>tan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560" y="9354312"/>
            <a:ext cx="30845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29258" y="9265202"/>
            <a:ext cx="350620" cy="637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88899">
        <a:defRPr>
          <a:latin typeface="+mn-lt"/>
          <a:ea typeface="+mn-ea"/>
          <a:cs typeface="+mn-cs"/>
        </a:defRPr>
      </a:lvl2pPr>
      <a:lvl3pPr marL="1577797">
        <a:defRPr>
          <a:latin typeface="+mn-lt"/>
          <a:ea typeface="+mn-ea"/>
          <a:cs typeface="+mn-cs"/>
        </a:defRPr>
      </a:lvl3pPr>
      <a:lvl4pPr marL="2366696">
        <a:defRPr>
          <a:latin typeface="+mn-lt"/>
          <a:ea typeface="+mn-ea"/>
          <a:cs typeface="+mn-cs"/>
        </a:defRPr>
      </a:lvl4pPr>
      <a:lvl5pPr marL="3155594">
        <a:defRPr>
          <a:latin typeface="+mn-lt"/>
          <a:ea typeface="+mn-ea"/>
          <a:cs typeface="+mn-cs"/>
        </a:defRPr>
      </a:lvl5pPr>
      <a:lvl6pPr marL="3944493">
        <a:defRPr>
          <a:latin typeface="+mn-lt"/>
          <a:ea typeface="+mn-ea"/>
          <a:cs typeface="+mn-cs"/>
        </a:defRPr>
      </a:lvl6pPr>
      <a:lvl7pPr marL="4733392">
        <a:defRPr>
          <a:latin typeface="+mn-lt"/>
          <a:ea typeface="+mn-ea"/>
          <a:cs typeface="+mn-cs"/>
        </a:defRPr>
      </a:lvl7pPr>
      <a:lvl8pPr marL="5522290">
        <a:defRPr>
          <a:latin typeface="+mn-lt"/>
          <a:ea typeface="+mn-ea"/>
          <a:cs typeface="+mn-cs"/>
        </a:defRPr>
      </a:lvl8pPr>
      <a:lvl9pPr marL="631118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88899">
        <a:defRPr>
          <a:latin typeface="+mn-lt"/>
          <a:ea typeface="+mn-ea"/>
          <a:cs typeface="+mn-cs"/>
        </a:defRPr>
      </a:lvl2pPr>
      <a:lvl3pPr marL="1577797">
        <a:defRPr>
          <a:latin typeface="+mn-lt"/>
          <a:ea typeface="+mn-ea"/>
          <a:cs typeface="+mn-cs"/>
        </a:defRPr>
      </a:lvl3pPr>
      <a:lvl4pPr marL="2366696">
        <a:defRPr>
          <a:latin typeface="+mn-lt"/>
          <a:ea typeface="+mn-ea"/>
          <a:cs typeface="+mn-cs"/>
        </a:defRPr>
      </a:lvl4pPr>
      <a:lvl5pPr marL="3155594">
        <a:defRPr>
          <a:latin typeface="+mn-lt"/>
          <a:ea typeface="+mn-ea"/>
          <a:cs typeface="+mn-cs"/>
        </a:defRPr>
      </a:lvl5pPr>
      <a:lvl6pPr marL="3944493">
        <a:defRPr>
          <a:latin typeface="+mn-lt"/>
          <a:ea typeface="+mn-ea"/>
          <a:cs typeface="+mn-cs"/>
        </a:defRPr>
      </a:lvl6pPr>
      <a:lvl7pPr marL="4733392">
        <a:defRPr>
          <a:latin typeface="+mn-lt"/>
          <a:ea typeface="+mn-ea"/>
          <a:cs typeface="+mn-cs"/>
        </a:defRPr>
      </a:lvl7pPr>
      <a:lvl8pPr marL="5522290">
        <a:defRPr>
          <a:latin typeface="+mn-lt"/>
          <a:ea typeface="+mn-ea"/>
          <a:cs typeface="+mn-cs"/>
        </a:defRPr>
      </a:lvl8pPr>
      <a:lvl9pPr marL="631118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779" y="3367207"/>
            <a:ext cx="10301642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6" algn="ctr">
              <a:spcBef>
                <a:spcPts val="1363"/>
              </a:spcBef>
            </a:pPr>
            <a:r>
              <a:rPr sz="5400" b="1" spc="-104" dirty="0">
                <a:latin typeface="Times New Roman"/>
                <a:cs typeface="Times New Roman"/>
              </a:rPr>
              <a:t>E</a:t>
            </a:r>
            <a:r>
              <a:rPr sz="5400" b="1" spc="-112" dirty="0">
                <a:latin typeface="Times New Roman"/>
                <a:cs typeface="Times New Roman"/>
              </a:rPr>
              <a:t>-R</a:t>
            </a:r>
            <a:r>
              <a:rPr sz="5400" b="1" spc="-104" dirty="0">
                <a:latin typeface="Times New Roman"/>
                <a:cs typeface="Times New Roman"/>
              </a:rPr>
              <a:t>e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95" dirty="0">
                <a:latin typeface="Times New Roman"/>
                <a:cs typeface="Times New Roman"/>
              </a:rPr>
              <a:t>ail</a:t>
            </a:r>
            <a:r>
              <a:rPr sz="5400" b="1" spc="-17" dirty="0">
                <a:latin typeface="Times New Roman"/>
                <a:cs typeface="Times New Roman"/>
              </a:rPr>
              <a:t>:</a:t>
            </a:r>
            <a:r>
              <a:rPr sz="5400" b="1" spc="-181" dirty="0">
                <a:latin typeface="Times New Roman"/>
                <a:cs typeface="Times New Roman"/>
              </a:rPr>
              <a:t> </a:t>
            </a:r>
            <a:r>
              <a:rPr sz="5400" b="1" spc="-112" dirty="0">
                <a:latin typeface="Times New Roman"/>
                <a:cs typeface="Times New Roman"/>
              </a:rPr>
              <a:t>C</a:t>
            </a:r>
            <a:r>
              <a:rPr sz="5400" b="1" spc="-104" dirty="0">
                <a:latin typeface="Times New Roman"/>
                <a:cs typeface="Times New Roman"/>
              </a:rPr>
              <a:t>u</a:t>
            </a:r>
            <a:r>
              <a:rPr sz="5400" b="1" spc="-95" dirty="0">
                <a:latin typeface="Times New Roman"/>
                <a:cs typeface="Times New Roman"/>
              </a:rPr>
              <a:t>s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78" dirty="0">
                <a:latin typeface="Times New Roman"/>
                <a:cs typeface="Times New Roman"/>
              </a:rPr>
              <a:t>o</a:t>
            </a:r>
            <a:r>
              <a:rPr sz="5400" b="1" spc="-155" dirty="0">
                <a:latin typeface="Times New Roman"/>
                <a:cs typeface="Times New Roman"/>
              </a:rPr>
              <a:t>m</a:t>
            </a:r>
            <a:r>
              <a:rPr sz="5400" b="1" spc="-86" dirty="0">
                <a:latin typeface="Times New Roman"/>
                <a:cs typeface="Times New Roman"/>
              </a:rPr>
              <a:t>e</a:t>
            </a:r>
            <a:r>
              <a:rPr sz="5400" b="1" spc="-17" dirty="0">
                <a:latin typeface="Times New Roman"/>
                <a:cs typeface="Times New Roman"/>
              </a:rPr>
              <a:t>r</a:t>
            </a:r>
            <a:r>
              <a:rPr sz="5400" b="1" spc="-224" dirty="0">
                <a:latin typeface="Times New Roman"/>
                <a:cs typeface="Times New Roman"/>
              </a:rPr>
              <a:t> </a:t>
            </a:r>
            <a:r>
              <a:rPr sz="5400" b="1" spc="-112" dirty="0">
                <a:latin typeface="Times New Roman"/>
                <a:cs typeface="Times New Roman"/>
              </a:rPr>
              <a:t>R</a:t>
            </a:r>
            <a:r>
              <a:rPr sz="5400" b="1" spc="-104" dirty="0">
                <a:latin typeface="Times New Roman"/>
                <a:cs typeface="Times New Roman"/>
              </a:rPr>
              <a:t>e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104" dirty="0">
                <a:latin typeface="Times New Roman"/>
                <a:cs typeface="Times New Roman"/>
              </a:rPr>
              <a:t>en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95" dirty="0">
                <a:latin typeface="Times New Roman"/>
                <a:cs typeface="Times New Roman"/>
              </a:rPr>
              <a:t>io</a:t>
            </a:r>
            <a:r>
              <a:rPr sz="5400" b="1" spc="-17" dirty="0">
                <a:latin typeface="Times New Roman"/>
                <a:cs typeface="Times New Roman"/>
              </a:rPr>
              <a:t>n</a:t>
            </a:r>
            <a:r>
              <a:rPr sz="5400" b="1" spc="-173" dirty="0">
                <a:latin typeface="Times New Roman"/>
                <a:cs typeface="Times New Roman"/>
              </a:rPr>
              <a:t> </a:t>
            </a:r>
            <a:r>
              <a:rPr sz="5400" b="1" spc="-112" dirty="0">
                <a:latin typeface="Times New Roman"/>
                <a:cs typeface="Times New Roman"/>
              </a:rPr>
              <a:t>C</a:t>
            </a:r>
            <a:r>
              <a:rPr sz="5400" b="1" spc="-95" dirty="0">
                <a:latin typeface="Times New Roman"/>
                <a:cs typeface="Times New Roman"/>
              </a:rPr>
              <a:t>as</a:t>
            </a:r>
            <a:r>
              <a:rPr sz="5400" b="1" spc="-17" dirty="0">
                <a:latin typeface="Times New Roman"/>
                <a:cs typeface="Times New Roman"/>
              </a:rPr>
              <a:t>e</a:t>
            </a:r>
            <a:r>
              <a:rPr sz="5400" b="1" spc="-173" dirty="0">
                <a:latin typeface="Times New Roman"/>
                <a:cs typeface="Times New Roman"/>
              </a:rPr>
              <a:t> </a:t>
            </a:r>
            <a:r>
              <a:rPr sz="5400" b="1" spc="-121" dirty="0">
                <a:latin typeface="Times New Roman"/>
                <a:cs typeface="Times New Roman"/>
              </a:rPr>
              <a:t>S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104" dirty="0">
                <a:latin typeface="Times New Roman"/>
                <a:cs typeface="Times New Roman"/>
              </a:rPr>
              <a:t>ud</a:t>
            </a:r>
            <a:r>
              <a:rPr sz="5400" b="1" spc="-17" dirty="0">
                <a:latin typeface="Times New Roman"/>
                <a:cs typeface="Times New Roman"/>
              </a:rPr>
              <a:t>y</a:t>
            </a:r>
            <a:r>
              <a:rPr sz="5400" b="1" spc="-164" dirty="0">
                <a:latin typeface="Times New Roman"/>
                <a:cs typeface="Times New Roman"/>
              </a:rPr>
              <a:t> </a:t>
            </a:r>
            <a:r>
              <a:rPr sz="5400" b="1" spc="-112" dirty="0">
                <a:latin typeface="Times New Roman"/>
                <a:cs typeface="Times New Roman"/>
              </a:rPr>
              <a:t>D</a:t>
            </a:r>
            <a:r>
              <a:rPr sz="5400" b="1" spc="-95" dirty="0">
                <a:latin typeface="Times New Roman"/>
                <a:cs typeface="Times New Roman"/>
              </a:rPr>
              <a:t>a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17" dirty="0">
                <a:latin typeface="Times New Roman"/>
                <a:cs typeface="Times New Roman"/>
              </a:rPr>
              <a:t>a</a:t>
            </a:r>
            <a:r>
              <a:rPr sz="5400" b="1" spc="-207" dirty="0">
                <a:latin typeface="Times New Roman"/>
                <a:cs typeface="Times New Roman"/>
              </a:rPr>
              <a:t> </a:t>
            </a:r>
            <a:r>
              <a:rPr sz="5400" b="1" spc="-216" dirty="0">
                <a:latin typeface="Times New Roman"/>
                <a:cs typeface="Times New Roman"/>
              </a:rPr>
              <a:t>V</a:t>
            </a:r>
            <a:r>
              <a:rPr sz="5400" b="1" spc="-95" dirty="0">
                <a:latin typeface="Times New Roman"/>
                <a:cs typeface="Times New Roman"/>
              </a:rPr>
              <a:t>is</a:t>
            </a:r>
            <a:r>
              <a:rPr sz="5400" b="1" spc="-121" dirty="0">
                <a:latin typeface="Times New Roman"/>
                <a:cs typeface="Times New Roman"/>
              </a:rPr>
              <a:t>u</a:t>
            </a:r>
            <a:r>
              <a:rPr sz="5400" b="1" spc="-95" dirty="0">
                <a:latin typeface="Times New Roman"/>
                <a:cs typeface="Times New Roman"/>
              </a:rPr>
              <a:t>ali</a:t>
            </a:r>
            <a:r>
              <a:rPr sz="5400" b="1" spc="-129" dirty="0">
                <a:latin typeface="Times New Roman"/>
                <a:cs typeface="Times New Roman"/>
              </a:rPr>
              <a:t>z</a:t>
            </a:r>
            <a:r>
              <a:rPr sz="5400" b="1" spc="-95" dirty="0">
                <a:latin typeface="Times New Roman"/>
                <a:cs typeface="Times New Roman"/>
              </a:rPr>
              <a:t>a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95" dirty="0">
                <a:latin typeface="Times New Roman"/>
                <a:cs typeface="Times New Roman"/>
              </a:rPr>
              <a:t>io</a:t>
            </a:r>
            <a:r>
              <a:rPr sz="5400" b="1" spc="-17" dirty="0">
                <a:latin typeface="Times New Roman"/>
                <a:cs typeface="Times New Roman"/>
              </a:rPr>
              <a:t>n</a:t>
            </a:r>
            <a:endParaRPr sz="5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642189" y="685800"/>
            <a:ext cx="4592019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6413904" y="656230"/>
            <a:ext cx="5625696" cy="4372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1670896" y="5051946"/>
            <a:ext cx="4534604" cy="403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6384334" y="5063319"/>
            <a:ext cx="5625696" cy="38520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323859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8531" y="1225112"/>
            <a:ext cx="4657761" cy="3552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6884910" y="1225112"/>
            <a:ext cx="5209988" cy="3418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1577788" y="5029200"/>
            <a:ext cx="4967838" cy="3804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6703166" y="5029200"/>
            <a:ext cx="4806772" cy="3657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428794" y="685800"/>
            <a:ext cx="5276806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7010400" y="609600"/>
            <a:ext cx="4806196" cy="396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1652594" y="5047396"/>
            <a:ext cx="4519606" cy="3868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6722660" y="5181599"/>
            <a:ext cx="5035946" cy="3733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222916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66975" y="1143000"/>
            <a:ext cx="4376168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6968059" y="990600"/>
            <a:ext cx="4215545" cy="3684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1905000" y="5722547"/>
            <a:ext cx="4507436" cy="3348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6734033" y="5554373"/>
            <a:ext cx="4901440" cy="36847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95695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19288" y="533400"/>
            <a:ext cx="5061634" cy="3342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6553200" y="533400"/>
            <a:ext cx="4825402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1605306" y="4343400"/>
            <a:ext cx="4566894" cy="4032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6553200" y="4577868"/>
            <a:ext cx="5061634" cy="4032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59041" y="1295400"/>
            <a:ext cx="466653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7086052" y="1271517"/>
            <a:ext cx="4770615" cy="3738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1316617" y="5486400"/>
            <a:ext cx="4779384" cy="3740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7315200" y="5486401"/>
            <a:ext cx="4656882" cy="3810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577789" y="1065662"/>
            <a:ext cx="4594411" cy="3704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6603080" y="1065662"/>
            <a:ext cx="4929494" cy="3582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1759875" y="5264362"/>
            <a:ext cx="4412325" cy="353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6202907" y="5029200"/>
            <a:ext cx="6598693" cy="434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425873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5800" y="1305362"/>
            <a:ext cx="6019800" cy="6695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6729046" y="1334670"/>
            <a:ext cx="5691554" cy="61329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48888" y="398042"/>
            <a:ext cx="59111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algn="just">
              <a:spcBef>
                <a:spcPts val="1510"/>
              </a:spcBef>
            </a:pPr>
            <a:r>
              <a:rPr sz="3200" b="1" spc="-17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26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nt </a:t>
            </a:r>
            <a:r>
              <a:rPr sz="3200" b="1" spc="-17" dirty="0">
                <a:latin typeface="Times New Roman"/>
                <a:cs typeface="Times New Roman"/>
              </a:rPr>
              <a:t>Pl</a:t>
            </a:r>
            <a:r>
              <a:rPr sz="3200" b="1" dirty="0">
                <a:latin typeface="Times New Roman"/>
                <a:cs typeface="Times New Roman"/>
              </a:rPr>
              <a:t>ot b</a:t>
            </a:r>
            <a:r>
              <a:rPr sz="3200" b="1" spc="-17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 on Gend</a:t>
            </a:r>
            <a:r>
              <a:rPr sz="3200" b="1" spc="-26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8507" y="1496760"/>
            <a:ext cx="5119043" cy="3957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7"/>
          <p:cNvSpPr/>
          <p:nvPr/>
        </p:nvSpPr>
        <p:spPr>
          <a:xfrm>
            <a:off x="6512169" y="1479175"/>
            <a:ext cx="5298831" cy="3992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0F8A9A35-AB6B-E309-1636-D6241BC37B67}"/>
              </a:ext>
            </a:extLst>
          </p:cNvPr>
          <p:cNvSpPr/>
          <p:nvPr/>
        </p:nvSpPr>
        <p:spPr>
          <a:xfrm>
            <a:off x="838200" y="5670204"/>
            <a:ext cx="4906699" cy="4388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D1E086A-F0C1-5F83-8288-BAD114089515}"/>
              </a:ext>
            </a:extLst>
          </p:cNvPr>
          <p:cNvSpPr/>
          <p:nvPr/>
        </p:nvSpPr>
        <p:spPr>
          <a:xfrm>
            <a:off x="6894654" y="5472036"/>
            <a:ext cx="4916346" cy="4348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51998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1913717"/>
            <a:ext cx="5486400" cy="5366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7"/>
          <p:cNvSpPr/>
          <p:nvPr/>
        </p:nvSpPr>
        <p:spPr>
          <a:xfrm>
            <a:off x="6248400" y="2086970"/>
            <a:ext cx="6096000" cy="5020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10301642" cy="3277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marR="9861" indent="787803" algn="just">
              <a:lnSpc>
                <a:spcPct val="102499"/>
              </a:lnSpc>
              <a:spcBef>
                <a:spcPts val="1424"/>
              </a:spcBef>
            </a:pPr>
            <a:r>
              <a:rPr sz="2800" spc="-17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ive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major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tors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ontribut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</a:t>
            </a:r>
            <a:r>
              <a:rPr sz="2800" spc="-9" dirty="0">
                <a:latin typeface="Times New Roman"/>
                <a:cs typeface="Times New Roman"/>
              </a:rPr>
              <a:t>cc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spc="26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-c</a:t>
            </a:r>
            <a:r>
              <a:rPr sz="2800" dirty="0">
                <a:latin typeface="Times New Roman"/>
                <a:cs typeface="Times New Roman"/>
              </a:rPr>
              <a:t>omm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rce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 identifi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s:</a:t>
            </a:r>
          </a:p>
          <a:p>
            <a:pPr marL="875458" lvl="1" indent="-393354">
              <a:spcBef>
                <a:spcPts val="1493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rvi</a:t>
            </a:r>
            <a:r>
              <a:rPr sz="2800" spc="-17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17" dirty="0">
                <a:latin typeface="Times New Roman"/>
                <a:cs typeface="Times New Roman"/>
              </a:rPr>
              <a:t>u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li</a:t>
            </a:r>
            <a:r>
              <a:rPr sz="2800" spc="1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y</a:t>
            </a:r>
          </a:p>
          <a:p>
            <a:pPr marL="875458" lvl="1" indent="-393354">
              <a:spcBef>
                <a:spcPts val="78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spc="17" dirty="0">
                <a:latin typeface="Times New Roman"/>
                <a:cs typeface="Times New Roman"/>
              </a:rPr>
              <a:t>s</a:t>
            </a:r>
            <a:r>
              <a:rPr sz="2800" spc="-43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stem qu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li</a:t>
            </a:r>
            <a:r>
              <a:rPr sz="2800" spc="43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y</a:t>
            </a:r>
          </a:p>
          <a:p>
            <a:pPr marL="875458" lvl="1" indent="-393354">
              <a:spcBef>
                <a:spcPts val="78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dirty="0">
                <a:latin typeface="Times New Roman"/>
                <a:cs typeface="Times New Roman"/>
              </a:rPr>
              <a:t>info</a:t>
            </a:r>
            <a:r>
              <a:rPr sz="2800" spc="-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mation qu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li</a:t>
            </a:r>
            <a:r>
              <a:rPr sz="2800" spc="1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y</a:t>
            </a:r>
          </a:p>
          <a:p>
            <a:pPr marL="875458" lvl="1" indent="-393354">
              <a:spcBef>
                <a:spcPts val="78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dirty="0">
                <a:latin typeface="Times New Roman"/>
                <a:cs typeface="Times New Roman"/>
              </a:rPr>
              <a:t>trust and</a:t>
            </a:r>
          </a:p>
          <a:p>
            <a:pPr marL="875458" lvl="1" indent="-393354">
              <a:spcBef>
                <a:spcPts val="60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t ben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fit.</a:t>
            </a:r>
          </a:p>
        </p:txBody>
      </p:sp>
      <p:sp>
        <p:nvSpPr>
          <p:cNvPr id="4" name="object 4"/>
          <p:cNvSpPr/>
          <p:nvPr/>
        </p:nvSpPr>
        <p:spPr>
          <a:xfrm>
            <a:off x="4495800" y="2133600"/>
            <a:ext cx="7100291" cy="6043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7321D-38FA-301C-6226-3BF72E36D7CA}"/>
              </a:ext>
            </a:extLst>
          </p:cNvPr>
          <p:cNvSpPr txBox="1"/>
          <p:nvPr/>
        </p:nvSpPr>
        <p:spPr>
          <a:xfrm>
            <a:off x="4800600" y="386090"/>
            <a:ext cx="347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2605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46681" y="304800"/>
            <a:ext cx="33178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/>
            <a:r>
              <a:rPr sz="3200" b="1" dirty="0">
                <a:latin typeface="Times New Roman"/>
                <a:cs typeface="Times New Roman"/>
              </a:rPr>
              <a:t>G</a:t>
            </a:r>
            <a:r>
              <a:rPr sz="3200" b="1" spc="-26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oup</a:t>
            </a:r>
            <a:r>
              <a:rPr sz="3200" b="1" spc="-9" dirty="0">
                <a:latin typeface="Times New Roman"/>
                <a:cs typeface="Times New Roman"/>
              </a:rPr>
              <a:t> </a:t>
            </a:r>
            <a:r>
              <a:rPr sz="3200" b="1" spc="-26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9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fun</a:t>
            </a:r>
            <a:r>
              <a:rPr sz="3200" b="1" spc="-35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7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3397" y="1828800"/>
            <a:ext cx="10264406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227812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2978" y="55840"/>
            <a:ext cx="29850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/>
            <a:r>
              <a:rPr sz="3200" b="1" spc="-17" dirty="0">
                <a:latin typeface="Times New Roman"/>
                <a:cs typeface="Times New Roman"/>
              </a:rPr>
              <a:t>Ca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lang="en-US" sz="3200" b="1" dirty="0">
                <a:latin typeface="Times New Roman"/>
                <a:cs typeface="Times New Roman"/>
              </a:rPr>
              <a:t>egorical </a:t>
            </a:r>
            <a:r>
              <a:rPr sz="3200" b="1" dirty="0">
                <a:latin typeface="Times New Roman"/>
                <a:cs typeface="Times New Roman"/>
              </a:rPr>
              <a:t>p</a:t>
            </a:r>
            <a:r>
              <a:rPr sz="3200" b="1" spc="-17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ot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990600"/>
            <a:ext cx="11963400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1676400" y="6324600"/>
            <a:ext cx="9982200" cy="3371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383706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295400" y="762000"/>
            <a:ext cx="1082040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60D77C52-B602-67F1-AEF8-F48622964491}"/>
              </a:ext>
            </a:extLst>
          </p:cNvPr>
          <p:cNvSpPr/>
          <p:nvPr/>
        </p:nvSpPr>
        <p:spPr>
          <a:xfrm>
            <a:off x="1828800" y="5410200"/>
            <a:ext cx="9601200" cy="3886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53000" y="228600"/>
            <a:ext cx="3657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6363"/>
            <a:r>
              <a:rPr sz="3200" b="1" spc="-17" dirty="0">
                <a:latin typeface="Times New Roman"/>
                <a:cs typeface="Times New Roman"/>
              </a:rPr>
              <a:t>Model</a:t>
            </a:r>
            <a:r>
              <a:rPr sz="3200" b="1" spc="-9" dirty="0">
                <a:latin typeface="Times New Roman"/>
                <a:cs typeface="Times New Roman"/>
              </a:rPr>
              <a:t> </a:t>
            </a:r>
            <a:r>
              <a:rPr sz="3200" b="1" spc="-17" dirty="0">
                <a:latin typeface="Times New Roman"/>
                <a:cs typeface="Times New Roman"/>
              </a:rPr>
              <a:t>Building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0285" y="5498011"/>
            <a:ext cx="17487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/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52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26" dirty="0">
                <a:latin typeface="Times New Roman"/>
                <a:cs typeface="Times New Roman"/>
              </a:rPr>
              <a:t>w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-26" dirty="0">
                <a:latin typeface="Times New Roman"/>
                <a:cs typeface="Times New Roman"/>
              </a:rPr>
              <a:t>e</a:t>
            </a:r>
            <a:r>
              <a:rPr sz="2400" b="1" spc="-17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6446" y="1446800"/>
            <a:ext cx="8763000" cy="3502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7"/>
          <p:cNvSpPr/>
          <p:nvPr/>
        </p:nvSpPr>
        <p:spPr>
          <a:xfrm>
            <a:off x="2776446" y="6019800"/>
            <a:ext cx="8555136" cy="3286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C8C7C-46B9-0C99-596C-BF5074B36C86}"/>
              </a:ext>
            </a:extLst>
          </p:cNvPr>
          <p:cNvSpPr txBox="1"/>
          <p:nvPr/>
        </p:nvSpPr>
        <p:spPr>
          <a:xfrm>
            <a:off x="1366357" y="914400"/>
            <a:ext cx="2291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914" algn="just">
              <a:spcBef>
                <a:spcPts val="1475"/>
              </a:spcBef>
            </a:pPr>
            <a:r>
              <a:rPr lang="en-US" sz="2400" b="1" spc="-26" dirty="0">
                <a:latin typeface="Times New Roman"/>
                <a:cs typeface="Times New Roman"/>
              </a:rPr>
              <a:t>L</a:t>
            </a:r>
            <a:r>
              <a:rPr lang="en-US" sz="2400" b="1" dirty="0">
                <a:latin typeface="Times New Roman"/>
                <a:cs typeface="Times New Roman"/>
              </a:rPr>
              <a:t>ab</a:t>
            </a:r>
            <a:r>
              <a:rPr lang="en-US" sz="2400" b="1" spc="-26" dirty="0">
                <a:latin typeface="Times New Roman"/>
                <a:cs typeface="Times New Roman"/>
              </a:rPr>
              <a:t>e</a:t>
            </a:r>
            <a:r>
              <a:rPr lang="en-US" sz="2400" b="1" dirty="0">
                <a:latin typeface="Times New Roman"/>
                <a:cs typeface="Times New Roman"/>
              </a:rPr>
              <a:t>l</a:t>
            </a:r>
            <a:r>
              <a:rPr lang="en-US" sz="2400" b="1" spc="9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En</a:t>
            </a:r>
            <a:r>
              <a:rPr lang="en-US" sz="2400" b="1" spc="-35" dirty="0">
                <a:latin typeface="Times New Roman"/>
                <a:cs typeface="Times New Roman"/>
              </a:rPr>
              <a:t>c</a:t>
            </a:r>
            <a:r>
              <a:rPr lang="en-US" sz="2400" b="1" dirty="0">
                <a:latin typeface="Times New Roman"/>
                <a:cs typeface="Times New Roman"/>
              </a:rPr>
              <a:t>od</a:t>
            </a:r>
            <a:r>
              <a:rPr lang="en-US" sz="2400" b="1" spc="-17" dirty="0">
                <a:latin typeface="Times New Roman"/>
                <a:cs typeface="Times New Roman"/>
              </a:rPr>
              <a:t>i</a:t>
            </a:r>
            <a:r>
              <a:rPr lang="en-US" sz="2400" b="1" dirty="0">
                <a:latin typeface="Times New Roman"/>
                <a:cs typeface="Times New Roman"/>
              </a:rPr>
              <a:t>ng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228600"/>
            <a:ext cx="11291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>
              <a:spcBef>
                <a:spcPts val="1355"/>
              </a:spcBef>
            </a:pP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6" dirty="0">
                <a:latin typeface="Times New Roman"/>
                <a:cs typeface="Times New Roman"/>
              </a:rPr>
              <a:t>c</a:t>
            </a:r>
            <a:r>
              <a:rPr sz="2800" b="1" spc="-17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li</a:t>
            </a:r>
            <a:r>
              <a:rPr sz="2800" b="1" spc="-26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1" y="5234222"/>
            <a:ext cx="3352800" cy="371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algn="just"/>
            <a:r>
              <a:rPr sz="2416" b="1" dirty="0">
                <a:latin typeface="Times New Roman"/>
                <a:cs typeface="Times New Roman"/>
              </a:rPr>
              <a:t>S</a:t>
            </a:r>
            <a:r>
              <a:rPr sz="2416" b="1" spc="-17" dirty="0">
                <a:latin typeface="Times New Roman"/>
                <a:cs typeface="Times New Roman"/>
              </a:rPr>
              <a:t>M</a:t>
            </a:r>
            <a:r>
              <a:rPr sz="2416" b="1" dirty="0">
                <a:latin typeface="Times New Roman"/>
                <a:cs typeface="Times New Roman"/>
              </a:rPr>
              <a:t>O</a:t>
            </a:r>
            <a:r>
              <a:rPr sz="2416" b="1" spc="-26" dirty="0">
                <a:latin typeface="Times New Roman"/>
                <a:cs typeface="Times New Roman"/>
              </a:rPr>
              <a:t>T</a:t>
            </a:r>
            <a:r>
              <a:rPr sz="2416" b="1" dirty="0">
                <a:latin typeface="Times New Roman"/>
                <a:cs typeface="Times New Roman"/>
              </a:rPr>
              <a:t>E for</a:t>
            </a:r>
            <a:r>
              <a:rPr sz="2416" b="1" spc="-26" dirty="0">
                <a:latin typeface="Times New Roman"/>
                <a:cs typeface="Times New Roman"/>
              </a:rPr>
              <a:t> </a:t>
            </a:r>
            <a:r>
              <a:rPr sz="2416" b="1" dirty="0">
                <a:latin typeface="Times New Roman"/>
                <a:cs typeface="Times New Roman"/>
              </a:rPr>
              <a:t>i</a:t>
            </a:r>
            <a:r>
              <a:rPr sz="2416" b="1" spc="-35" dirty="0">
                <a:latin typeface="Times New Roman"/>
                <a:cs typeface="Times New Roman"/>
              </a:rPr>
              <a:t>m</a:t>
            </a:r>
            <a:r>
              <a:rPr sz="2416" b="1" dirty="0">
                <a:latin typeface="Times New Roman"/>
                <a:cs typeface="Times New Roman"/>
              </a:rPr>
              <a:t>ba</a:t>
            </a:r>
            <a:r>
              <a:rPr sz="2416" b="1" spc="-17" dirty="0">
                <a:latin typeface="Times New Roman"/>
                <a:cs typeface="Times New Roman"/>
              </a:rPr>
              <a:t>l</a:t>
            </a:r>
            <a:r>
              <a:rPr sz="2416" b="1" dirty="0">
                <a:latin typeface="Times New Roman"/>
                <a:cs typeface="Times New Roman"/>
              </a:rPr>
              <a:t>ance</a:t>
            </a:r>
            <a:endParaRPr sz="2416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488755"/>
            <a:ext cx="7239000" cy="446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3962400" y="6041641"/>
            <a:ext cx="4876800" cy="312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0587" y="1205279"/>
            <a:ext cx="6093576" cy="4576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6553200" y="990600"/>
            <a:ext cx="6370320" cy="4791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838200" y="6655713"/>
            <a:ext cx="11582400" cy="243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823D17D-0956-3E36-AF39-B1367E54A6F4}"/>
              </a:ext>
            </a:extLst>
          </p:cNvPr>
          <p:cNvSpPr txBox="1"/>
          <p:nvPr/>
        </p:nvSpPr>
        <p:spPr>
          <a:xfrm>
            <a:off x="5464500" y="247645"/>
            <a:ext cx="248219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algn="just"/>
            <a:r>
              <a:rPr sz="2800" b="1" spc="-3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odel</a:t>
            </a:r>
            <a:r>
              <a:rPr sz="2800" b="1" spc="9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r</a:t>
            </a:r>
            <a:r>
              <a:rPr sz="2800" b="1" spc="-17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26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ing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860286"/>
            <a:ext cx="12496800" cy="6810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r>
              <a:rPr sz="2800" spc="-17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rom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ta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male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us</a:t>
            </a:r>
            <a:r>
              <a:rPr sz="2800" spc="1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ome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than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male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s.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endParaRPr lang="en-US" sz="2800" spc="104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endParaRPr lang="en-US" sz="2800" spc="104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r>
              <a:rPr sz="2800" spc="-17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ount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plot</a:t>
            </a:r>
            <a:r>
              <a:rPr sz="2800" spc="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individual</a:t>
            </a:r>
            <a:r>
              <a:rPr sz="2800" spc="17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ll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sp</a:t>
            </a:r>
            <a:r>
              <a:rPr sz="2800" spc="-9" dirty="0">
                <a:latin typeface="Times New Roman"/>
                <a:cs typeface="Times New Roman"/>
              </a:rPr>
              <a:t>ec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18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nd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173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w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plotted.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endParaRPr lang="en-US" sz="2800" spc="155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endParaRPr lang="en-US" sz="2800" spc="155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Su</a:t>
            </a:r>
            <a:r>
              <a:rPr sz="2800" spc="-17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mary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statisti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whose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ble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iven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bove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tells ma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2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bout 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16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olumns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spc="17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1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tas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t.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summ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23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let </a:t>
            </a:r>
            <a:r>
              <a:rPr sz="2800" spc="-21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 </a:t>
            </a:r>
            <a:r>
              <a:rPr sz="2800" spc="-19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 import</a:t>
            </a:r>
            <a:r>
              <a:rPr sz="2800" spc="-17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nt 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sp</a:t>
            </a:r>
            <a:r>
              <a:rPr sz="2800" spc="-9" dirty="0">
                <a:latin typeface="Times New Roman"/>
                <a:cs typeface="Times New Roman"/>
              </a:rPr>
              <a:t>ec</a:t>
            </a:r>
            <a:r>
              <a:rPr sz="2800" dirty="0">
                <a:latin typeface="Times New Roman"/>
                <a:cs typeface="Times New Roman"/>
              </a:rPr>
              <a:t>ts 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ustom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sponse,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opinio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hoice 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st </a:t>
            </a:r>
            <a:r>
              <a:rPr sz="2800" spc="18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online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shopping w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bsit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s.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endParaRPr lang="en-US" sz="2800" spc="121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endParaRPr lang="en-US" sz="2800" spc="121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oup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17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trust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thin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both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male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male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rom v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rious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ities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om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7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shop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onlin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te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oric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plot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lso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17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</a:t>
            </a:r>
            <a:r>
              <a:rPr sz="2800" spc="-17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tt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ive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le</a:t>
            </a:r>
            <a:r>
              <a:rPr sz="2800" spc="-17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 pictu</a:t>
            </a:r>
            <a:r>
              <a:rPr sz="2800" spc="-9" dirty="0">
                <a:latin typeface="Times New Roman"/>
                <a:cs typeface="Times New Roman"/>
              </a:rPr>
              <a:t>re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479114" marR="21914" indent="-457200" algn="just">
              <a:lnSpc>
                <a:spcPct val="102699"/>
              </a:lnSpc>
              <a:spcBef>
                <a:spcPts val="1424"/>
              </a:spcBef>
              <a:buFont typeface="Arial" panose="020B0604020202020204" pitchFamily="34" charset="0"/>
              <a:buChar char="•"/>
            </a:pPr>
            <a:r>
              <a:rPr sz="2800" spc="-26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17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r,</a:t>
            </a:r>
            <a:r>
              <a:rPr sz="2800" spc="12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ft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129" dirty="0">
                <a:latin typeface="Times New Roman"/>
                <a:cs typeface="Times New Roman"/>
              </a:rPr>
              <a:t> </a:t>
            </a:r>
            <a:r>
              <a:rPr sz="2800" spc="17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odin</a:t>
            </a:r>
            <a:r>
              <a:rPr sz="2800" spc="-17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sk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wn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ca</a:t>
            </a:r>
            <a:r>
              <a:rPr sz="2800" dirty="0">
                <a:latin typeface="Times New Roman"/>
                <a:cs typeface="Times New Roman"/>
              </a:rPr>
              <a:t>li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spc="17" dirty="0">
                <a:latin typeface="Times New Roman"/>
                <a:cs typeface="Times New Roman"/>
              </a:rPr>
              <a:t>d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ta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w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43" dirty="0">
                <a:latin typeface="Times New Roman"/>
                <a:cs typeface="Times New Roman"/>
              </a:rPr>
              <a:t>r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ith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52" dirty="0">
                <a:latin typeface="Times New Roman"/>
                <a:cs typeface="Times New Roman"/>
              </a:rPr>
              <a:t>L</a:t>
            </a:r>
            <a:r>
              <a:rPr sz="2800" spc="17" dirty="0">
                <a:latin typeface="Times New Roman"/>
                <a:cs typeface="Times New Roman"/>
              </a:rPr>
              <a:t>o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istic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ssion whi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g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ve</a:t>
            </a:r>
            <a:r>
              <a:rPr sz="2800" spc="9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c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ura</a:t>
            </a:r>
            <a:r>
              <a:rPr sz="2800" spc="26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43" dirty="0">
                <a:latin typeface="Times New Roman"/>
                <a:cs typeface="Times New Roman"/>
              </a:rPr>
              <a:t> </a:t>
            </a:r>
            <a:r>
              <a:rPr sz="2800" spc="17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ore</a:t>
            </a:r>
            <a:r>
              <a:rPr sz="2800" spc="-1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0</a:t>
            </a:r>
            <a:r>
              <a:rPr sz="2800" spc="-9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9134 </a:t>
            </a:r>
            <a:r>
              <a:rPr sz="2800" spc="17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 91.</a:t>
            </a:r>
            <a:r>
              <a:rPr sz="2800" spc="-9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9" dirty="0">
                <a:latin typeface="Times New Roman"/>
                <a:cs typeface="Times New Roman"/>
              </a:rPr>
              <a:t>%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48708-6E03-889B-8F57-66E8CF9C1FF3}"/>
              </a:ext>
            </a:extLst>
          </p:cNvPr>
          <p:cNvSpPr txBox="1"/>
          <p:nvPr/>
        </p:nvSpPr>
        <p:spPr>
          <a:xfrm>
            <a:off x="5181600" y="152400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914" algn="just">
              <a:spcBef>
                <a:spcPts val="1363"/>
              </a:spcBef>
            </a:pPr>
            <a:r>
              <a:rPr lang="en-US" sz="4000" b="1" spc="-17" dirty="0">
                <a:latin typeface="Times New Roman"/>
                <a:cs typeface="Times New Roman"/>
              </a:rPr>
              <a:t>Conclusi</a:t>
            </a:r>
            <a:r>
              <a:rPr lang="en-US" sz="4000" b="1" spc="-9" dirty="0">
                <a:latin typeface="Times New Roman"/>
                <a:cs typeface="Times New Roman"/>
              </a:rPr>
              <a:t>o</a:t>
            </a:r>
            <a:r>
              <a:rPr lang="en-US" sz="4000" b="1" spc="-17" dirty="0">
                <a:latin typeface="Times New Roman"/>
                <a:cs typeface="Times New Roman"/>
              </a:rPr>
              <a:t>n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457200"/>
            <a:ext cx="7116482" cy="42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/>
            <a:r>
              <a:rPr sz="2761" b="1" spc="-9" dirty="0">
                <a:latin typeface="Times New Roman"/>
                <a:cs typeface="Times New Roman"/>
              </a:rPr>
              <a:t>2.</a:t>
            </a:r>
            <a:r>
              <a:rPr sz="2761" b="1" spc="336" dirty="0">
                <a:latin typeface="Times New Roman"/>
                <a:cs typeface="Times New Roman"/>
              </a:rPr>
              <a:t> </a:t>
            </a:r>
            <a:r>
              <a:rPr sz="2761" b="1" spc="-26" dirty="0">
                <a:latin typeface="Times New Roman"/>
                <a:cs typeface="Times New Roman"/>
              </a:rPr>
              <a:t>E</a:t>
            </a:r>
            <a:r>
              <a:rPr sz="2761" b="1" spc="-9" dirty="0">
                <a:latin typeface="Times New Roman"/>
                <a:cs typeface="Times New Roman"/>
              </a:rPr>
              <a:t>x</a:t>
            </a:r>
            <a:r>
              <a:rPr sz="2761" b="1" spc="-17" dirty="0">
                <a:latin typeface="Times New Roman"/>
                <a:cs typeface="Times New Roman"/>
              </a:rPr>
              <a:t>ploratory</a:t>
            </a:r>
            <a:r>
              <a:rPr sz="2761" b="1" spc="9" dirty="0">
                <a:latin typeface="Times New Roman"/>
                <a:cs typeface="Times New Roman"/>
              </a:rPr>
              <a:t> </a:t>
            </a:r>
            <a:r>
              <a:rPr sz="2761" b="1" spc="-17" dirty="0">
                <a:latin typeface="Times New Roman"/>
                <a:cs typeface="Times New Roman"/>
              </a:rPr>
              <a:t>Data</a:t>
            </a:r>
            <a:r>
              <a:rPr sz="2761" b="1" dirty="0">
                <a:latin typeface="Times New Roman"/>
                <a:cs typeface="Times New Roman"/>
              </a:rPr>
              <a:t> </a:t>
            </a:r>
            <a:r>
              <a:rPr sz="2761" b="1" spc="-17" dirty="0">
                <a:latin typeface="Times New Roman"/>
                <a:cs typeface="Times New Roman"/>
              </a:rPr>
              <a:t>Anal</a:t>
            </a:r>
            <a:r>
              <a:rPr sz="2761" b="1" spc="-9" dirty="0">
                <a:latin typeface="Times New Roman"/>
                <a:cs typeface="Times New Roman"/>
              </a:rPr>
              <a:t>y</a:t>
            </a:r>
            <a:r>
              <a:rPr sz="2761" b="1" spc="-17" dirty="0">
                <a:latin typeface="Times New Roman"/>
                <a:cs typeface="Times New Roman"/>
              </a:rPr>
              <a:t>sis</a:t>
            </a:r>
            <a:endParaRPr sz="2761" dirty="0">
              <a:latin typeface="Times New Roman"/>
              <a:cs typeface="Times New Roman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C64E59F-376E-9CC1-DC62-4741EDB75F37}"/>
              </a:ext>
            </a:extLst>
          </p:cNvPr>
          <p:cNvSpPr/>
          <p:nvPr/>
        </p:nvSpPr>
        <p:spPr>
          <a:xfrm>
            <a:off x="685800" y="1460253"/>
            <a:ext cx="8991600" cy="6159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38200" y="685800"/>
            <a:ext cx="7214803" cy="3487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18601"/>
              </p:ext>
            </p:extLst>
          </p:nvPr>
        </p:nvGraphicFramePr>
        <p:xfrm>
          <a:off x="1295400" y="4419600"/>
          <a:ext cx="108204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3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4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freq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6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ender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f re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pon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nt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ale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181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3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ld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ears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81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86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ci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nl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ne fr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58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4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ce H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ng Y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S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ing Onl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ne 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bo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 4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ears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98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095">
                <a:tc>
                  <a:txBody>
                    <a:bodyPr/>
                    <a:lstStyle/>
                    <a:p>
                      <a:pPr marL="63500" marR="66040">
                        <a:lnSpc>
                          <a:spcPts val="115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6  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  </a:t>
                      </a:r>
                      <a:r>
                        <a:rPr sz="17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ny  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es  </a:t>
                      </a:r>
                      <a:r>
                        <a:rPr sz="17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  </a:t>
                      </a:r>
                      <a:r>
                        <a:rPr sz="17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ha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7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de  </a:t>
                      </a: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ine 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rcha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in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 1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y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r?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114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095">
                <a:tc>
                  <a:txBody>
                    <a:bodyPr/>
                    <a:lstStyle/>
                    <a:p>
                      <a:pPr marL="63500" marR="65405">
                        <a:lnSpc>
                          <a:spcPts val="115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7 </a:t>
                      </a:r>
                      <a:r>
                        <a:rPr sz="17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 </a:t>
                      </a:r>
                      <a:r>
                        <a:rPr sz="17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7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sz="17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ccess </a:t>
                      </a:r>
                      <a:r>
                        <a:rPr sz="17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nternet </a:t>
                      </a:r>
                      <a:r>
                        <a:rPr sz="17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7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hop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ing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-li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ob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ile I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189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095">
                <a:tc>
                  <a:txBody>
                    <a:bodyPr/>
                    <a:lstStyle/>
                    <a:p>
                      <a:pPr marL="63500" marR="65405">
                        <a:lnSpc>
                          <a:spcPts val="115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8 </a:t>
                      </a:r>
                      <a:r>
                        <a:rPr sz="17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Which 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ice </a:t>
                      </a:r>
                      <a:r>
                        <a:rPr sz="17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7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ccess 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nl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ne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hop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ng?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tp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141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04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What is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creen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ze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ur</a:t>
                      </a:r>
                      <a:r>
                        <a:rPr sz="17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le de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ice?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Ot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134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2095">
                <a:tc>
                  <a:txBody>
                    <a:bodyPr/>
                    <a:lstStyle/>
                    <a:p>
                      <a:pPr marL="63500" marR="65405">
                        <a:lnSpc>
                          <a:spcPts val="1150"/>
                        </a:lnSpc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What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7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ting </a:t>
                      </a:r>
                      <a:r>
                        <a:rPr sz="1700" b="1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17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(OS)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ur de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ice?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163830">
                        <a:lnSpc>
                          <a:spcPts val="115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 M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ob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ile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122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5867400" y="304800"/>
            <a:ext cx="1905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algn="just"/>
            <a:r>
              <a:rPr lang="en-US" sz="2800" b="1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26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nt </a:t>
            </a:r>
            <a:r>
              <a:rPr sz="2800" b="1" spc="-17" dirty="0">
                <a:latin typeface="Times New Roman"/>
                <a:cs typeface="Times New Roman"/>
              </a:rPr>
              <a:t>Pl</a:t>
            </a:r>
            <a:r>
              <a:rPr sz="2800" b="1" dirty="0">
                <a:latin typeface="Times New Roman"/>
                <a:cs typeface="Times New Roman"/>
              </a:rPr>
              <a:t>ot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3000" y="1143000"/>
            <a:ext cx="4402464" cy="3521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3" name="object 23"/>
          <p:cNvSpPr/>
          <p:nvPr/>
        </p:nvSpPr>
        <p:spPr>
          <a:xfrm>
            <a:off x="6705600" y="1371600"/>
            <a:ext cx="5078506" cy="3567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4" name="object 24"/>
          <p:cNvSpPr/>
          <p:nvPr/>
        </p:nvSpPr>
        <p:spPr>
          <a:xfrm>
            <a:off x="1042416" y="5080723"/>
            <a:ext cx="4503048" cy="4157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5" name="object 25"/>
          <p:cNvSpPr/>
          <p:nvPr/>
        </p:nvSpPr>
        <p:spPr>
          <a:xfrm>
            <a:off x="6705600" y="5179334"/>
            <a:ext cx="5062071" cy="4058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281079" y="701785"/>
            <a:ext cx="5342002" cy="3877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7"/>
          <p:cNvSpPr/>
          <p:nvPr/>
        </p:nvSpPr>
        <p:spPr>
          <a:xfrm>
            <a:off x="6657200" y="734426"/>
            <a:ext cx="5049692" cy="3812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1719939" y="5006454"/>
            <a:ext cx="4937261" cy="4144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6704462" y="4917744"/>
            <a:ext cx="5002429" cy="3812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589108" y="6145781"/>
            <a:ext cx="4963459" cy="38283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object 11"/>
          <p:cNvSpPr/>
          <p:nvPr/>
        </p:nvSpPr>
        <p:spPr>
          <a:xfrm>
            <a:off x="6595785" y="6993547"/>
            <a:ext cx="4963459" cy="41441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437341" y="533400"/>
            <a:ext cx="4963459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object 11"/>
          <p:cNvSpPr/>
          <p:nvPr/>
        </p:nvSpPr>
        <p:spPr>
          <a:xfrm>
            <a:off x="6400800" y="533401"/>
            <a:ext cx="5257800" cy="411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5CC76284-E858-8C88-91E6-86C448C48961}"/>
              </a:ext>
            </a:extLst>
          </p:cNvPr>
          <p:cNvSpPr/>
          <p:nvPr/>
        </p:nvSpPr>
        <p:spPr>
          <a:xfrm>
            <a:off x="1241655" y="5039436"/>
            <a:ext cx="5311545" cy="426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F4FCE7E9-0EA5-99B3-937B-2072071888D0}"/>
              </a:ext>
            </a:extLst>
          </p:cNvPr>
          <p:cNvSpPr/>
          <p:nvPr/>
        </p:nvSpPr>
        <p:spPr>
          <a:xfrm>
            <a:off x="6096000" y="5018964"/>
            <a:ext cx="5562600" cy="388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86226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371600" y="733679"/>
            <a:ext cx="5247656" cy="3882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6052443" y="838200"/>
            <a:ext cx="6172200" cy="3777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1143000" y="5442464"/>
            <a:ext cx="5041468" cy="33967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object 11"/>
          <p:cNvSpPr/>
          <p:nvPr/>
        </p:nvSpPr>
        <p:spPr>
          <a:xfrm>
            <a:off x="6184468" y="5442464"/>
            <a:ext cx="5550332" cy="3472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1268" y="676701"/>
            <a:ext cx="6017526" cy="3668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6858000" y="676701"/>
            <a:ext cx="4883032" cy="397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1905000" y="5106799"/>
            <a:ext cx="5257800" cy="4274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6858000" y="5633065"/>
            <a:ext cx="5105400" cy="36633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340</Words>
  <Application>Microsoft Office PowerPoint</Application>
  <PresentationFormat>Custom</PresentationFormat>
  <Paragraphs>79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Vinayak Ratan</cp:lastModifiedBy>
  <cp:revision>20</cp:revision>
  <dcterms:created xsi:type="dcterms:W3CDTF">2022-09-25T15:07:38Z</dcterms:created>
  <dcterms:modified xsi:type="dcterms:W3CDTF">2022-09-25T15:29:56Z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2022-09-25T00:00:00Z</vt:filetime>
  </property>
  <property fmtid="{D5CDD505-2E9C-101B-9397-08002B2CF9AE}" pid="3" name="LastSaved">
    <vt:filetime>2022-09-25T00:00:00Z</vt:filetime>
  </property>
</Properties>
</file>