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61" r:id="rId5"/>
    <p:sldId id="259" r:id="rId6"/>
    <p:sldId id="262" r:id="rId7"/>
    <p:sldId id="264" r:id="rId8"/>
    <p:sldId id="265" r:id="rId9"/>
    <p:sldId id="266" r:id="rId10"/>
    <p:sldId id="269" r:id="rId11"/>
    <p:sldId id="267" r:id="rId12"/>
    <p:sldId id="270"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909E"/>
    <a:srgbClr val="FFCCFF"/>
    <a:srgbClr val="CDACE6"/>
    <a:srgbClr val="A7F05E"/>
    <a:srgbClr val="7DE315"/>
    <a:srgbClr val="CD5D47"/>
    <a:srgbClr val="C0C0C0"/>
    <a:srgbClr val="FFCC99"/>
    <a:srgbClr val="1C86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3" autoAdjust="0"/>
    <p:restoredTop sz="78721" autoAdjust="0"/>
  </p:normalViewPr>
  <p:slideViewPr>
    <p:cSldViewPr snapToGrid="0">
      <p:cViewPr>
        <p:scale>
          <a:sx n="100" d="100"/>
          <a:sy n="100" d="100"/>
        </p:scale>
        <p:origin x="852"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824509-006B-4568-B429-53FA5498BAEF}" type="datetimeFigureOut">
              <a:rPr lang="en-US" smtClean="0"/>
              <a:t>7/12/2020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5CCED-2079-4533-8F58-AAD93D5D6190}" type="slidenum">
              <a:rPr lang="en-US" smtClean="0"/>
              <a:t>‹#›</a:t>
            </a:fld>
            <a:endParaRPr lang="en-US"/>
          </a:p>
        </p:txBody>
      </p:sp>
    </p:spTree>
    <p:extLst>
      <p:ext uri="{BB962C8B-B14F-4D97-AF65-F5344CB8AC3E}">
        <p14:creationId xmlns:p14="http://schemas.microsoft.com/office/powerpoint/2010/main" val="2276124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75CCED-2079-4533-8F58-AAD93D5D6190}" type="slidenum">
              <a:rPr lang="en-US" smtClean="0"/>
              <a:t>1</a:t>
            </a:fld>
            <a:endParaRPr lang="en-US"/>
          </a:p>
        </p:txBody>
      </p:sp>
    </p:spTree>
    <p:extLst>
      <p:ext uri="{BB962C8B-B14F-4D97-AF65-F5344CB8AC3E}">
        <p14:creationId xmlns:p14="http://schemas.microsoft.com/office/powerpoint/2010/main" val="1344584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aseline="0" dirty="0" smtClean="0"/>
              <a:t>חשוב להדגיש שהטסטים שביצענו הם טסטים שבודקים על ידם את המערכת </a:t>
            </a:r>
            <a:r>
              <a:rPr lang="en-US" baseline="0" dirty="0" smtClean="0"/>
              <a:t>MPW</a:t>
            </a:r>
            <a:r>
              <a:rPr lang="he-IL" baseline="0" dirty="0" smtClean="0"/>
              <a:t> הקיימת כיום – טסטים עם מטרות רבות ואף חופפות .</a:t>
            </a:r>
          </a:p>
          <a:p>
            <a:pPr algn="r" rtl="1"/>
            <a:endParaRPr lang="he-IL" baseline="0" dirty="0" smtClean="0"/>
          </a:p>
          <a:p>
            <a:pPr algn="r" rtl="1"/>
            <a:endParaRPr lang="en-US" baseline="0" dirty="0" smtClean="0"/>
          </a:p>
        </p:txBody>
      </p:sp>
      <p:sp>
        <p:nvSpPr>
          <p:cNvPr id="4" name="Slide Number Placeholder 3"/>
          <p:cNvSpPr>
            <a:spLocks noGrp="1"/>
          </p:cNvSpPr>
          <p:nvPr>
            <p:ph type="sldNum" sz="quarter" idx="10"/>
          </p:nvPr>
        </p:nvSpPr>
        <p:spPr/>
        <p:txBody>
          <a:bodyPr/>
          <a:lstStyle/>
          <a:p>
            <a:fld id="{4A75CCED-2079-4533-8F58-AAD93D5D6190}" type="slidenum">
              <a:rPr lang="en-US" smtClean="0"/>
              <a:t>10</a:t>
            </a:fld>
            <a:endParaRPr lang="en-US"/>
          </a:p>
        </p:txBody>
      </p:sp>
    </p:spTree>
    <p:extLst>
      <p:ext uri="{BB962C8B-B14F-4D97-AF65-F5344CB8AC3E}">
        <p14:creationId xmlns:p14="http://schemas.microsoft.com/office/powerpoint/2010/main" val="4007138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baseline="0" dirty="0" smtClean="0"/>
              <a:t>ELK</a:t>
            </a:r>
            <a:r>
              <a:rPr lang="he-IL" baseline="0" dirty="0" smtClean="0"/>
              <a:t>- </a:t>
            </a:r>
            <a:r>
              <a:rPr lang="en-US" baseline="0" dirty="0" smtClean="0"/>
              <a:t>open source</a:t>
            </a:r>
            <a:r>
              <a:rPr lang="he-IL" baseline="0" dirty="0" smtClean="0"/>
              <a:t> שמטרתו העיקרית היא הצגת </a:t>
            </a:r>
            <a:r>
              <a:rPr lang="en-US" baseline="0" dirty="0" smtClean="0"/>
              <a:t>logs</a:t>
            </a:r>
            <a:r>
              <a:rPr lang="he-IL" baseline="0" dirty="0" smtClean="0"/>
              <a:t> בצורה ידידותית למשתמש וביצוע אנליזה וחיפוש על הנתונים.</a:t>
            </a:r>
          </a:p>
          <a:p>
            <a:pPr algn="r" rtl="1"/>
            <a:r>
              <a:rPr lang="en-US" baseline="0" dirty="0" smtClean="0"/>
              <a:t>ASP.NET</a:t>
            </a:r>
            <a:r>
              <a:rPr lang="he-IL" baseline="0" dirty="0" smtClean="0"/>
              <a:t>- פלטפורמה חוצה פלטפורמות, </a:t>
            </a:r>
            <a:r>
              <a:rPr lang="en-US" baseline="0" dirty="0" smtClean="0"/>
              <a:t>framework</a:t>
            </a:r>
            <a:r>
              <a:rPr lang="he-IL" baseline="0" dirty="0" smtClean="0"/>
              <a:t> לפיתוח אפליקציות </a:t>
            </a:r>
            <a:r>
              <a:rPr lang="en-US" baseline="0" dirty="0" smtClean="0"/>
              <a:t>web</a:t>
            </a:r>
            <a:r>
              <a:rPr lang="he-IL" baseline="0" dirty="0" smtClean="0"/>
              <a:t> ושרתים ב</a:t>
            </a:r>
            <a:r>
              <a:rPr lang="en-US" baseline="0" dirty="0" smtClean="0"/>
              <a:t>C#</a:t>
            </a:r>
          </a:p>
          <a:p>
            <a:pPr algn="r" rtl="1"/>
            <a:r>
              <a:rPr lang="en-US" baseline="0" dirty="0" err="1" smtClean="0"/>
              <a:t>Gitlab</a:t>
            </a:r>
            <a:r>
              <a:rPr lang="he-IL" baseline="0" dirty="0" smtClean="0"/>
              <a:t>- כלי לניהול תצורות ו</a:t>
            </a:r>
            <a:r>
              <a:rPr lang="en-US" baseline="0" dirty="0" smtClean="0"/>
              <a:t>sprints</a:t>
            </a:r>
            <a:r>
              <a:rPr lang="he-IL" baseline="0" dirty="0" smtClean="0"/>
              <a:t> </a:t>
            </a:r>
          </a:p>
          <a:p>
            <a:pPr algn="r" rtl="1"/>
            <a:r>
              <a:rPr lang="en-US" baseline="0" dirty="0" smtClean="0"/>
              <a:t>Agile</a:t>
            </a:r>
            <a:r>
              <a:rPr lang="he-IL" baseline="0" dirty="0" smtClean="0"/>
              <a:t>- כל הפיתוח שלנו מבוסס </a:t>
            </a:r>
            <a:r>
              <a:rPr lang="en-US" baseline="0" dirty="0" smtClean="0"/>
              <a:t>agile</a:t>
            </a:r>
            <a:r>
              <a:rPr lang="he-IL" baseline="0" dirty="0" smtClean="0"/>
              <a:t> , פיתוח </a:t>
            </a:r>
            <a:r>
              <a:rPr lang="he-IL" baseline="0" dirty="0" err="1" smtClean="0"/>
              <a:t>באיטרציות</a:t>
            </a:r>
            <a:r>
              <a:rPr lang="he-IL" baseline="0" dirty="0" smtClean="0"/>
              <a:t> מוגדרות מראש מבחינת משך </a:t>
            </a:r>
            <a:r>
              <a:rPr lang="he-IL" baseline="0" dirty="0" err="1" smtClean="0"/>
              <a:t>האיטרציה</a:t>
            </a:r>
            <a:r>
              <a:rPr lang="he-IL" baseline="0" dirty="0" smtClean="0"/>
              <a:t>, התוכן וכמובן בכל </a:t>
            </a:r>
            <a:r>
              <a:rPr lang="he-IL" baseline="0" dirty="0" err="1" smtClean="0"/>
              <a:t>איטרציה</a:t>
            </a:r>
            <a:r>
              <a:rPr lang="he-IL" baseline="0" dirty="0" smtClean="0"/>
              <a:t> ביצוע טסטים </a:t>
            </a:r>
          </a:p>
          <a:p>
            <a:pPr algn="r" rtl="1"/>
            <a:r>
              <a:rPr lang="en-US" baseline="0" dirty="0" smtClean="0"/>
              <a:t>Jenkins</a:t>
            </a:r>
            <a:r>
              <a:rPr lang="he-IL" baseline="0" dirty="0" smtClean="0"/>
              <a:t>- בשביל תהליך </a:t>
            </a:r>
            <a:r>
              <a:rPr lang="en-US" baseline="0" dirty="0" smtClean="0"/>
              <a:t>CI</a:t>
            </a:r>
            <a:endParaRPr lang="he-IL" baseline="0" dirty="0" smtClean="0"/>
          </a:p>
          <a:p>
            <a:pPr algn="r" rtl="1"/>
            <a:r>
              <a:rPr lang="en-US" baseline="0" dirty="0" smtClean="0"/>
              <a:t>Visual Studio</a:t>
            </a:r>
            <a:r>
              <a:rPr lang="he-IL" baseline="0" dirty="0" smtClean="0"/>
              <a:t>- סביבת פיתוח </a:t>
            </a:r>
          </a:p>
          <a:p>
            <a:pPr algn="r" rtl="1"/>
            <a:r>
              <a:rPr lang="en-US" baseline="0" dirty="0" smtClean="0"/>
              <a:t>JS,HTML,CSS Bootstrap</a:t>
            </a:r>
            <a:r>
              <a:rPr lang="he-IL" baseline="0" dirty="0" smtClean="0"/>
              <a:t>- פיתוח צד לקוח</a:t>
            </a:r>
            <a:endParaRPr lang="en-US" baseline="0" dirty="0" smtClean="0"/>
          </a:p>
        </p:txBody>
      </p:sp>
      <p:sp>
        <p:nvSpPr>
          <p:cNvPr id="4" name="Slide Number Placeholder 3"/>
          <p:cNvSpPr>
            <a:spLocks noGrp="1"/>
          </p:cNvSpPr>
          <p:nvPr>
            <p:ph type="sldNum" sz="quarter" idx="10"/>
          </p:nvPr>
        </p:nvSpPr>
        <p:spPr/>
        <p:txBody>
          <a:bodyPr/>
          <a:lstStyle/>
          <a:p>
            <a:fld id="{4A75CCED-2079-4533-8F58-AAD93D5D6190}" type="slidenum">
              <a:rPr lang="en-US" smtClean="0"/>
              <a:t>11</a:t>
            </a:fld>
            <a:endParaRPr lang="en-US"/>
          </a:p>
        </p:txBody>
      </p:sp>
    </p:spTree>
    <p:extLst>
      <p:ext uri="{BB962C8B-B14F-4D97-AF65-F5344CB8AC3E}">
        <p14:creationId xmlns:p14="http://schemas.microsoft.com/office/powerpoint/2010/main" val="3538938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baseline="0" dirty="0" smtClean="0"/>
          </a:p>
        </p:txBody>
      </p:sp>
      <p:sp>
        <p:nvSpPr>
          <p:cNvPr id="4" name="Slide Number Placeholder 3"/>
          <p:cNvSpPr>
            <a:spLocks noGrp="1"/>
          </p:cNvSpPr>
          <p:nvPr>
            <p:ph type="sldNum" sz="quarter" idx="10"/>
          </p:nvPr>
        </p:nvSpPr>
        <p:spPr/>
        <p:txBody>
          <a:bodyPr/>
          <a:lstStyle/>
          <a:p>
            <a:fld id="{4A75CCED-2079-4533-8F58-AAD93D5D6190}" type="slidenum">
              <a:rPr lang="en-US" smtClean="0"/>
              <a:t>12</a:t>
            </a:fld>
            <a:endParaRPr lang="en-US"/>
          </a:p>
        </p:txBody>
      </p:sp>
    </p:spTree>
    <p:extLst>
      <p:ext uri="{BB962C8B-B14F-4D97-AF65-F5344CB8AC3E}">
        <p14:creationId xmlns:p14="http://schemas.microsoft.com/office/powerpoint/2010/main" val="1423537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aseline="0" dirty="0" smtClean="0"/>
              <a:t>בפיתוח עתידי נרצה לשפר את ביצועי המערכת. </a:t>
            </a:r>
          </a:p>
          <a:p>
            <a:pPr algn="r" rtl="1"/>
            <a:endParaRPr lang="en-US" baseline="0" dirty="0" smtClean="0"/>
          </a:p>
        </p:txBody>
      </p:sp>
      <p:sp>
        <p:nvSpPr>
          <p:cNvPr id="4" name="Slide Number Placeholder 3"/>
          <p:cNvSpPr>
            <a:spLocks noGrp="1"/>
          </p:cNvSpPr>
          <p:nvPr>
            <p:ph type="sldNum" sz="quarter" idx="10"/>
          </p:nvPr>
        </p:nvSpPr>
        <p:spPr/>
        <p:txBody>
          <a:bodyPr/>
          <a:lstStyle/>
          <a:p>
            <a:fld id="{4A75CCED-2079-4533-8F58-AAD93D5D6190}" type="slidenum">
              <a:rPr lang="en-US" smtClean="0"/>
              <a:t>13</a:t>
            </a:fld>
            <a:endParaRPr lang="en-US"/>
          </a:p>
        </p:txBody>
      </p:sp>
    </p:spTree>
    <p:extLst>
      <p:ext uri="{BB962C8B-B14F-4D97-AF65-F5344CB8AC3E}">
        <p14:creationId xmlns:p14="http://schemas.microsoft.com/office/powerpoint/2010/main" val="1348483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a:buNone/>
            </a:pPr>
            <a:r>
              <a:rPr lang="he-IL" dirty="0" smtClean="0"/>
              <a:t>סנסור-</a:t>
            </a:r>
            <a:r>
              <a:rPr lang="he-IL" baseline="0" dirty="0" smtClean="0"/>
              <a:t> </a:t>
            </a:r>
            <a:r>
              <a:rPr lang="he-IL" dirty="0" smtClean="0"/>
              <a:t> </a:t>
            </a:r>
          </a:p>
          <a:p>
            <a:pPr marL="0" indent="0" algn="r" rtl="1">
              <a:buNone/>
            </a:pPr>
            <a:r>
              <a:rPr lang="he-IL" dirty="0" smtClean="0"/>
              <a:t>סנסור </a:t>
            </a:r>
            <a:r>
              <a:rPr lang="en-US" dirty="0" err="1" smtClean="0"/>
              <a:t>Sar</a:t>
            </a:r>
            <a:r>
              <a:rPr lang="he-IL" dirty="0" smtClean="0"/>
              <a:t> – מגלה תכונות פיזיקליות ע"י קרינה אלקטרו</a:t>
            </a:r>
            <a:r>
              <a:rPr lang="he-IL" baseline="0" dirty="0" smtClean="0"/>
              <a:t> מגנטית לעומת סנסורים אחרים המשתמשים בטכנולוגיה אופטית , בעקבות כך הסנסור יכול "לראות ללא תלות במזג אויר בתאורת יום או לילה. </a:t>
            </a:r>
            <a:r>
              <a:rPr lang="en-US" baseline="0" dirty="0" smtClean="0"/>
              <a:t>SAR</a:t>
            </a:r>
            <a:r>
              <a:rPr lang="he-IL" baseline="0" dirty="0" smtClean="0"/>
              <a:t> מותקן בד"כ על רציף נע כמו כלי טיס או חללית</a:t>
            </a:r>
            <a:r>
              <a:rPr lang="he-IL" baseline="0" dirty="0" smtClean="0"/>
              <a:t>.</a:t>
            </a:r>
            <a:r>
              <a:rPr lang="en-US" baseline="0" dirty="0" smtClean="0"/>
              <a:t>   </a:t>
            </a:r>
            <a:r>
              <a:rPr lang="he-IL" baseline="0" dirty="0" smtClean="0"/>
              <a:t> זוהי הפלטפורמה של מערכת </a:t>
            </a:r>
            <a:r>
              <a:rPr lang="en-US" baseline="0" dirty="0" smtClean="0"/>
              <a:t>MPW</a:t>
            </a:r>
            <a:endParaRPr lang="he-IL" dirty="0" smtClean="0"/>
          </a:p>
          <a:p>
            <a:pPr marL="0" indent="0" algn="r" rtl="1">
              <a:buNone/>
            </a:pPr>
            <a:r>
              <a:rPr lang="he-IL" dirty="0" smtClean="0"/>
              <a:t>אילוצי סנסור – מאפיינים פיזיקליים כגון זווית, מרחק,</a:t>
            </a:r>
            <a:r>
              <a:rPr lang="he-IL" baseline="0" dirty="0" smtClean="0"/>
              <a:t> גובה , מהירות </a:t>
            </a:r>
            <a:r>
              <a:rPr lang="he-IL" baseline="0" dirty="0" err="1" smtClean="0"/>
              <a:t>וכו</a:t>
            </a:r>
            <a:r>
              <a:rPr lang="he-IL" baseline="0" dirty="0" smtClean="0"/>
              <a:t>..</a:t>
            </a:r>
            <a:endParaRPr lang="he-IL" dirty="0" smtClean="0"/>
          </a:p>
          <a:p>
            <a:pPr marL="0" indent="0" algn="r" rtl="1">
              <a:buNone/>
            </a:pPr>
            <a:r>
              <a:rPr lang="he-IL" dirty="0" smtClean="0"/>
              <a:t>משימת צילום - </a:t>
            </a:r>
          </a:p>
          <a:p>
            <a:pPr marL="0" indent="0" algn="r" rtl="1">
              <a:buNone/>
            </a:pPr>
            <a:r>
              <a:rPr lang="he-IL" dirty="0" smtClean="0"/>
              <a:t>מטרה -</a:t>
            </a:r>
          </a:p>
          <a:p>
            <a:pPr marL="0" indent="0" algn="r" rtl="1">
              <a:buNone/>
            </a:pPr>
            <a:r>
              <a:rPr lang="he-IL" dirty="0" smtClean="0"/>
              <a:t>נתיב טיסה -</a:t>
            </a:r>
            <a:endParaRPr lang="en-US" dirty="0" smtClean="0"/>
          </a:p>
          <a:p>
            <a:endParaRPr lang="en-US" dirty="0"/>
          </a:p>
        </p:txBody>
      </p:sp>
      <p:sp>
        <p:nvSpPr>
          <p:cNvPr id="4" name="Slide Number Placeholder 3"/>
          <p:cNvSpPr>
            <a:spLocks noGrp="1"/>
          </p:cNvSpPr>
          <p:nvPr>
            <p:ph type="sldNum" sz="quarter" idx="10"/>
          </p:nvPr>
        </p:nvSpPr>
        <p:spPr/>
        <p:txBody>
          <a:bodyPr/>
          <a:lstStyle/>
          <a:p>
            <a:fld id="{4A75CCED-2079-4533-8F58-AAD93D5D6190}" type="slidenum">
              <a:rPr lang="en-US" smtClean="0"/>
              <a:t>2</a:t>
            </a:fld>
            <a:endParaRPr lang="en-US"/>
          </a:p>
        </p:txBody>
      </p:sp>
    </p:spTree>
    <p:extLst>
      <p:ext uri="{BB962C8B-B14F-4D97-AF65-F5344CB8AC3E}">
        <p14:creationId xmlns:p14="http://schemas.microsoft.com/office/powerpoint/2010/main" val="2397564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dirty="0" smtClean="0">
                <a:solidFill>
                  <a:schemeClr val="tx1"/>
                </a:solidFill>
                <a:effectLst/>
                <a:latin typeface="+mn-lt"/>
                <a:ea typeface="+mn-ea"/>
                <a:cs typeface="+mn-cs"/>
              </a:rPr>
              <a:t>בדיקת תקינות הינו תהליך שבו המערכת מוודאת שכל המטרות שהוגדרו לצילום אכן ניתנות לצילום מנתיבי הטיסה שהוגדרו ואכן הסנסור מסוגל לבצע את העבודה שהוגדרה בהתאם ליכולות הסנסור ותנאי השטח . </a:t>
            </a:r>
            <a:endParaRPr lang="en-US" sz="1200" kern="1200" dirty="0" smtClean="0">
              <a:solidFill>
                <a:schemeClr val="tx1"/>
              </a:solidFill>
              <a:effectLst/>
              <a:latin typeface="+mn-lt"/>
              <a:ea typeface="+mn-ea"/>
              <a:cs typeface="+mn-cs"/>
            </a:endParaRPr>
          </a:p>
          <a:p>
            <a:pPr algn="r" rtl="1"/>
            <a:endParaRPr lang="en-US" dirty="0"/>
          </a:p>
        </p:txBody>
      </p:sp>
      <p:sp>
        <p:nvSpPr>
          <p:cNvPr id="4" name="Slide Number Placeholder 3"/>
          <p:cNvSpPr>
            <a:spLocks noGrp="1"/>
          </p:cNvSpPr>
          <p:nvPr>
            <p:ph type="sldNum" sz="quarter" idx="10"/>
          </p:nvPr>
        </p:nvSpPr>
        <p:spPr/>
        <p:txBody>
          <a:bodyPr/>
          <a:lstStyle/>
          <a:p>
            <a:fld id="{4A75CCED-2079-4533-8F58-AAD93D5D6190}" type="slidenum">
              <a:rPr lang="en-US" smtClean="0"/>
              <a:t>3</a:t>
            </a:fld>
            <a:endParaRPr lang="en-US"/>
          </a:p>
        </p:txBody>
      </p:sp>
    </p:spTree>
    <p:extLst>
      <p:ext uri="{BB962C8B-B14F-4D97-AF65-F5344CB8AC3E}">
        <p14:creationId xmlns:p14="http://schemas.microsoft.com/office/powerpoint/2010/main" val="616058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aseline="0" dirty="0" smtClean="0"/>
              <a:t>בכדי לבצע את הדרישה הוא צריך לדעת היכן בדיוק לטוס בשביל לכסות את </a:t>
            </a:r>
            <a:r>
              <a:rPr lang="he-IL" baseline="0" dirty="0" err="1" smtClean="0"/>
              <a:t>איזור</a:t>
            </a:r>
            <a:r>
              <a:rPr lang="he-IL" baseline="0" dirty="0" smtClean="0"/>
              <a:t> המטרה בהתחשב באילוצים הקיימים.</a:t>
            </a:r>
          </a:p>
          <a:p>
            <a:pPr algn="r" rtl="1"/>
            <a:r>
              <a:rPr lang="he-IL" baseline="0" dirty="0" smtClean="0"/>
              <a:t>לכל מטרה מוגדר במשימה </a:t>
            </a:r>
            <a:r>
              <a:rPr lang="en-US" baseline="0" dirty="0" err="1" smtClean="0"/>
              <a:t>Ifr</a:t>
            </a:r>
            <a:r>
              <a:rPr lang="en-US" baseline="0" dirty="0" smtClean="0"/>
              <a:t> </a:t>
            </a:r>
            <a:r>
              <a:rPr lang="he-IL" baseline="0" dirty="0" smtClean="0"/>
              <a:t> שזהו קטע על נתיב טיסה המוקדש לצילום המטרה הספציפית. </a:t>
            </a:r>
            <a:endParaRPr lang="he-IL" dirty="0" smtClean="0"/>
          </a:p>
          <a:p>
            <a:pPr algn="r" rtl="1"/>
            <a:r>
              <a:rPr lang="he-IL" dirty="0" smtClean="0"/>
              <a:t>המלט</a:t>
            </a:r>
            <a:r>
              <a:rPr lang="he-IL" baseline="0" dirty="0" smtClean="0"/>
              <a:t> בעצם טס על נתיב הטיסה שהוגדר לו במשימה ובקטע שהוקדש למטרה ספציפית הסנסור מצלם את אזור המטרה.</a:t>
            </a:r>
          </a:p>
          <a:p>
            <a:pPr algn="r" rtl="1"/>
            <a:r>
              <a:rPr lang="he-IL" baseline="0" dirty="0" smtClean="0"/>
              <a:t>דברים שיכולים להשתנות בעקבות האילוצים: </a:t>
            </a:r>
          </a:p>
          <a:p>
            <a:pPr marL="171450" indent="-171450" algn="r" rtl="1">
              <a:buFont typeface="Arial" panose="020B0604020202020204" pitchFamily="34" charset="0"/>
              <a:buChar char="•"/>
            </a:pPr>
            <a:r>
              <a:rPr lang="he-IL" baseline="0" dirty="0" smtClean="0"/>
              <a:t>מרחק בין מרכז המטרה למרכז ה</a:t>
            </a:r>
            <a:r>
              <a:rPr lang="en-US" baseline="0" dirty="0" err="1" smtClean="0"/>
              <a:t>Ifr</a:t>
            </a:r>
            <a:endParaRPr lang="en-US" baseline="0" dirty="0" smtClean="0"/>
          </a:p>
          <a:p>
            <a:pPr marL="171450" indent="-171450" algn="r" rtl="1">
              <a:buFont typeface="Arial" panose="020B0604020202020204" pitchFamily="34" charset="0"/>
              <a:buChar char="•"/>
            </a:pPr>
            <a:r>
              <a:rPr lang="he-IL" baseline="0" dirty="0" smtClean="0"/>
              <a:t>זווית הצילום</a:t>
            </a:r>
          </a:p>
          <a:p>
            <a:pPr marL="171450" indent="-171450" algn="r" rtl="1">
              <a:buFont typeface="Arial" panose="020B0604020202020204" pitchFamily="34" charset="0"/>
              <a:buChar char="•"/>
            </a:pPr>
            <a:r>
              <a:rPr lang="he-IL" baseline="0" dirty="0" smtClean="0"/>
              <a:t>מהירות של נתיב טיסה </a:t>
            </a:r>
          </a:p>
          <a:p>
            <a:pPr marL="171450" indent="-171450" algn="r" rtl="1">
              <a:buFont typeface="Arial" panose="020B0604020202020204" pitchFamily="34" charset="0"/>
              <a:buChar char="•"/>
            </a:pPr>
            <a:r>
              <a:rPr lang="he-IL" baseline="0" dirty="0" smtClean="0"/>
              <a:t>מיקום </a:t>
            </a:r>
            <a:r>
              <a:rPr lang="en-US" baseline="0" dirty="0" err="1" smtClean="0"/>
              <a:t>Ifr</a:t>
            </a:r>
            <a:endParaRPr lang="he-IL" baseline="0" dirty="0" smtClean="0"/>
          </a:p>
          <a:p>
            <a:pPr marL="0" indent="0" algn="r" rtl="1">
              <a:buFont typeface="Arial" panose="020B0604020202020204" pitchFamily="34" charset="0"/>
              <a:buNone/>
            </a:pPr>
            <a:r>
              <a:rPr lang="he-IL" baseline="0" dirty="0" smtClean="0"/>
              <a:t>חשוב להדגיש: אין משנים כלל וכלל את מיקום המטרות בפתרון !! </a:t>
            </a:r>
          </a:p>
          <a:p>
            <a:pPr marL="0" indent="0" algn="r" rtl="1">
              <a:buFont typeface="Arial" panose="020B0604020202020204" pitchFamily="34" charset="0"/>
              <a:buNone/>
            </a:pPr>
            <a:r>
              <a:rPr lang="he-IL" baseline="0" dirty="0" smtClean="0"/>
              <a:t>לפרט שאצלנו במערכת יש התייחסות רק לסוג הראשון של האילוצים.</a:t>
            </a:r>
          </a:p>
          <a:p>
            <a:pPr marL="0" indent="0" algn="r" rtl="1">
              <a:buFont typeface="Arial" panose="020B0604020202020204" pitchFamily="34" charset="0"/>
              <a:buNone/>
            </a:pPr>
            <a:r>
              <a:rPr lang="he-IL" baseline="0" dirty="0" smtClean="0"/>
              <a:t>בנוסף ישנם סוגים שונים של מטרות ובהתאם לסוג המטרה נקבעים טווחי הערכים של המשתנים לדוגמא: זווית צילום, מהירות טיסה בזמן הצילום, גובה צילום, מרחק בין מטרה למלט.</a:t>
            </a:r>
          </a:p>
          <a:p>
            <a:pPr marL="0" indent="0" algn="r" rtl="1">
              <a:buFont typeface="Arial" panose="020B0604020202020204" pitchFamily="34" charset="0"/>
              <a:buNone/>
            </a:pPr>
            <a:r>
              <a:rPr lang="he-IL" baseline="0" dirty="0" smtClean="0"/>
              <a:t>מלבד השמת ערכים תקינים לאילוצים חשוב לשמור שלא תהייה חפיפת בין קטעי הצילום של מטרות שונות –</a:t>
            </a:r>
            <a:r>
              <a:rPr lang="en-US" baseline="0" dirty="0" smtClean="0"/>
              <a:t> </a:t>
            </a:r>
            <a:r>
              <a:rPr lang="en-US" baseline="0" dirty="0" err="1" smtClean="0"/>
              <a:t>Ifrs</a:t>
            </a:r>
            <a:r>
              <a:rPr lang="he-IL" baseline="0" dirty="0" smtClean="0"/>
              <a:t> וכמובן שכל קטע צילום </a:t>
            </a:r>
            <a:r>
              <a:rPr lang="he-IL" baseline="0" dirty="0" err="1" smtClean="0"/>
              <a:t>יהייה</a:t>
            </a:r>
            <a:r>
              <a:rPr lang="he-IL" baseline="0" dirty="0" smtClean="0"/>
              <a:t> על נתיב טיסה .</a:t>
            </a:r>
          </a:p>
          <a:p>
            <a:pPr marL="0" indent="0" algn="r" rtl="1">
              <a:buFont typeface="Arial" panose="020B0604020202020204" pitchFamily="34" charset="0"/>
              <a:buNone/>
            </a:pPr>
            <a:endParaRPr lang="he-IL" baseline="0" dirty="0" smtClean="0"/>
          </a:p>
          <a:p>
            <a:pPr marL="0" indent="0" algn="r" rtl="1">
              <a:buFont typeface="Arial" panose="020B0604020202020204" pitchFamily="34" charset="0"/>
              <a:buNone/>
            </a:pPr>
            <a:r>
              <a:rPr lang="he-IL" baseline="0" dirty="0" smtClean="0"/>
              <a:t>מערכת </a:t>
            </a:r>
            <a:r>
              <a:rPr lang="en-US" baseline="0" dirty="0" smtClean="0"/>
              <a:t>MPW</a:t>
            </a:r>
            <a:r>
              <a:rPr lang="he-IL" baseline="0" dirty="0" smtClean="0"/>
              <a:t> נבנתה בשביל סנסור </a:t>
            </a:r>
            <a:r>
              <a:rPr lang="en-US" baseline="0" dirty="0" smtClean="0"/>
              <a:t>SAR</a:t>
            </a:r>
            <a:r>
              <a:rPr lang="he-IL" baseline="0" dirty="0" smtClean="0"/>
              <a:t> ולכן אין אילוצי של תנאי מזג אוויר או תאורה.</a:t>
            </a:r>
          </a:p>
        </p:txBody>
      </p:sp>
      <p:sp>
        <p:nvSpPr>
          <p:cNvPr id="4" name="Slide Number Placeholder 3"/>
          <p:cNvSpPr>
            <a:spLocks noGrp="1"/>
          </p:cNvSpPr>
          <p:nvPr>
            <p:ph type="sldNum" sz="quarter" idx="10"/>
          </p:nvPr>
        </p:nvSpPr>
        <p:spPr/>
        <p:txBody>
          <a:bodyPr/>
          <a:lstStyle/>
          <a:p>
            <a:fld id="{4A75CCED-2079-4533-8F58-AAD93D5D6190}" type="slidenum">
              <a:rPr lang="en-US" smtClean="0"/>
              <a:t>4</a:t>
            </a:fld>
            <a:endParaRPr lang="en-US"/>
          </a:p>
        </p:txBody>
      </p:sp>
    </p:spTree>
    <p:extLst>
      <p:ext uri="{BB962C8B-B14F-4D97-AF65-F5344CB8AC3E}">
        <p14:creationId xmlns:p14="http://schemas.microsoft.com/office/powerpoint/2010/main" val="3169620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dirty="0" smtClean="0">
                <a:solidFill>
                  <a:schemeClr val="tx1"/>
                </a:solidFill>
                <a:effectLst/>
                <a:latin typeface="+mn-lt"/>
                <a:ea typeface="+mn-ea"/>
                <a:cs typeface="+mn-cs"/>
              </a:rPr>
              <a:t>סט האילוצים הרב גורם לכך שהתכנון הידני קשה לביצוע ודורש מיומנויות מורכבות מהמשתמש.</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dirty="0" smtClean="0">
                <a:solidFill>
                  <a:schemeClr val="tx1"/>
                </a:solidFill>
                <a:effectLst/>
                <a:latin typeface="+mn-lt"/>
                <a:ea typeface="+mn-ea"/>
                <a:cs typeface="+mn-cs"/>
              </a:rPr>
              <a:t> במקרים מסוימים , התכנון הידני לא מאפשר מיצוי מלא של יכולות הסנסור בשל הקושי לפתור מערכת מסובכת של אילוצים בצורה ידנית.</a:t>
            </a:r>
            <a:endParaRPr lang="en-US" sz="1200" kern="1200" dirty="0" smtClean="0">
              <a:solidFill>
                <a:schemeClr val="tx1"/>
              </a:solidFill>
              <a:effectLst/>
              <a:latin typeface="+mn-lt"/>
              <a:ea typeface="+mn-ea"/>
              <a:cs typeface="+mn-cs"/>
            </a:endParaRPr>
          </a:p>
          <a:p>
            <a:pPr algn="r" rtl="1"/>
            <a:endParaRPr lang="en-US" dirty="0"/>
          </a:p>
        </p:txBody>
      </p:sp>
      <p:sp>
        <p:nvSpPr>
          <p:cNvPr id="4" name="Slide Number Placeholder 3"/>
          <p:cNvSpPr>
            <a:spLocks noGrp="1"/>
          </p:cNvSpPr>
          <p:nvPr>
            <p:ph type="sldNum" sz="quarter" idx="10"/>
          </p:nvPr>
        </p:nvSpPr>
        <p:spPr/>
        <p:txBody>
          <a:bodyPr/>
          <a:lstStyle/>
          <a:p>
            <a:fld id="{4A75CCED-2079-4533-8F58-AAD93D5D6190}" type="slidenum">
              <a:rPr lang="en-US" smtClean="0"/>
              <a:t>5</a:t>
            </a:fld>
            <a:endParaRPr lang="en-US"/>
          </a:p>
        </p:txBody>
      </p:sp>
    </p:spTree>
    <p:extLst>
      <p:ext uri="{BB962C8B-B14F-4D97-AF65-F5344CB8AC3E}">
        <p14:creationId xmlns:p14="http://schemas.microsoft.com/office/powerpoint/2010/main" val="3176259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להגיד</a:t>
            </a:r>
            <a:r>
              <a:rPr lang="he-IL" baseline="0" dirty="0" smtClean="0"/>
              <a:t> באופן כללי שהמערכת שלנו היא מערכת תכנון משימה אוטומטי.</a:t>
            </a:r>
          </a:p>
          <a:p>
            <a:pPr marL="228600" indent="-228600" algn="r" rtl="1">
              <a:buAutoNum type="arabicPeriod"/>
            </a:pPr>
            <a:r>
              <a:rPr lang="he-IL" baseline="0" dirty="0" smtClean="0"/>
              <a:t>המשותף בין מטרות לאזורים הוא ששניהם מסמנים אזור שרוצים לצלם אותו, אך אזור הוא כל שטח (בכל צורה שהיא) שהמשתמש יבחר שאותו הוא רוצה לצלם אך אנו נבצע כיסוי שטח ע"י מטרות שקיימות במערכת, המשתמש יוכל לבחור את סוג המטרה שעל ידה יתבצע הכיסוי.</a:t>
            </a:r>
          </a:p>
          <a:p>
            <a:pPr marL="228600" indent="-228600" algn="r" rtl="1">
              <a:buAutoNum type="arabicPeriod"/>
            </a:pPr>
            <a:endParaRPr lang="he-IL" baseline="0" dirty="0" smtClean="0"/>
          </a:p>
          <a:p>
            <a:pPr marL="228600" indent="-228600" algn="r" rtl="1">
              <a:buAutoNum type="arabicPeriod"/>
            </a:pPr>
            <a:endParaRPr lang="en-US" dirty="0"/>
          </a:p>
        </p:txBody>
      </p:sp>
      <p:sp>
        <p:nvSpPr>
          <p:cNvPr id="4" name="Slide Number Placeholder 3"/>
          <p:cNvSpPr>
            <a:spLocks noGrp="1"/>
          </p:cNvSpPr>
          <p:nvPr>
            <p:ph type="sldNum" sz="quarter" idx="10"/>
          </p:nvPr>
        </p:nvSpPr>
        <p:spPr/>
        <p:txBody>
          <a:bodyPr/>
          <a:lstStyle/>
          <a:p>
            <a:fld id="{4A75CCED-2079-4533-8F58-AAD93D5D6190}" type="slidenum">
              <a:rPr lang="en-US" smtClean="0"/>
              <a:t>6</a:t>
            </a:fld>
            <a:endParaRPr lang="en-US"/>
          </a:p>
        </p:txBody>
      </p:sp>
    </p:spTree>
    <p:extLst>
      <p:ext uri="{BB962C8B-B14F-4D97-AF65-F5344CB8AC3E}">
        <p14:creationId xmlns:p14="http://schemas.microsoft.com/office/powerpoint/2010/main" val="1642479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פירוט</a:t>
            </a:r>
            <a:r>
              <a:rPr lang="he-IL" baseline="0" dirty="0" smtClean="0"/>
              <a:t> רכיבי המנוע החישובי:</a:t>
            </a:r>
          </a:p>
          <a:p>
            <a:pPr algn="r" rtl="1"/>
            <a:r>
              <a:rPr lang="he-IL" baseline="0" dirty="0" smtClean="0"/>
              <a:t>הרכיב העיקרי שמכיל את האלגוריתם הוא ה</a:t>
            </a:r>
            <a:r>
              <a:rPr lang="en-US" baseline="0" dirty="0" smtClean="0"/>
              <a:t>Solver</a:t>
            </a:r>
            <a:r>
              <a:rPr lang="he-IL" baseline="0" dirty="0" smtClean="0"/>
              <a:t>. ה</a:t>
            </a:r>
            <a:r>
              <a:rPr lang="en-US" baseline="0" dirty="0" smtClean="0"/>
              <a:t>Solver</a:t>
            </a:r>
            <a:r>
              <a:rPr lang="he-IL" baseline="0" dirty="0" smtClean="0"/>
              <a:t> מכיל את האלגוריתם הראשי לחישוב המשימה, באלגוריתם זה הוא פונה לרכיבים האחרים בעלי התפקידים השונים . </a:t>
            </a:r>
            <a:endParaRPr lang="en-US" baseline="0" dirty="0" smtClean="0"/>
          </a:p>
          <a:p>
            <a:pPr algn="r" rtl="1"/>
            <a:endParaRPr lang="he-IL" baseline="0" dirty="0" smtClean="0"/>
          </a:p>
          <a:p>
            <a:pPr algn="r" rtl="1"/>
            <a:r>
              <a:rPr lang="en-US" baseline="0" dirty="0" smtClean="0"/>
              <a:t>Constraint builder</a:t>
            </a:r>
            <a:r>
              <a:rPr lang="he-IL" baseline="0" dirty="0" smtClean="0"/>
              <a:t>- מקבל מטרה נתיב טיסה ומשימה ומחזיר רשימת אילוצים המתאימים למטרה </a:t>
            </a:r>
            <a:r>
              <a:rPr lang="he-IL" baseline="0" dirty="0" err="1" smtClean="0"/>
              <a:t>ול</a:t>
            </a:r>
            <a:r>
              <a:rPr lang="en-US" baseline="0" dirty="0" smtClean="0"/>
              <a:t>leg</a:t>
            </a:r>
            <a:r>
              <a:rPr lang="he-IL" baseline="0" dirty="0" smtClean="0"/>
              <a:t> זה.</a:t>
            </a:r>
          </a:p>
          <a:p>
            <a:pPr algn="r" rtl="1"/>
            <a:endParaRPr lang="he-IL" baseline="0" dirty="0" smtClean="0"/>
          </a:p>
          <a:p>
            <a:pPr algn="r" rtl="1"/>
            <a:r>
              <a:rPr lang="en-US" baseline="0" dirty="0" smtClean="0"/>
              <a:t>Validator</a:t>
            </a:r>
            <a:r>
              <a:rPr lang="he-IL" baseline="0" dirty="0" smtClean="0"/>
              <a:t>- מקבל רשימת אילוצים ומחזיר את הראשון שנכשל.</a:t>
            </a:r>
          </a:p>
          <a:p>
            <a:pPr algn="r" rtl="1"/>
            <a:endParaRPr lang="he-IL" baseline="0" dirty="0" smtClean="0"/>
          </a:p>
          <a:p>
            <a:pPr algn="r" rtl="1"/>
            <a:r>
              <a:rPr lang="en-US" baseline="0" dirty="0" smtClean="0"/>
              <a:t>Resolver</a:t>
            </a:r>
            <a:r>
              <a:rPr lang="he-IL" baseline="0" dirty="0" smtClean="0"/>
              <a:t>- מקבל אילוץ שנכשל ומחזיר אילוץ מסופק. </a:t>
            </a:r>
          </a:p>
          <a:p>
            <a:pPr algn="r" rtl="1"/>
            <a:endParaRPr lang="he-IL" baseline="0" dirty="0" smtClean="0"/>
          </a:p>
          <a:p>
            <a:pPr algn="r" rtl="1"/>
            <a:r>
              <a:rPr lang="en-US" baseline="0" dirty="0" smtClean="0"/>
              <a:t>Calculation</a:t>
            </a:r>
            <a:r>
              <a:rPr lang="he-IL" baseline="0" dirty="0" smtClean="0"/>
              <a:t>- רכיב המכיל פונקציות המבצעות חישובים מתמטיים שנצרכים לרכיבי המנוע החישובי. לכן כל אחד מהרכיבים יכול לפנות אליו.</a:t>
            </a:r>
          </a:p>
          <a:p>
            <a:pPr algn="r" rtl="1"/>
            <a:endParaRPr lang="he-IL" baseline="0" dirty="0" smtClean="0"/>
          </a:p>
        </p:txBody>
      </p:sp>
      <p:sp>
        <p:nvSpPr>
          <p:cNvPr id="4" name="Slide Number Placeholder 3"/>
          <p:cNvSpPr>
            <a:spLocks noGrp="1"/>
          </p:cNvSpPr>
          <p:nvPr>
            <p:ph type="sldNum" sz="quarter" idx="10"/>
          </p:nvPr>
        </p:nvSpPr>
        <p:spPr/>
        <p:txBody>
          <a:bodyPr/>
          <a:lstStyle/>
          <a:p>
            <a:fld id="{4A75CCED-2079-4533-8F58-AAD93D5D6190}" type="slidenum">
              <a:rPr lang="en-US" smtClean="0"/>
              <a:t>7</a:t>
            </a:fld>
            <a:endParaRPr lang="en-US"/>
          </a:p>
        </p:txBody>
      </p:sp>
    </p:spTree>
    <p:extLst>
      <p:ext uri="{BB962C8B-B14F-4D97-AF65-F5344CB8AC3E}">
        <p14:creationId xmlns:p14="http://schemas.microsoft.com/office/powerpoint/2010/main" val="3908173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בחירת</a:t>
            </a:r>
            <a:r>
              <a:rPr lang="he-IL" baseline="0" dirty="0" smtClean="0"/>
              <a:t> המטרה הראשונה שמטפלים בה מתבצעת באופן הבא- בוחרים את המטרה רנדומלית ויוצרים לה </a:t>
            </a:r>
            <a:r>
              <a:rPr lang="en-US" baseline="0" dirty="0" smtClean="0"/>
              <a:t>Leg</a:t>
            </a:r>
            <a:r>
              <a:rPr lang="he-IL" baseline="0" dirty="0" smtClean="0"/>
              <a:t> </a:t>
            </a:r>
            <a:r>
              <a:rPr lang="he-IL" baseline="0" dirty="0" err="1" smtClean="0"/>
              <a:t>דיפולטיבי</a:t>
            </a:r>
            <a:r>
              <a:rPr lang="he-IL" baseline="0" dirty="0" smtClean="0"/>
              <a:t>. משמעות הדבר היא שבשלב הראשון ל האילוצים שנבנו עבור המטרה </a:t>
            </a:r>
            <a:r>
              <a:rPr lang="he-IL" baseline="0" dirty="0" err="1" smtClean="0"/>
              <a:t>וה</a:t>
            </a:r>
            <a:r>
              <a:rPr lang="en-US" baseline="0" dirty="0" smtClean="0"/>
              <a:t>leg</a:t>
            </a:r>
            <a:r>
              <a:rPr lang="he-IL" baseline="0" dirty="0" smtClean="0"/>
              <a:t> הראשון מסופקים ולכן מיד עוברים לבחירת המטרה הבאה. </a:t>
            </a:r>
          </a:p>
          <a:p>
            <a:pPr algn="r" rtl="1"/>
            <a:r>
              <a:rPr lang="he-IL" baseline="0" dirty="0" smtClean="0"/>
              <a:t>מכאן והלאה</a:t>
            </a:r>
            <a:r>
              <a:rPr lang="en-US" baseline="0" dirty="0" smtClean="0"/>
              <a:t>…</a:t>
            </a:r>
            <a:endParaRPr lang="he-IL" baseline="0" dirty="0" smtClean="0"/>
          </a:p>
          <a:p>
            <a:pPr marL="228600" indent="-228600" algn="r" rtl="1">
              <a:buAutoNum type="arabicPeriod"/>
            </a:pPr>
            <a:r>
              <a:rPr lang="he-IL" baseline="0" dirty="0" smtClean="0"/>
              <a:t>בחירת המטרה הבאה לטיפול באופן הבא- מתוך ה</a:t>
            </a:r>
            <a:r>
              <a:rPr lang="en-US" baseline="0" dirty="0" smtClean="0"/>
              <a:t>legs</a:t>
            </a:r>
            <a:r>
              <a:rPr lang="he-IL" baseline="0" dirty="0" smtClean="0"/>
              <a:t> הקיימים בוחרים את המטרה הקרובה היותר ל</a:t>
            </a:r>
            <a:r>
              <a:rPr lang="en-US" baseline="0" dirty="0" smtClean="0"/>
              <a:t>leg</a:t>
            </a:r>
            <a:r>
              <a:rPr lang="he-IL" baseline="0" dirty="0" smtClean="0"/>
              <a:t> כלשהו מתוך המטרות שלא סופקו. </a:t>
            </a:r>
          </a:p>
          <a:p>
            <a:pPr marL="228600" indent="-228600" algn="r" rtl="1">
              <a:buAutoNum type="arabicPeriod"/>
            </a:pPr>
            <a:r>
              <a:rPr lang="he-IL" baseline="0" dirty="0" smtClean="0"/>
              <a:t>עבור המטרה החדשה </a:t>
            </a:r>
            <a:r>
              <a:rPr lang="he-IL" baseline="0" dirty="0" err="1" smtClean="0"/>
              <a:t>וה</a:t>
            </a:r>
            <a:r>
              <a:rPr lang="en-US" baseline="0" dirty="0" smtClean="0"/>
              <a:t>leg</a:t>
            </a:r>
            <a:r>
              <a:rPr lang="he-IL" baseline="0" dirty="0" smtClean="0"/>
              <a:t> הקרוב אליה ביותר ה</a:t>
            </a:r>
            <a:r>
              <a:rPr lang="en-US" baseline="0" dirty="0" smtClean="0"/>
              <a:t>solver </a:t>
            </a:r>
            <a:r>
              <a:rPr lang="he-IL" baseline="0" dirty="0" smtClean="0"/>
              <a:t> קורא ל</a:t>
            </a:r>
            <a:r>
              <a:rPr lang="en-US" baseline="0" dirty="0" smtClean="0"/>
              <a:t>constraint builder</a:t>
            </a:r>
            <a:r>
              <a:rPr lang="he-IL" baseline="0" dirty="0" smtClean="0"/>
              <a:t> שמחזיר רשימת אילוצים חדשה</a:t>
            </a:r>
          </a:p>
          <a:p>
            <a:pPr marL="228600" indent="-228600" algn="r" rtl="1">
              <a:buAutoNum type="arabicPeriod"/>
            </a:pPr>
            <a:r>
              <a:rPr lang="he-IL" baseline="0" dirty="0" smtClean="0"/>
              <a:t>ה</a:t>
            </a:r>
            <a:r>
              <a:rPr lang="en-US" baseline="0" dirty="0" smtClean="0"/>
              <a:t>solver</a:t>
            </a:r>
            <a:r>
              <a:rPr lang="he-IL" baseline="0" dirty="0" smtClean="0"/>
              <a:t> קורא ל</a:t>
            </a:r>
            <a:r>
              <a:rPr lang="en-US" baseline="0" dirty="0" smtClean="0"/>
              <a:t>validator</a:t>
            </a:r>
            <a:r>
              <a:rPr lang="he-IL" baseline="0" dirty="0" smtClean="0"/>
              <a:t> שמחזיר את האילוץ הראשון שנכשל, במידה וקיים כזה.</a:t>
            </a:r>
          </a:p>
          <a:p>
            <a:pPr marL="0" indent="0" algn="r" rtl="1">
              <a:buNone/>
            </a:pPr>
            <a:r>
              <a:rPr lang="he-IL" baseline="0" dirty="0" smtClean="0"/>
              <a:t>3.1 אם אין- חזור לשלב 1</a:t>
            </a:r>
          </a:p>
          <a:p>
            <a:pPr marL="0" indent="0" algn="r" rtl="1">
              <a:buNone/>
            </a:pPr>
            <a:r>
              <a:rPr lang="he-IL" baseline="0" dirty="0" smtClean="0"/>
              <a:t>3.2 אם יש- עבור לשלב 4</a:t>
            </a:r>
          </a:p>
          <a:p>
            <a:pPr marL="228600" indent="-228600" algn="r" rtl="1">
              <a:buAutoNum type="arabicPeriod" startAt="4"/>
            </a:pPr>
            <a:r>
              <a:rPr lang="he-IL" baseline="0" dirty="0" smtClean="0"/>
              <a:t>ניסיון לתקן את האילוץ שנכשל על ידי קריאה ל</a:t>
            </a:r>
            <a:r>
              <a:rPr lang="en-US" baseline="0" dirty="0" smtClean="0"/>
              <a:t>resolver</a:t>
            </a:r>
            <a:r>
              <a:rPr lang="he-IL" baseline="0" dirty="0" smtClean="0"/>
              <a:t> המתאים (לפי סוג האילוץ שנכשל) ושמירת הנתונים עבור ה</a:t>
            </a:r>
            <a:r>
              <a:rPr lang="en-US" baseline="0" dirty="0" smtClean="0"/>
              <a:t>legs</a:t>
            </a:r>
            <a:r>
              <a:rPr lang="he-IL" baseline="0" dirty="0" smtClean="0"/>
              <a:t> הקיימים לפי פתרון ה</a:t>
            </a:r>
            <a:r>
              <a:rPr lang="en-US" baseline="0" dirty="0" smtClean="0"/>
              <a:t>resolver</a:t>
            </a:r>
          </a:p>
          <a:p>
            <a:pPr marL="228600" indent="-228600" algn="r" rtl="1">
              <a:buAutoNum type="arabicPeriod" startAt="4"/>
            </a:pPr>
            <a:r>
              <a:rPr lang="he-IL" baseline="0" dirty="0" smtClean="0"/>
              <a:t>בדיקה האם האלגוריתם נכנס ללולאה – פינג פונג בי שני אילוצים או יותר </a:t>
            </a:r>
          </a:p>
          <a:p>
            <a:pPr marL="0" indent="0" algn="r" rtl="1">
              <a:buNone/>
            </a:pPr>
            <a:r>
              <a:rPr lang="he-IL" baseline="0" dirty="0" smtClean="0"/>
              <a:t>5.1 אם כן -  יוצרים </a:t>
            </a:r>
            <a:r>
              <a:rPr lang="en-US" baseline="0" dirty="0" smtClean="0"/>
              <a:t>leg</a:t>
            </a:r>
            <a:r>
              <a:rPr lang="he-IL" baseline="0" dirty="0" smtClean="0"/>
              <a:t> </a:t>
            </a:r>
            <a:r>
              <a:rPr lang="en-US" baseline="0" dirty="0" smtClean="0"/>
              <a:t> </a:t>
            </a:r>
            <a:r>
              <a:rPr lang="he-IL" baseline="0" dirty="0" err="1" smtClean="0"/>
              <a:t>דיפולטיבי</a:t>
            </a:r>
            <a:r>
              <a:rPr lang="he-IL" baseline="0" dirty="0" smtClean="0"/>
              <a:t> עבור המטרה בה מטפלים וחוזרים לשלב 1</a:t>
            </a:r>
          </a:p>
          <a:p>
            <a:pPr marL="0" indent="0" algn="r" rtl="1">
              <a:buNone/>
            </a:pPr>
            <a:r>
              <a:rPr lang="he-IL" baseline="0" dirty="0" smtClean="0"/>
              <a:t>5.2 אם לא – עוברים ובודקים את האילוצים מתחילת הרשימה כי ייתכן שכאשר בצענו תיקון על מנת שאילוץ אחד יסופק גרמנו בכך לאילוץ אחר (שכבר סופק בעבר, ייתכן אף עבור מטרה ו</a:t>
            </a:r>
            <a:r>
              <a:rPr lang="en-US" baseline="0" dirty="0" smtClean="0"/>
              <a:t>leg</a:t>
            </a:r>
            <a:r>
              <a:rPr lang="he-IL" baseline="0" dirty="0" smtClean="0"/>
              <a:t> אחרים) להיכשל.</a:t>
            </a:r>
          </a:p>
          <a:p>
            <a:pPr marL="0" indent="0" algn="r" rtl="1">
              <a:buNone/>
            </a:pPr>
            <a:endParaRPr lang="he-IL" baseline="0" dirty="0" smtClean="0"/>
          </a:p>
          <a:p>
            <a:pPr marL="0" indent="0" algn="r" rtl="1">
              <a:buNone/>
            </a:pPr>
            <a:r>
              <a:rPr lang="he-IL" baseline="0" dirty="0" smtClean="0"/>
              <a:t>האלגוריתם יסתיים כאשר הוא טיפל בכל המטרות .</a:t>
            </a:r>
            <a:endParaRPr lang="en-US" baseline="0" dirty="0" smtClean="0"/>
          </a:p>
          <a:p>
            <a:pPr algn="r" rtl="1"/>
            <a:endParaRPr lang="en-US" baseline="0" dirty="0" smtClean="0"/>
          </a:p>
        </p:txBody>
      </p:sp>
      <p:sp>
        <p:nvSpPr>
          <p:cNvPr id="4" name="Slide Number Placeholder 3"/>
          <p:cNvSpPr>
            <a:spLocks noGrp="1"/>
          </p:cNvSpPr>
          <p:nvPr>
            <p:ph type="sldNum" sz="quarter" idx="10"/>
          </p:nvPr>
        </p:nvSpPr>
        <p:spPr/>
        <p:txBody>
          <a:bodyPr/>
          <a:lstStyle/>
          <a:p>
            <a:fld id="{4A75CCED-2079-4533-8F58-AAD93D5D6190}" type="slidenum">
              <a:rPr lang="en-US" smtClean="0"/>
              <a:t>8</a:t>
            </a:fld>
            <a:endParaRPr lang="en-US"/>
          </a:p>
        </p:txBody>
      </p:sp>
    </p:spTree>
    <p:extLst>
      <p:ext uri="{BB962C8B-B14F-4D97-AF65-F5344CB8AC3E}">
        <p14:creationId xmlns:p14="http://schemas.microsoft.com/office/powerpoint/2010/main" val="4058071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solidFill>
                  <a:schemeClr val="tx1"/>
                </a:solidFill>
              </a:rPr>
              <a:t>בעיה שעולה , כאשר ישנו אילוץ שאינו מסופק ואנו מתקנים אותו, אך אילוץ אחר משתנה בעקבותיו והוא אינו מספק את מה שהוא נדרש אז האלגוריתם יספק גם אותו, ובעקבותיו האילוץ הראשוני לא מסופק.. ובכך בעצם נוצר פינג פונג של אילוץ לא מסופק -&gt; תיקון -&gt; אילוץ אחר לא מסופק -&gt; תיקון וחזרה לראשון.</a:t>
            </a:r>
          </a:p>
          <a:p>
            <a:pPr algn="r" rtl="1"/>
            <a:r>
              <a:rPr lang="he-IL" dirty="0" smtClean="0">
                <a:solidFill>
                  <a:schemeClr val="tx1"/>
                </a:solidFill>
              </a:rPr>
              <a:t>מה שעשינו באלגוריתם זה זיהוי לולאה זו ולאחר מספר פעמים שזה מתבצע , אנו פותרים בעיה זו ע"י יצירת נתיב טיסה חדש לאחת המטרות.</a:t>
            </a:r>
            <a:endParaRPr lang="en-US" dirty="0" smtClean="0">
              <a:solidFill>
                <a:schemeClr val="tx1"/>
              </a:solidFill>
            </a:endParaRPr>
          </a:p>
          <a:p>
            <a:pPr algn="r" rtl="1"/>
            <a:endParaRPr lang="he-IL" baseline="0" dirty="0" smtClean="0"/>
          </a:p>
          <a:p>
            <a:pPr algn="r" rtl="1"/>
            <a:endParaRPr lang="he-IL" baseline="0" dirty="0" smtClean="0"/>
          </a:p>
          <a:p>
            <a:pPr algn="r" rtl="1"/>
            <a:r>
              <a:rPr lang="he-IL" baseline="0" dirty="0" smtClean="0"/>
              <a:t>הסבר איך התמודדנו עם הבעיה:</a:t>
            </a:r>
          </a:p>
          <a:p>
            <a:pPr algn="r" rtl="1"/>
            <a:endParaRPr lang="he-IL" baseline="0" dirty="0" smtClean="0"/>
          </a:p>
          <a:p>
            <a:pPr algn="r" rtl="1"/>
            <a:r>
              <a:rPr lang="he-IL" baseline="0" dirty="0" smtClean="0"/>
              <a:t>האלגוריתם שומר כל </a:t>
            </a:r>
            <a:r>
              <a:rPr lang="he-IL" baseline="0" dirty="0" err="1" smtClean="0"/>
              <a:t>איטרציה</a:t>
            </a:r>
            <a:r>
              <a:rPr lang="he-IL" baseline="0" dirty="0" smtClean="0"/>
              <a:t> ברשימה מסוג </a:t>
            </a:r>
            <a:r>
              <a:rPr lang="en-US" baseline="0" dirty="0" smtClean="0"/>
              <a:t>Iteration</a:t>
            </a:r>
            <a:r>
              <a:rPr lang="he-IL" baseline="0" dirty="0" smtClean="0"/>
              <a:t> (הבנוי מרשימת אילוצים עד האילוץ שנכשל ותוקן) ושדה של האילוץ שנכשל האחרון .</a:t>
            </a:r>
          </a:p>
          <a:p>
            <a:pPr algn="r" rtl="1"/>
            <a:r>
              <a:rPr lang="he-IL" baseline="0" dirty="0" smtClean="0"/>
              <a:t>הפונקציה </a:t>
            </a:r>
            <a:r>
              <a:rPr lang="en-US" baseline="0" dirty="0" smtClean="0"/>
              <a:t>loop</a:t>
            </a:r>
            <a:r>
              <a:rPr lang="he-IL" baseline="0" dirty="0" smtClean="0"/>
              <a:t> נועצת מצביע </a:t>
            </a:r>
            <a:r>
              <a:rPr lang="he-IL" baseline="0" dirty="0" err="1" smtClean="0"/>
              <a:t>לאיטרציה</a:t>
            </a:r>
            <a:r>
              <a:rPr lang="he-IL" baseline="0" dirty="0" smtClean="0"/>
              <a:t> האחרונה ועם מצביע אחר מתקדמת מהסוף להתחלה עד אשר מוצאת </a:t>
            </a:r>
            <a:r>
              <a:rPr lang="he-IL" baseline="0" dirty="0" err="1" smtClean="0"/>
              <a:t>איטרציה</a:t>
            </a:r>
            <a:r>
              <a:rPr lang="he-IL" baseline="0" dirty="0" smtClean="0"/>
              <a:t> הזהה בדיוק</a:t>
            </a:r>
            <a:r>
              <a:rPr lang="en-US" baseline="0" dirty="0" smtClean="0"/>
              <a:t> )</a:t>
            </a:r>
            <a:r>
              <a:rPr lang="he-IL" baseline="0" dirty="0" smtClean="0"/>
              <a:t>אותו אילוץ נכשל עבור אותו </a:t>
            </a:r>
            <a:r>
              <a:rPr lang="en-US" baseline="0" dirty="0" smtClean="0"/>
              <a:t>leg</a:t>
            </a:r>
            <a:r>
              <a:rPr lang="he-IL" baseline="0" dirty="0" smtClean="0"/>
              <a:t> ואותו </a:t>
            </a:r>
            <a:r>
              <a:rPr lang="en-US" baseline="0" dirty="0" smtClean="0"/>
              <a:t>target</a:t>
            </a:r>
            <a:r>
              <a:rPr lang="he-IL" baseline="0" dirty="0" smtClean="0"/>
              <a:t>) </a:t>
            </a:r>
            <a:r>
              <a:rPr lang="he-IL" baseline="0" dirty="0" err="1" smtClean="0"/>
              <a:t>לאיטרציה</a:t>
            </a:r>
            <a:r>
              <a:rPr lang="he-IL" baseline="0" dirty="0" smtClean="0"/>
              <a:t> האחרונה. מסמנים את מיקום </a:t>
            </a:r>
            <a:r>
              <a:rPr lang="he-IL" baseline="0" dirty="0" err="1" smtClean="0"/>
              <a:t>האיטרציה</a:t>
            </a:r>
            <a:r>
              <a:rPr lang="he-IL" baseline="0" dirty="0" smtClean="0"/>
              <a:t> הראשונה שזהה לאחרונה על ידי אינדקס </a:t>
            </a:r>
            <a:r>
              <a:rPr lang="en-US" baseline="0" dirty="0" smtClean="0"/>
              <a:t>start index</a:t>
            </a:r>
            <a:r>
              <a:rPr lang="he-IL" baseline="0" dirty="0" smtClean="0"/>
              <a:t>. </a:t>
            </a:r>
          </a:p>
          <a:p>
            <a:pPr algn="r" rtl="1"/>
            <a:r>
              <a:rPr lang="he-IL" baseline="0" dirty="0" smtClean="0"/>
              <a:t>כעת, הפונקציה בודקת לאחור אם כל שני אילוצים שווים (</a:t>
            </a:r>
            <a:r>
              <a:rPr lang="he-IL" baseline="0" dirty="0" err="1" smtClean="0"/>
              <a:t>מהאיטרציה</a:t>
            </a:r>
            <a:r>
              <a:rPr lang="he-IL" baseline="0" dirty="0" smtClean="0"/>
              <a:t> הראשונה עד </a:t>
            </a:r>
            <a:r>
              <a:rPr lang="en-US" baseline="0" dirty="0" smtClean="0"/>
              <a:t>start index</a:t>
            </a:r>
            <a:r>
              <a:rPr lang="he-IL" baseline="0" dirty="0" smtClean="0"/>
              <a:t> ) אם כן, אז הפונקציה מחזירה אמת ונייצר נתיב טיסה חדש עבור המטרה. אחרת נחזיר שאין לולאה ונמשיך לנסות לתקן את האילוצים.</a:t>
            </a:r>
          </a:p>
          <a:p>
            <a:pPr algn="r" rtl="1"/>
            <a:r>
              <a:rPr lang="he-IL" baseline="0" dirty="0" smtClean="0"/>
              <a:t>פונקציה זאת נקראת אחרי כל פתרון אילוץ.</a:t>
            </a:r>
            <a:endParaRPr lang="en-US" baseline="0" dirty="0" smtClean="0"/>
          </a:p>
          <a:p>
            <a:pPr algn="r" rtl="1"/>
            <a:endParaRPr lang="en-US" baseline="0" dirty="0" smtClean="0"/>
          </a:p>
        </p:txBody>
      </p:sp>
      <p:sp>
        <p:nvSpPr>
          <p:cNvPr id="4" name="Slide Number Placeholder 3"/>
          <p:cNvSpPr>
            <a:spLocks noGrp="1"/>
          </p:cNvSpPr>
          <p:nvPr>
            <p:ph type="sldNum" sz="quarter" idx="10"/>
          </p:nvPr>
        </p:nvSpPr>
        <p:spPr/>
        <p:txBody>
          <a:bodyPr/>
          <a:lstStyle/>
          <a:p>
            <a:fld id="{4A75CCED-2079-4533-8F58-AAD93D5D6190}" type="slidenum">
              <a:rPr lang="en-US" smtClean="0"/>
              <a:t>9</a:t>
            </a:fld>
            <a:endParaRPr lang="en-US"/>
          </a:p>
        </p:txBody>
      </p:sp>
    </p:spTree>
    <p:extLst>
      <p:ext uri="{BB962C8B-B14F-4D97-AF65-F5344CB8AC3E}">
        <p14:creationId xmlns:p14="http://schemas.microsoft.com/office/powerpoint/2010/main" val="3600550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067094-F9B6-4F8E-84EA-AD895F2A2CAC}"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A1A40-C1F9-4C8F-92FA-1DEDD5C9D6E4}" type="slidenum">
              <a:rPr lang="en-US" smtClean="0"/>
              <a:t>‹#›</a:t>
            </a:fld>
            <a:endParaRPr lang="en-US"/>
          </a:p>
        </p:txBody>
      </p:sp>
    </p:spTree>
    <p:extLst>
      <p:ext uri="{BB962C8B-B14F-4D97-AF65-F5344CB8AC3E}">
        <p14:creationId xmlns:p14="http://schemas.microsoft.com/office/powerpoint/2010/main" val="21322448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067094-F9B6-4F8E-84EA-AD895F2A2CAC}"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A1A40-C1F9-4C8F-92FA-1DEDD5C9D6E4}" type="slidenum">
              <a:rPr lang="en-US" smtClean="0"/>
              <a:t>‹#›</a:t>
            </a:fld>
            <a:endParaRPr lang="en-US"/>
          </a:p>
        </p:txBody>
      </p:sp>
    </p:spTree>
    <p:extLst>
      <p:ext uri="{BB962C8B-B14F-4D97-AF65-F5344CB8AC3E}">
        <p14:creationId xmlns:p14="http://schemas.microsoft.com/office/powerpoint/2010/main" val="3973944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067094-F9B6-4F8E-84EA-AD895F2A2CAC}"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A1A40-C1F9-4C8F-92FA-1DEDD5C9D6E4}" type="slidenum">
              <a:rPr lang="en-US" smtClean="0"/>
              <a:t>‹#›</a:t>
            </a:fld>
            <a:endParaRPr lang="en-US"/>
          </a:p>
        </p:txBody>
      </p:sp>
    </p:spTree>
    <p:extLst>
      <p:ext uri="{BB962C8B-B14F-4D97-AF65-F5344CB8AC3E}">
        <p14:creationId xmlns:p14="http://schemas.microsoft.com/office/powerpoint/2010/main" val="169871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11200" y="6538912"/>
            <a:ext cx="2743200" cy="365125"/>
          </a:xfrm>
        </p:spPr>
        <p:txBody>
          <a:bodyPr/>
          <a:lstStyle/>
          <a:p>
            <a:fld id="{AA067094-F9B6-4F8E-84EA-AD895F2A2CAC}"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A1A40-C1F9-4C8F-92FA-1DEDD5C9D6E4}" type="slidenum">
              <a:rPr lang="en-US" smtClean="0"/>
              <a:t>‹#›</a:t>
            </a:fld>
            <a:endParaRPr lang="en-US"/>
          </a:p>
        </p:txBody>
      </p:sp>
    </p:spTree>
    <p:extLst>
      <p:ext uri="{BB962C8B-B14F-4D97-AF65-F5344CB8AC3E}">
        <p14:creationId xmlns:p14="http://schemas.microsoft.com/office/powerpoint/2010/main" val="15267540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067094-F9B6-4F8E-84EA-AD895F2A2CAC}"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A1A40-C1F9-4C8F-92FA-1DEDD5C9D6E4}" type="slidenum">
              <a:rPr lang="en-US" smtClean="0"/>
              <a:t>‹#›</a:t>
            </a:fld>
            <a:endParaRPr lang="en-US"/>
          </a:p>
        </p:txBody>
      </p:sp>
    </p:spTree>
    <p:extLst>
      <p:ext uri="{BB962C8B-B14F-4D97-AF65-F5344CB8AC3E}">
        <p14:creationId xmlns:p14="http://schemas.microsoft.com/office/powerpoint/2010/main" val="4081776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067094-F9B6-4F8E-84EA-AD895F2A2CAC}"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EA1A40-C1F9-4C8F-92FA-1DEDD5C9D6E4}" type="slidenum">
              <a:rPr lang="en-US" smtClean="0"/>
              <a:t>‹#›</a:t>
            </a:fld>
            <a:endParaRPr lang="en-US"/>
          </a:p>
        </p:txBody>
      </p:sp>
    </p:spTree>
    <p:extLst>
      <p:ext uri="{BB962C8B-B14F-4D97-AF65-F5344CB8AC3E}">
        <p14:creationId xmlns:p14="http://schemas.microsoft.com/office/powerpoint/2010/main" val="131863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067094-F9B6-4F8E-84EA-AD895F2A2CAC}" type="datetimeFigureOut">
              <a:rPr lang="en-US" smtClean="0"/>
              <a:t>7/12/2020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EA1A40-C1F9-4C8F-92FA-1DEDD5C9D6E4}" type="slidenum">
              <a:rPr lang="en-US" smtClean="0"/>
              <a:t>‹#›</a:t>
            </a:fld>
            <a:endParaRPr lang="en-US"/>
          </a:p>
        </p:txBody>
      </p:sp>
    </p:spTree>
    <p:extLst>
      <p:ext uri="{BB962C8B-B14F-4D97-AF65-F5344CB8AC3E}">
        <p14:creationId xmlns:p14="http://schemas.microsoft.com/office/powerpoint/2010/main" val="1324724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067094-F9B6-4F8E-84EA-AD895F2A2CAC}" type="datetimeFigureOut">
              <a:rPr lang="en-US" smtClean="0"/>
              <a:t>7/12/2020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EA1A40-C1F9-4C8F-92FA-1DEDD5C9D6E4}" type="slidenum">
              <a:rPr lang="en-US" smtClean="0"/>
              <a:t>‹#›</a:t>
            </a:fld>
            <a:endParaRPr lang="en-US"/>
          </a:p>
        </p:txBody>
      </p:sp>
    </p:spTree>
    <p:extLst>
      <p:ext uri="{BB962C8B-B14F-4D97-AF65-F5344CB8AC3E}">
        <p14:creationId xmlns:p14="http://schemas.microsoft.com/office/powerpoint/2010/main" val="736439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067094-F9B6-4F8E-84EA-AD895F2A2CAC}" type="datetimeFigureOut">
              <a:rPr lang="en-US" smtClean="0"/>
              <a:t>7/12/2020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EA1A40-C1F9-4C8F-92FA-1DEDD5C9D6E4}" type="slidenum">
              <a:rPr lang="en-US" smtClean="0"/>
              <a:t>‹#›</a:t>
            </a:fld>
            <a:endParaRPr lang="en-US"/>
          </a:p>
        </p:txBody>
      </p:sp>
    </p:spTree>
    <p:extLst>
      <p:ext uri="{BB962C8B-B14F-4D97-AF65-F5344CB8AC3E}">
        <p14:creationId xmlns:p14="http://schemas.microsoft.com/office/powerpoint/2010/main" val="1946825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067094-F9B6-4F8E-84EA-AD895F2A2CAC}"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EA1A40-C1F9-4C8F-92FA-1DEDD5C9D6E4}" type="slidenum">
              <a:rPr lang="en-US" smtClean="0"/>
              <a:t>‹#›</a:t>
            </a:fld>
            <a:endParaRPr lang="en-US"/>
          </a:p>
        </p:txBody>
      </p:sp>
    </p:spTree>
    <p:extLst>
      <p:ext uri="{BB962C8B-B14F-4D97-AF65-F5344CB8AC3E}">
        <p14:creationId xmlns:p14="http://schemas.microsoft.com/office/powerpoint/2010/main" val="3210693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067094-F9B6-4F8E-84EA-AD895F2A2CAC}"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EA1A40-C1F9-4C8F-92FA-1DEDD5C9D6E4}" type="slidenum">
              <a:rPr lang="en-US" smtClean="0"/>
              <a:t>‹#›</a:t>
            </a:fld>
            <a:endParaRPr lang="en-US"/>
          </a:p>
        </p:txBody>
      </p:sp>
    </p:spTree>
    <p:extLst>
      <p:ext uri="{BB962C8B-B14F-4D97-AF65-F5344CB8AC3E}">
        <p14:creationId xmlns:p14="http://schemas.microsoft.com/office/powerpoint/2010/main" val="11820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067094-F9B6-4F8E-84EA-AD895F2A2CAC}" type="datetimeFigureOut">
              <a:rPr lang="en-US" smtClean="0"/>
              <a:t>7/12/2020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EA1A40-C1F9-4C8F-92FA-1DEDD5C9D6E4}"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81000" y="5867484"/>
            <a:ext cx="2622207" cy="798345"/>
          </a:xfrm>
          <a:prstGeom prst="rect">
            <a:avLst/>
          </a:prstGeom>
          <a:ln>
            <a:noFill/>
          </a:ln>
        </p:spPr>
      </p:pic>
    </p:spTree>
    <p:extLst>
      <p:ext uri="{BB962C8B-B14F-4D97-AF65-F5344CB8AC3E}">
        <p14:creationId xmlns:p14="http://schemas.microsoft.com/office/powerpoint/2010/main" val="6339920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hdphoto" Target="../media/hdphoto10.wdp"/><Relationship Id="rId13" Type="http://schemas.openxmlformats.org/officeDocument/2006/relationships/image" Target="../media/image29.png"/><Relationship Id="rId18" Type="http://schemas.openxmlformats.org/officeDocument/2006/relationships/image" Target="../media/image32.png"/><Relationship Id="rId3" Type="http://schemas.openxmlformats.org/officeDocument/2006/relationships/image" Target="../media/image24.png"/><Relationship Id="rId7" Type="http://schemas.openxmlformats.org/officeDocument/2006/relationships/image" Target="../media/image26.png"/><Relationship Id="rId12" Type="http://schemas.microsoft.com/office/2007/relationships/hdphoto" Target="../media/hdphoto12.wdp"/><Relationship Id="rId17" Type="http://schemas.microsoft.com/office/2007/relationships/hdphoto" Target="../media/hdphoto14.wdp"/><Relationship Id="rId2" Type="http://schemas.openxmlformats.org/officeDocument/2006/relationships/notesSlide" Target="../notesSlides/notesSlide11.xml"/><Relationship Id="rId16" Type="http://schemas.openxmlformats.org/officeDocument/2006/relationships/image" Target="../media/image31.png"/><Relationship Id="rId1" Type="http://schemas.openxmlformats.org/officeDocument/2006/relationships/slideLayout" Target="../slideLayouts/slideLayout2.xml"/><Relationship Id="rId6" Type="http://schemas.microsoft.com/office/2007/relationships/hdphoto" Target="../media/hdphoto9.wdp"/><Relationship Id="rId11" Type="http://schemas.openxmlformats.org/officeDocument/2006/relationships/image" Target="../media/image28.png"/><Relationship Id="rId5" Type="http://schemas.openxmlformats.org/officeDocument/2006/relationships/image" Target="../media/image25.png"/><Relationship Id="rId15" Type="http://schemas.openxmlformats.org/officeDocument/2006/relationships/image" Target="../media/image30.png"/><Relationship Id="rId10" Type="http://schemas.microsoft.com/office/2007/relationships/hdphoto" Target="../media/hdphoto11.wdp"/><Relationship Id="rId19" Type="http://schemas.openxmlformats.org/officeDocument/2006/relationships/image" Target="../media/image33.png"/><Relationship Id="rId4" Type="http://schemas.microsoft.com/office/2007/relationships/hdphoto" Target="../media/hdphoto8.wdp"/><Relationship Id="rId9" Type="http://schemas.openxmlformats.org/officeDocument/2006/relationships/image" Target="../media/image27.png"/><Relationship Id="rId14" Type="http://schemas.microsoft.com/office/2007/relationships/hdphoto" Target="../media/hdphoto13.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6.wdp"/><Relationship Id="rId11" Type="http://schemas.openxmlformats.org/officeDocument/2006/relationships/image" Target="../media/image14.png"/><Relationship Id="rId5" Type="http://schemas.openxmlformats.org/officeDocument/2006/relationships/image" Target="../media/image10.png"/><Relationship Id="rId10" Type="http://schemas.openxmlformats.org/officeDocument/2006/relationships/image" Target="../media/image13.png"/><Relationship Id="rId4" Type="http://schemas.microsoft.com/office/2007/relationships/hdphoto" Target="../media/hdphoto5.wdp"/><Relationship Id="rId9" Type="http://schemas.microsoft.com/office/2007/relationships/hdphoto" Target="../media/hdphoto7.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7643" y="1704622"/>
            <a:ext cx="10905067" cy="1569660"/>
          </a:xfrm>
          <a:prstGeom prst="rect">
            <a:avLst/>
          </a:prstGeom>
          <a:noFill/>
        </p:spPr>
        <p:txBody>
          <a:bodyPr wrap="square" rtlCol="0">
            <a:spAutoFit/>
          </a:bodyPr>
          <a:lstStyle/>
          <a:p>
            <a:pPr algn="ctr"/>
            <a:r>
              <a:rPr lang="en-US" sz="9600" b="1" dirty="0" smtClean="0">
                <a:solidFill>
                  <a:schemeClr val="accent1">
                    <a:lumMod val="50000"/>
                  </a:schemeClr>
                </a:solidFill>
              </a:rPr>
              <a:t>AutoMPW</a:t>
            </a:r>
            <a:endParaRPr lang="en-US" sz="9600" b="1" dirty="0">
              <a:solidFill>
                <a:schemeClr val="accent1">
                  <a:lumMod val="50000"/>
                </a:schemeClr>
              </a:solidFill>
            </a:endParaRPr>
          </a:p>
        </p:txBody>
      </p:sp>
      <p:sp>
        <p:nvSpPr>
          <p:cNvPr id="5" name="TextBox 4"/>
          <p:cNvSpPr txBox="1"/>
          <p:nvPr/>
        </p:nvSpPr>
        <p:spPr>
          <a:xfrm>
            <a:off x="2167465" y="3093155"/>
            <a:ext cx="8105422" cy="523220"/>
          </a:xfrm>
          <a:prstGeom prst="rect">
            <a:avLst/>
          </a:prstGeom>
          <a:noFill/>
        </p:spPr>
        <p:txBody>
          <a:bodyPr wrap="square" rtlCol="0">
            <a:spAutoFit/>
          </a:bodyPr>
          <a:lstStyle/>
          <a:p>
            <a:pPr algn="ctr"/>
            <a:r>
              <a:rPr lang="he-IL" sz="2800" dirty="0" smtClean="0"/>
              <a:t>מערכת לתכנון משימה אוטומטי</a:t>
            </a:r>
            <a:endParaRPr lang="en-US" sz="2800" dirty="0"/>
          </a:p>
        </p:txBody>
      </p:sp>
    </p:spTree>
    <p:extLst>
      <p:ext uri="{BB962C8B-B14F-4D97-AF65-F5344CB8AC3E}">
        <p14:creationId xmlns:p14="http://schemas.microsoft.com/office/powerpoint/2010/main" val="477983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1078" y="269876"/>
            <a:ext cx="4806043" cy="736600"/>
          </a:xfrm>
        </p:spPr>
        <p:txBody>
          <a:bodyPr>
            <a:normAutofit fontScale="90000"/>
          </a:bodyPr>
          <a:lstStyle/>
          <a:p>
            <a:pPr algn="ctr" rtl="1"/>
            <a:r>
              <a:rPr lang="he-IL" sz="5400" b="1" dirty="0" smtClean="0">
                <a:solidFill>
                  <a:schemeClr val="accent1">
                    <a:lumMod val="50000"/>
                  </a:schemeClr>
                </a:solidFill>
                <a:latin typeface="+mn-lt"/>
                <a:ea typeface="+mn-ea"/>
                <a:cs typeface="+mn-cs"/>
              </a:rPr>
              <a:t>תוצאות וביצועים</a:t>
            </a:r>
            <a:endParaRPr lang="en-US" sz="5400" b="1" dirty="0">
              <a:solidFill>
                <a:schemeClr val="accent1">
                  <a:lumMod val="50000"/>
                </a:schemeClr>
              </a:solidFill>
              <a:latin typeface="+mn-lt"/>
              <a:ea typeface="+mn-ea"/>
              <a:cs typeface="+mn-cs"/>
            </a:endParaRPr>
          </a:p>
        </p:txBody>
      </p:sp>
      <p:cxnSp>
        <p:nvCxnSpPr>
          <p:cNvPr id="4" name="Straight Connector 3"/>
          <p:cNvCxnSpPr/>
          <p:nvPr/>
        </p:nvCxnSpPr>
        <p:spPr>
          <a:xfrm>
            <a:off x="1193800" y="1054100"/>
            <a:ext cx="98806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849956" y="1373550"/>
            <a:ext cx="5224443" cy="400110"/>
          </a:xfrm>
          <a:prstGeom prst="rect">
            <a:avLst/>
          </a:prstGeom>
          <a:noFill/>
        </p:spPr>
        <p:txBody>
          <a:bodyPr wrap="square" rtlCol="0">
            <a:spAutoFit/>
          </a:bodyPr>
          <a:lstStyle/>
          <a:p>
            <a:pPr algn="ctr" rtl="1"/>
            <a:r>
              <a:rPr lang="he-IL" sz="2000" dirty="0" smtClean="0"/>
              <a:t>ביצענו </a:t>
            </a:r>
            <a:r>
              <a:rPr lang="en-US" sz="2000" dirty="0" smtClean="0"/>
              <a:t>system tests</a:t>
            </a:r>
            <a:r>
              <a:rPr lang="he-IL" sz="2000" dirty="0" smtClean="0"/>
              <a:t> וקיבלנו את התוצאות הבאות </a:t>
            </a: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2642982727"/>
              </p:ext>
            </p:extLst>
          </p:nvPr>
        </p:nvGraphicFramePr>
        <p:xfrm>
          <a:off x="1685580" y="2378859"/>
          <a:ext cx="9080345" cy="2660817"/>
        </p:xfrm>
        <a:graphic>
          <a:graphicData uri="http://schemas.openxmlformats.org/drawingml/2006/table">
            <a:tbl>
              <a:tblPr firstRow="1" bandRow="1">
                <a:tableStyleId>{C083E6E3-FA7D-4D7B-A595-EF9225AFEA82}</a:tableStyleId>
              </a:tblPr>
              <a:tblGrid>
                <a:gridCol w="1810777">
                  <a:extLst>
                    <a:ext uri="{9D8B030D-6E8A-4147-A177-3AD203B41FA5}">
                      <a16:colId xmlns:a16="http://schemas.microsoft.com/office/drawing/2014/main" val="3538087554"/>
                    </a:ext>
                  </a:extLst>
                </a:gridCol>
                <a:gridCol w="1810777">
                  <a:extLst>
                    <a:ext uri="{9D8B030D-6E8A-4147-A177-3AD203B41FA5}">
                      <a16:colId xmlns:a16="http://schemas.microsoft.com/office/drawing/2014/main" val="3881050797"/>
                    </a:ext>
                  </a:extLst>
                </a:gridCol>
                <a:gridCol w="1819597">
                  <a:extLst>
                    <a:ext uri="{9D8B030D-6E8A-4147-A177-3AD203B41FA5}">
                      <a16:colId xmlns:a16="http://schemas.microsoft.com/office/drawing/2014/main" val="3360744640"/>
                    </a:ext>
                  </a:extLst>
                </a:gridCol>
                <a:gridCol w="1819597">
                  <a:extLst>
                    <a:ext uri="{9D8B030D-6E8A-4147-A177-3AD203B41FA5}">
                      <a16:colId xmlns:a16="http://schemas.microsoft.com/office/drawing/2014/main" val="3433875671"/>
                    </a:ext>
                  </a:extLst>
                </a:gridCol>
                <a:gridCol w="1819597">
                  <a:extLst>
                    <a:ext uri="{9D8B030D-6E8A-4147-A177-3AD203B41FA5}">
                      <a16:colId xmlns:a16="http://schemas.microsoft.com/office/drawing/2014/main" val="1469693113"/>
                    </a:ext>
                  </a:extLst>
                </a:gridCol>
              </a:tblGrid>
              <a:tr h="582139">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dirty="0" smtClean="0"/>
                        <a:t>זמן חישוב(</a:t>
                      </a:r>
                      <a:r>
                        <a:rPr lang="en-US" dirty="0" smtClean="0"/>
                        <a:t>(sec</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dirty="0" smtClean="0"/>
                        <a:t>מס'</a:t>
                      </a:r>
                      <a:r>
                        <a:rPr lang="he-IL" baseline="0" dirty="0" smtClean="0"/>
                        <a:t> </a:t>
                      </a:r>
                      <a:r>
                        <a:rPr lang="en-US" baseline="0" dirty="0" smtClean="0"/>
                        <a:t>Legs</a:t>
                      </a:r>
                      <a:r>
                        <a:rPr lang="he-IL" baseline="0" dirty="0" smtClean="0"/>
                        <a:t> במערכת </a:t>
                      </a:r>
                      <a:r>
                        <a:rPr lang="en-US" baseline="0" dirty="0" smtClean="0"/>
                        <a:t>AutoMPW</a:t>
                      </a:r>
                      <a:endParaRPr lang="en-US" dirty="0" smtClean="0"/>
                    </a:p>
                  </a:txBody>
                  <a:tcPr/>
                </a:tc>
                <a:tc>
                  <a:txBody>
                    <a:bodyPr/>
                    <a:lstStyle/>
                    <a:p>
                      <a:pPr algn="ctr" rtl="1"/>
                      <a:r>
                        <a:rPr lang="he-IL" dirty="0" smtClean="0"/>
                        <a:t>מס'</a:t>
                      </a:r>
                      <a:r>
                        <a:rPr lang="he-IL" baseline="0" dirty="0" smtClean="0"/>
                        <a:t> </a:t>
                      </a:r>
                      <a:r>
                        <a:rPr lang="en-US" baseline="0" dirty="0" smtClean="0"/>
                        <a:t>Legs</a:t>
                      </a:r>
                      <a:r>
                        <a:rPr lang="he-IL" baseline="0" dirty="0" smtClean="0"/>
                        <a:t> במערכת </a:t>
                      </a:r>
                      <a:r>
                        <a:rPr lang="en-US" baseline="0" dirty="0" smtClean="0"/>
                        <a:t>MPW</a:t>
                      </a:r>
                      <a:endParaRPr lang="en-US" dirty="0"/>
                    </a:p>
                  </a:txBody>
                  <a:tcPr/>
                </a:tc>
                <a:tc>
                  <a:txBody>
                    <a:bodyPr/>
                    <a:lstStyle/>
                    <a:p>
                      <a:pPr algn="ctr" rtl="1"/>
                      <a:r>
                        <a:rPr lang="he-IL" dirty="0" smtClean="0"/>
                        <a:t>מס'</a:t>
                      </a:r>
                      <a:r>
                        <a:rPr lang="he-IL" baseline="0" dirty="0" smtClean="0"/>
                        <a:t> </a:t>
                      </a:r>
                      <a:r>
                        <a:rPr lang="en-US" baseline="0" dirty="0" smtClean="0"/>
                        <a:t>Targets</a:t>
                      </a:r>
                      <a:r>
                        <a:rPr lang="he-IL" baseline="0" dirty="0" smtClean="0"/>
                        <a:t> </a:t>
                      </a:r>
                      <a:endParaRPr lang="en-US" dirty="0"/>
                    </a:p>
                  </a:txBody>
                  <a:tcPr/>
                </a:tc>
                <a:tc>
                  <a:txBody>
                    <a:bodyPr/>
                    <a:lstStyle/>
                    <a:p>
                      <a:pPr algn="ctr" rtl="1"/>
                      <a:r>
                        <a:rPr lang="en-US" dirty="0" smtClean="0"/>
                        <a:t>Id</a:t>
                      </a:r>
                      <a:r>
                        <a:rPr lang="he-IL" baseline="0" dirty="0" smtClean="0"/>
                        <a:t> של משימה</a:t>
                      </a:r>
                      <a:endParaRPr lang="en-US" dirty="0"/>
                    </a:p>
                  </a:txBody>
                  <a:tcPr/>
                </a:tc>
                <a:extLst>
                  <a:ext uri="{0D108BD9-81ED-4DB2-BD59-A6C34878D82A}">
                    <a16:rowId xmlns:a16="http://schemas.microsoft.com/office/drawing/2014/main" val="4033662850"/>
                  </a:ext>
                </a:extLst>
              </a:tr>
              <a:tr h="582139">
                <a:tc>
                  <a:txBody>
                    <a:bodyPr/>
                    <a:lstStyle/>
                    <a:p>
                      <a:pPr algn="ctr" rtl="1"/>
                      <a:r>
                        <a:rPr lang="en-US" dirty="0" smtClean="0"/>
                        <a:t>27</a:t>
                      </a:r>
                      <a:endParaRPr lang="en-US" dirty="0"/>
                    </a:p>
                  </a:txBody>
                  <a:tcPr/>
                </a:tc>
                <a:tc>
                  <a:txBody>
                    <a:bodyPr/>
                    <a:lstStyle/>
                    <a:p>
                      <a:pPr algn="ctr" rtl="1"/>
                      <a:r>
                        <a:rPr lang="he-IL" dirty="0" smtClean="0"/>
                        <a:t>1</a:t>
                      </a:r>
                      <a:endParaRPr lang="en-US" dirty="0"/>
                    </a:p>
                  </a:txBody>
                  <a:tcPr/>
                </a:tc>
                <a:tc>
                  <a:txBody>
                    <a:bodyPr/>
                    <a:lstStyle/>
                    <a:p>
                      <a:pPr algn="ctr" rtl="1"/>
                      <a:r>
                        <a:rPr lang="he-IL" dirty="0" smtClean="0"/>
                        <a:t>13</a:t>
                      </a:r>
                      <a:endParaRPr lang="en-US" dirty="0"/>
                    </a:p>
                  </a:txBody>
                  <a:tcPr/>
                </a:tc>
                <a:tc>
                  <a:txBody>
                    <a:bodyPr/>
                    <a:lstStyle/>
                    <a:p>
                      <a:pPr algn="ctr" rtl="1"/>
                      <a:r>
                        <a:rPr lang="he-IL" dirty="0" smtClean="0"/>
                        <a:t>50</a:t>
                      </a:r>
                      <a:endParaRPr lang="en-US" dirty="0"/>
                    </a:p>
                  </a:txBody>
                  <a:tcPr/>
                </a:tc>
                <a:tc>
                  <a:txBody>
                    <a:bodyPr/>
                    <a:lstStyle/>
                    <a:p>
                      <a:pPr algn="ctr" rtl="1"/>
                      <a:r>
                        <a:rPr lang="he-IL" dirty="0" smtClean="0"/>
                        <a:t>1</a:t>
                      </a:r>
                      <a:endParaRPr lang="en-US" dirty="0"/>
                    </a:p>
                  </a:txBody>
                  <a:tcPr/>
                </a:tc>
                <a:extLst>
                  <a:ext uri="{0D108BD9-81ED-4DB2-BD59-A6C34878D82A}">
                    <a16:rowId xmlns:a16="http://schemas.microsoft.com/office/drawing/2014/main" val="1421843918"/>
                  </a:ext>
                </a:extLst>
              </a:tr>
              <a:tr h="582139">
                <a:tc>
                  <a:txBody>
                    <a:bodyPr/>
                    <a:lstStyle/>
                    <a:p>
                      <a:pPr algn="ctr" rtl="1"/>
                      <a:r>
                        <a:rPr lang="en-US" dirty="0" smtClean="0"/>
                        <a:t>133</a:t>
                      </a:r>
                      <a:endParaRPr lang="en-US" dirty="0"/>
                    </a:p>
                  </a:txBody>
                  <a:tcPr/>
                </a:tc>
                <a:tc>
                  <a:txBody>
                    <a:bodyPr/>
                    <a:lstStyle/>
                    <a:p>
                      <a:pPr algn="ctr" rtl="1"/>
                      <a:r>
                        <a:rPr lang="he-IL" dirty="0" smtClean="0"/>
                        <a:t>16</a:t>
                      </a:r>
                      <a:endParaRPr lang="en-US" dirty="0"/>
                    </a:p>
                  </a:txBody>
                  <a:tcPr/>
                </a:tc>
                <a:tc>
                  <a:txBody>
                    <a:bodyPr/>
                    <a:lstStyle/>
                    <a:p>
                      <a:pPr algn="ctr" rtl="1"/>
                      <a:r>
                        <a:rPr lang="he-IL" dirty="0" smtClean="0"/>
                        <a:t>24</a:t>
                      </a:r>
                      <a:endParaRPr lang="en-US" dirty="0"/>
                    </a:p>
                  </a:txBody>
                  <a:tcPr/>
                </a:tc>
                <a:tc>
                  <a:txBody>
                    <a:bodyPr/>
                    <a:lstStyle/>
                    <a:p>
                      <a:pPr algn="ctr" rtl="1"/>
                      <a:r>
                        <a:rPr lang="he-IL" dirty="0" smtClean="0"/>
                        <a:t>27</a:t>
                      </a:r>
                      <a:endParaRPr lang="en-US" dirty="0"/>
                    </a:p>
                  </a:txBody>
                  <a:tcPr/>
                </a:tc>
                <a:tc>
                  <a:txBody>
                    <a:bodyPr/>
                    <a:lstStyle/>
                    <a:p>
                      <a:pPr algn="ctr" rtl="1"/>
                      <a:r>
                        <a:rPr lang="he-IL" dirty="0" smtClean="0"/>
                        <a:t>2</a:t>
                      </a:r>
                      <a:endParaRPr lang="en-US" dirty="0"/>
                    </a:p>
                  </a:txBody>
                  <a:tcPr/>
                </a:tc>
                <a:extLst>
                  <a:ext uri="{0D108BD9-81ED-4DB2-BD59-A6C34878D82A}">
                    <a16:rowId xmlns:a16="http://schemas.microsoft.com/office/drawing/2014/main" val="1089868216"/>
                  </a:ext>
                </a:extLst>
              </a:tr>
              <a:tr h="582139">
                <a:tc>
                  <a:txBody>
                    <a:bodyPr/>
                    <a:lstStyle/>
                    <a:p>
                      <a:pPr algn="ctr" rtl="1"/>
                      <a:r>
                        <a:rPr lang="en-US" dirty="0" smtClean="0"/>
                        <a:t>40</a:t>
                      </a:r>
                      <a:endParaRPr lang="en-US" dirty="0"/>
                    </a:p>
                  </a:txBody>
                  <a:tcPr/>
                </a:tc>
                <a:tc>
                  <a:txBody>
                    <a:bodyPr/>
                    <a:lstStyle/>
                    <a:p>
                      <a:pPr algn="ctr" rtl="1"/>
                      <a:r>
                        <a:rPr lang="he-IL" dirty="0" smtClean="0"/>
                        <a:t>1</a:t>
                      </a:r>
                      <a:endParaRPr lang="en-US" dirty="0"/>
                    </a:p>
                  </a:txBody>
                  <a:tcPr/>
                </a:tc>
                <a:tc>
                  <a:txBody>
                    <a:bodyPr/>
                    <a:lstStyle/>
                    <a:p>
                      <a:pPr algn="ctr" rtl="1"/>
                      <a:r>
                        <a:rPr lang="he-IL" dirty="0" smtClean="0"/>
                        <a:t>15</a:t>
                      </a:r>
                      <a:endParaRPr lang="en-US" dirty="0"/>
                    </a:p>
                  </a:txBody>
                  <a:tcPr/>
                </a:tc>
                <a:tc>
                  <a:txBody>
                    <a:bodyPr/>
                    <a:lstStyle/>
                    <a:p>
                      <a:pPr algn="ctr" rtl="1"/>
                      <a:r>
                        <a:rPr lang="he-IL" dirty="0" smtClean="0"/>
                        <a:t>15</a:t>
                      </a:r>
                      <a:endParaRPr lang="en-US" dirty="0"/>
                    </a:p>
                  </a:txBody>
                  <a:tcPr/>
                </a:tc>
                <a:tc>
                  <a:txBody>
                    <a:bodyPr/>
                    <a:lstStyle/>
                    <a:p>
                      <a:pPr algn="ctr" rtl="1"/>
                      <a:r>
                        <a:rPr lang="he-IL" dirty="0" smtClean="0"/>
                        <a:t>3</a:t>
                      </a:r>
                      <a:endParaRPr lang="en-US" dirty="0"/>
                    </a:p>
                  </a:txBody>
                  <a:tcPr/>
                </a:tc>
                <a:extLst>
                  <a:ext uri="{0D108BD9-81ED-4DB2-BD59-A6C34878D82A}">
                    <a16:rowId xmlns:a16="http://schemas.microsoft.com/office/drawing/2014/main" val="1645434936"/>
                  </a:ext>
                </a:extLst>
              </a:tr>
            </a:tbl>
          </a:graphicData>
        </a:graphic>
      </p:graphicFrame>
    </p:spTree>
    <p:extLst>
      <p:ext uri="{BB962C8B-B14F-4D97-AF65-F5344CB8AC3E}">
        <p14:creationId xmlns:p14="http://schemas.microsoft.com/office/powerpoint/2010/main" val="3865013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2314" y="278029"/>
            <a:ext cx="6803571" cy="736600"/>
          </a:xfrm>
        </p:spPr>
        <p:txBody>
          <a:bodyPr>
            <a:normAutofit fontScale="90000"/>
          </a:bodyPr>
          <a:lstStyle/>
          <a:p>
            <a:pPr algn="ctr" rtl="1"/>
            <a:r>
              <a:rPr lang="he-IL" sz="5400" b="1" dirty="0" smtClean="0">
                <a:solidFill>
                  <a:schemeClr val="accent1">
                    <a:lumMod val="50000"/>
                  </a:schemeClr>
                </a:solidFill>
                <a:latin typeface="+mn-lt"/>
                <a:ea typeface="+mn-ea"/>
                <a:cs typeface="+mn-cs"/>
              </a:rPr>
              <a:t>כלים שיטות וטכנולוגיות</a:t>
            </a:r>
            <a:endParaRPr lang="en-US" sz="5400" b="1" dirty="0">
              <a:solidFill>
                <a:schemeClr val="accent1">
                  <a:lumMod val="50000"/>
                </a:schemeClr>
              </a:solidFill>
              <a:latin typeface="+mn-lt"/>
              <a:ea typeface="+mn-ea"/>
              <a:cs typeface="+mn-cs"/>
            </a:endParaRPr>
          </a:p>
        </p:txBody>
      </p:sp>
      <p:cxnSp>
        <p:nvCxnSpPr>
          <p:cNvPr id="4" name="Straight Connector 3"/>
          <p:cNvCxnSpPr/>
          <p:nvPr/>
        </p:nvCxnSpPr>
        <p:spPr>
          <a:xfrm>
            <a:off x="1193800" y="1054100"/>
            <a:ext cx="98806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3033101" y="1073373"/>
            <a:ext cx="6502784" cy="5764428"/>
            <a:chOff x="2702595" y="928944"/>
            <a:chExt cx="6863007" cy="5929056"/>
          </a:xfrm>
        </p:grpSpPr>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ackgroundRemoval t="9799" b="86683" l="1256" r="99121">
                          <a14:foregroundMark x1="3643" y1="39950" x2="3643" y2="39950"/>
                          <a14:foregroundMark x1="3769" y1="46985" x2="3769" y2="46985"/>
                          <a14:foregroundMark x1="12186" y1="42714" x2="12186" y2="42714"/>
                          <a14:foregroundMark x1="35427" y1="54774" x2="35427" y2="54774"/>
                          <a14:foregroundMark x1="42211" y1="57789" x2="42211" y2="57789"/>
                          <a14:foregroundMark x1="52764" y1="56281" x2="52764" y2="56281"/>
                          <a14:foregroundMark x1="63945" y1="51256" x2="63945" y2="51256"/>
                          <a14:foregroundMark x1="76131" y1="38945" x2="76131" y2="38945"/>
                          <a14:foregroundMark x1="82663" y1="54271" x2="82663" y2="54271"/>
                          <a14:foregroundMark x1="95729" y1="54774" x2="95729" y2="54774"/>
                          <a14:foregroundMark x1="19849" y1="64824" x2="19849" y2="64824"/>
                          <a14:foregroundMark x1="21106" y1="67085" x2="21106" y2="67085"/>
                          <a14:foregroundMark x1="13191" y1="75126" x2="13191" y2="75126"/>
                          <a14:foregroundMark x1="13191" y1="69095" x2="13191" y2="69095"/>
                          <a14:foregroundMark x1="58763" y1="53691" x2="58763" y2="53691"/>
                          <a14:foregroundMark x1="68729" y1="55034" x2="68729" y2="55034"/>
                          <a14:foregroundMark x1="75945" y1="51678" x2="75945" y2="51678"/>
                        </a14:backgroundRemoval>
                      </a14:imgEffect>
                    </a14:imgLayer>
                  </a14:imgProps>
                </a:ext>
                <a:ext uri="{28A0092B-C50C-407E-A947-70E740481C1C}">
                  <a14:useLocalDpi xmlns:a14="http://schemas.microsoft.com/office/drawing/2010/main" val="0"/>
                </a:ext>
              </a:extLst>
            </a:blip>
            <a:stretch>
              <a:fillRect/>
            </a:stretch>
          </p:blipFill>
          <p:spPr>
            <a:xfrm rot="1707218">
              <a:off x="6826663" y="1464329"/>
              <a:ext cx="1197601" cy="649233"/>
            </a:xfrm>
            <a:prstGeom prst="rect">
              <a:avLst/>
            </a:prstGeom>
          </p:spPr>
        </p:pic>
        <p:grpSp>
          <p:nvGrpSpPr>
            <p:cNvPr id="19" name="Group 18"/>
            <p:cNvGrpSpPr/>
            <p:nvPr/>
          </p:nvGrpSpPr>
          <p:grpSpPr>
            <a:xfrm>
              <a:off x="2702595" y="928944"/>
              <a:ext cx="6863007" cy="5929056"/>
              <a:chOff x="2733319" y="899474"/>
              <a:chExt cx="6863007" cy="5929056"/>
            </a:xfrm>
          </p:grpSpPr>
          <p:sp>
            <p:nvSpPr>
              <p:cNvPr id="88" name="Donut 26">
                <a:extLst>
                  <a:ext uri="{FF2B5EF4-FFF2-40B4-BE49-F238E27FC236}">
                    <a16:creationId xmlns:a16="http://schemas.microsoft.com/office/drawing/2014/main" id="{C1A8C9F8-88DF-4B01-B386-B2486DF492BE}"/>
                  </a:ext>
                </a:extLst>
              </p:cNvPr>
              <p:cNvSpPr/>
              <p:nvPr/>
            </p:nvSpPr>
            <p:spPr>
              <a:xfrm>
                <a:off x="3640033" y="1722650"/>
                <a:ext cx="4876244" cy="4118959"/>
              </a:xfrm>
              <a:prstGeom prst="donut">
                <a:avLst>
                  <a:gd name="adj" fmla="val 3785"/>
                </a:avLst>
              </a:pr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black"/>
                  </a:solidFill>
                  <a:effectLst/>
                  <a:uLnTx/>
                  <a:uFillTx/>
                  <a:latin typeface="Arial"/>
                  <a:ea typeface="Arial Unicode MS"/>
                  <a:cs typeface="+mn-cs"/>
                </a:endParaRPr>
              </a:p>
            </p:txBody>
          </p:sp>
          <p:grpSp>
            <p:nvGrpSpPr>
              <p:cNvPr id="94" name="Group 110">
                <a:extLst>
                  <a:ext uri="{FF2B5EF4-FFF2-40B4-BE49-F238E27FC236}">
                    <a16:creationId xmlns:a16="http://schemas.microsoft.com/office/drawing/2014/main" id="{492F1171-B75E-4855-AD88-0BA2BEBECBF8}"/>
                  </a:ext>
                </a:extLst>
              </p:cNvPr>
              <p:cNvGrpSpPr/>
              <p:nvPr/>
            </p:nvGrpSpPr>
            <p:grpSpPr>
              <a:xfrm>
                <a:off x="5486509" y="3254752"/>
                <a:ext cx="1116964" cy="1042569"/>
                <a:chOff x="4835382" y="73243"/>
                <a:chExt cx="2920830" cy="3227535"/>
              </a:xfrm>
              <a:solidFill>
                <a:sysClr val="window" lastClr="FFFFFF">
                  <a:lumMod val="50000"/>
                </a:sysClr>
              </a:solidFill>
            </p:grpSpPr>
            <p:sp>
              <p:nvSpPr>
                <p:cNvPr id="114" name="Freeform 111">
                  <a:extLst>
                    <a:ext uri="{FF2B5EF4-FFF2-40B4-BE49-F238E27FC236}">
                      <a16:creationId xmlns:a16="http://schemas.microsoft.com/office/drawing/2014/main" id="{EC372B0D-E19C-460F-B8EA-20FB06B7CDBE}"/>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w="12700" cap="flat" cmpd="sng" algn="ctr">
                  <a:noFill/>
                  <a:prstDash val="solid"/>
                  <a:miter lim="800000"/>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Arial Unicode MS"/>
                    <a:cs typeface="+mn-cs"/>
                  </a:endParaRPr>
                </a:p>
              </p:txBody>
            </p:sp>
            <p:sp>
              <p:nvSpPr>
                <p:cNvPr id="115" name="Oval 37">
                  <a:extLst>
                    <a:ext uri="{FF2B5EF4-FFF2-40B4-BE49-F238E27FC236}">
                      <a16:creationId xmlns:a16="http://schemas.microsoft.com/office/drawing/2014/main" id="{21265F18-7D8F-46D6-88A9-210BC99C0C7C}"/>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solidFill>
                  <a:schemeClr val="bg1"/>
                </a:solidFill>
                <a:ln w="12700" cap="flat" cmpd="sng" algn="ctr">
                  <a:noFill/>
                  <a:prstDash val="solid"/>
                  <a:miter lim="800000"/>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Arial Unicode MS"/>
                    <a:cs typeface="+mn-cs"/>
                  </a:endParaRPr>
                </a:p>
              </p:txBody>
            </p:sp>
          </p:grpSp>
          <p:grpSp>
            <p:nvGrpSpPr>
              <p:cNvPr id="95" name="Group 94">
                <a:extLst>
                  <a:ext uri="{FF2B5EF4-FFF2-40B4-BE49-F238E27FC236}">
                    <a16:creationId xmlns:a16="http://schemas.microsoft.com/office/drawing/2014/main" id="{69ED823B-AE6E-4056-BEFA-7AC39707083D}"/>
                  </a:ext>
                </a:extLst>
              </p:cNvPr>
              <p:cNvGrpSpPr/>
              <p:nvPr/>
            </p:nvGrpSpPr>
            <p:grpSpPr>
              <a:xfrm rot="1800000" flipH="1">
                <a:off x="6584995" y="1105754"/>
                <a:ext cx="1475765" cy="1877827"/>
                <a:chOff x="4836989" y="1810623"/>
                <a:chExt cx="2633458" cy="3967002"/>
              </a:xfrm>
              <a:solidFill>
                <a:srgbClr val="98DC56"/>
              </a:solidFill>
            </p:grpSpPr>
            <p:grpSp>
              <p:nvGrpSpPr>
                <p:cNvPr id="107" name="Group 106">
                  <a:extLst>
                    <a:ext uri="{FF2B5EF4-FFF2-40B4-BE49-F238E27FC236}">
                      <a16:creationId xmlns:a16="http://schemas.microsoft.com/office/drawing/2014/main" id="{602B7D9A-5645-4788-8585-A9D8BEAA21F4}"/>
                    </a:ext>
                  </a:extLst>
                </p:cNvPr>
                <p:cNvGrpSpPr/>
                <p:nvPr/>
              </p:nvGrpSpPr>
              <p:grpSpPr>
                <a:xfrm>
                  <a:off x="5625823" y="4659182"/>
                  <a:ext cx="1166607" cy="1118443"/>
                  <a:chOff x="4964627" y="3703863"/>
                  <a:chExt cx="393594" cy="377344"/>
                </a:xfrm>
                <a:grpFill/>
              </p:grpSpPr>
              <p:sp>
                <p:nvSpPr>
                  <p:cNvPr id="110" name="Oval 1">
                    <a:extLst>
                      <a:ext uri="{FF2B5EF4-FFF2-40B4-BE49-F238E27FC236}">
                        <a16:creationId xmlns:a16="http://schemas.microsoft.com/office/drawing/2014/main" id="{0EA41BBE-8E7A-4D81-B4BE-8787E5C32F78}"/>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solidFill>
                    <a:srgbClr val="5EBEE4">
                      <a:lumMod val="75000"/>
                    </a:srgbClr>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11" name="Oval 1">
                    <a:extLst>
                      <a:ext uri="{FF2B5EF4-FFF2-40B4-BE49-F238E27FC236}">
                        <a16:creationId xmlns:a16="http://schemas.microsoft.com/office/drawing/2014/main" id="{C9CD56CA-4CFF-4450-A749-ED7B55C0C963}"/>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solidFill>
                    <a:srgbClr val="5EBEE4">
                      <a:lumMod val="75000"/>
                    </a:srgbClr>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12" name="Oval 1">
                    <a:extLst>
                      <a:ext uri="{FF2B5EF4-FFF2-40B4-BE49-F238E27FC236}">
                        <a16:creationId xmlns:a16="http://schemas.microsoft.com/office/drawing/2014/main" id="{E626FDE5-DD8E-4E43-89AB-9EE78BF1FE1F}"/>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solidFill>
                    <a:srgbClr val="5EBEE4">
                      <a:lumMod val="75000"/>
                    </a:srgbClr>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13" name="Oval 1">
                    <a:extLst>
                      <a:ext uri="{FF2B5EF4-FFF2-40B4-BE49-F238E27FC236}">
                        <a16:creationId xmlns:a16="http://schemas.microsoft.com/office/drawing/2014/main" id="{DB10601A-1A5D-4E6F-A6E6-443F1594C90C}"/>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solidFill>
                    <a:srgbClr val="5EBEE4">
                      <a:lumMod val="75000"/>
                    </a:srgbClr>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grpSp>
            <p:sp>
              <p:nvSpPr>
                <p:cNvPr id="108" name="Block Arc 107">
                  <a:extLst>
                    <a:ext uri="{FF2B5EF4-FFF2-40B4-BE49-F238E27FC236}">
                      <a16:creationId xmlns:a16="http://schemas.microsoft.com/office/drawing/2014/main" id="{FB89C576-3961-4F7D-9927-46566B178BFC}"/>
                    </a:ext>
                  </a:extLst>
                </p:cNvPr>
                <p:cNvSpPr/>
                <p:nvPr/>
              </p:nvSpPr>
              <p:spPr>
                <a:xfrm>
                  <a:off x="4836989" y="1810623"/>
                  <a:ext cx="2633458" cy="2857983"/>
                </a:xfrm>
                <a:prstGeom prst="blockArc">
                  <a:avLst>
                    <a:gd name="adj1" fmla="val 7222187"/>
                    <a:gd name="adj2" fmla="val 3660514"/>
                    <a:gd name="adj3" fmla="val 8104"/>
                  </a:avLst>
                </a:prstGeom>
                <a:solidFill>
                  <a:srgbClr val="5EBEE4">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black"/>
                    </a:solidFill>
                    <a:effectLst/>
                    <a:uLnTx/>
                    <a:uFillTx/>
                    <a:latin typeface="Arial"/>
                    <a:ea typeface="Arial Unicode MS"/>
                    <a:cs typeface="+mn-cs"/>
                  </a:endParaRPr>
                </a:p>
              </p:txBody>
            </p:sp>
          </p:grpSp>
          <p:grpSp>
            <p:nvGrpSpPr>
              <p:cNvPr id="12" name="Group 11"/>
              <p:cNvGrpSpPr/>
              <p:nvPr/>
            </p:nvGrpSpPr>
            <p:grpSpPr>
              <a:xfrm rot="640369">
                <a:off x="2733319" y="2342929"/>
                <a:ext cx="2131471" cy="1370067"/>
                <a:chOff x="2726356" y="3133134"/>
                <a:chExt cx="2131471" cy="1370067"/>
              </a:xfrm>
            </p:grpSpPr>
            <p:grpSp>
              <p:nvGrpSpPr>
                <p:cNvPr id="132" name="Group 131">
                  <a:extLst>
                    <a:ext uri="{FF2B5EF4-FFF2-40B4-BE49-F238E27FC236}">
                      <a16:creationId xmlns:a16="http://schemas.microsoft.com/office/drawing/2014/main" id="{90BE3773-ABE6-4A9E-B7D8-14492DDCD203}"/>
                    </a:ext>
                  </a:extLst>
                </p:cNvPr>
                <p:cNvGrpSpPr/>
                <p:nvPr/>
              </p:nvGrpSpPr>
              <p:grpSpPr>
                <a:xfrm rot="16200000">
                  <a:off x="3107058" y="2752432"/>
                  <a:ext cx="1370067" cy="2131471"/>
                  <a:chOff x="4685837" y="1974078"/>
                  <a:chExt cx="2894336" cy="3803547"/>
                </a:xfrm>
                <a:solidFill>
                  <a:srgbClr val="4CD6B0"/>
                </a:solidFill>
              </p:grpSpPr>
              <p:grpSp>
                <p:nvGrpSpPr>
                  <p:cNvPr id="134" name="Group 133">
                    <a:extLst>
                      <a:ext uri="{FF2B5EF4-FFF2-40B4-BE49-F238E27FC236}">
                        <a16:creationId xmlns:a16="http://schemas.microsoft.com/office/drawing/2014/main" id="{B54F3AE3-637E-4E94-A3BF-272926AF563C}"/>
                      </a:ext>
                    </a:extLst>
                  </p:cNvPr>
                  <p:cNvGrpSpPr/>
                  <p:nvPr/>
                </p:nvGrpSpPr>
                <p:grpSpPr>
                  <a:xfrm>
                    <a:off x="5625823" y="4659182"/>
                    <a:ext cx="1166607" cy="1118443"/>
                    <a:chOff x="4964627" y="3703863"/>
                    <a:chExt cx="393594" cy="377344"/>
                  </a:xfrm>
                  <a:grpFill/>
                </p:grpSpPr>
                <p:sp>
                  <p:nvSpPr>
                    <p:cNvPr id="136" name="Oval 1">
                      <a:extLst>
                        <a:ext uri="{FF2B5EF4-FFF2-40B4-BE49-F238E27FC236}">
                          <a16:creationId xmlns:a16="http://schemas.microsoft.com/office/drawing/2014/main" id="{4DED4937-CA19-4053-B7C8-FC58ACE110FD}"/>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solidFill>
                      <a:srgbClr val="5EBEE4">
                        <a:lumMod val="75000"/>
                      </a:srgbClr>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37" name="Oval 1">
                      <a:extLst>
                        <a:ext uri="{FF2B5EF4-FFF2-40B4-BE49-F238E27FC236}">
                          <a16:creationId xmlns:a16="http://schemas.microsoft.com/office/drawing/2014/main" id="{A526BB70-7BF9-4693-B209-F9635F438232}"/>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solidFill>
                      <a:srgbClr val="5EBEE4">
                        <a:lumMod val="75000"/>
                      </a:srgbClr>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38" name="Oval 1">
                      <a:extLst>
                        <a:ext uri="{FF2B5EF4-FFF2-40B4-BE49-F238E27FC236}">
                          <a16:creationId xmlns:a16="http://schemas.microsoft.com/office/drawing/2014/main" id="{1B466E95-EDCB-4FCC-9626-A10AAE23445C}"/>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solidFill>
                      <a:srgbClr val="5EBEE4">
                        <a:lumMod val="75000"/>
                      </a:srgbClr>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39" name="Oval 1">
                      <a:extLst>
                        <a:ext uri="{FF2B5EF4-FFF2-40B4-BE49-F238E27FC236}">
                          <a16:creationId xmlns:a16="http://schemas.microsoft.com/office/drawing/2014/main" id="{3D0F0EFC-F06B-4862-896A-0010A9D5A16B}"/>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solidFill>
                      <a:srgbClr val="5EBEE4">
                        <a:lumMod val="75000"/>
                      </a:srgbClr>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grpSp>
              <p:sp>
                <p:nvSpPr>
                  <p:cNvPr id="135" name="Block Arc 134">
                    <a:extLst>
                      <a:ext uri="{FF2B5EF4-FFF2-40B4-BE49-F238E27FC236}">
                        <a16:creationId xmlns:a16="http://schemas.microsoft.com/office/drawing/2014/main" id="{4F95EEA9-EE39-4833-A324-2C823E4498A6}"/>
                      </a:ext>
                    </a:extLst>
                  </p:cNvPr>
                  <p:cNvSpPr/>
                  <p:nvPr/>
                </p:nvSpPr>
                <p:spPr>
                  <a:xfrm>
                    <a:off x="4685837" y="1974078"/>
                    <a:ext cx="2894336" cy="2685103"/>
                  </a:xfrm>
                  <a:prstGeom prst="blockArc">
                    <a:avLst>
                      <a:gd name="adj1" fmla="val 7222187"/>
                      <a:gd name="adj2" fmla="val 3660514"/>
                      <a:gd name="adj3" fmla="val 8104"/>
                    </a:avLst>
                  </a:prstGeom>
                  <a:solidFill>
                    <a:srgbClr val="5EBEE4">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black"/>
                      </a:solidFill>
                      <a:effectLst/>
                      <a:uLnTx/>
                      <a:uFillTx/>
                      <a:latin typeface="Arial"/>
                      <a:ea typeface="Arial Unicode MS"/>
                      <a:cs typeface="+mn-cs"/>
                    </a:endParaRPr>
                  </a:p>
                </p:txBody>
              </p:sp>
            </p:grpSp>
            <p:pic>
              <p:nvPicPr>
                <p:cNvPr id="9" name="Picture 8"/>
                <p:cNvPicPr>
                  <a:picLocks noChangeAspect="1"/>
                </p:cNvPicPr>
                <p:nvPr/>
              </p:nvPicPr>
              <p:blipFill>
                <a:blip r:embed="rId5" cstate="print">
                  <a:extLst>
                    <a:ext uri="{BEBA8EAE-BF5A-486C-A8C5-ECC9F3942E4B}">
                      <a14:imgProps xmlns:a14="http://schemas.microsoft.com/office/drawing/2010/main">
                        <a14:imgLayer r:embed="rId6">
                          <a14:imgEffect>
                            <a14:backgroundRemoval t="1607" b="98816" l="9962" r="89975">
                              <a14:foregroundMark x1="21256" y1="89763" x2="21256" y2="89763"/>
                              <a14:foregroundMark x1="25317" y1="90609" x2="25317" y2="90609"/>
                              <a14:foregroundMark x1="25317" y1="83333" x2="25317" y2="83333"/>
                              <a14:foregroundMark x1="28299" y1="90778" x2="28299" y2="90778"/>
                              <a14:foregroundMark x1="32931" y1="89171" x2="32931" y2="89171"/>
                              <a14:foregroundMark x1="43718" y1="90778" x2="43718" y2="90778"/>
                              <a14:foregroundMark x1="46129" y1="88409" x2="46129" y2="88409"/>
                              <a14:foregroundMark x1="50761" y1="87140" x2="50761" y2="87140"/>
                              <a14:foregroundMark x1="57678" y1="89594" x2="57678" y2="89594"/>
                              <a14:foregroundMark x1="61294" y1="90778" x2="61294" y2="90778"/>
                              <a14:foregroundMark x1="68020" y1="92555" x2="68020" y2="92555"/>
                              <a14:foregroundMark x1="75952" y1="84179" x2="75952" y2="84179"/>
                              <a14:foregroundMark x1="76079" y1="91794" x2="76079" y2="91794"/>
                              <a14:foregroundMark x1="78680" y1="89002" x2="78680" y2="89002"/>
                              <a14:foregroundMark x1="80013" y1="79526" x2="80013" y2="79526"/>
                              <a14:foregroundMark x1="80457" y1="79780" x2="80457" y2="79780"/>
                              <a14:foregroundMark x1="66497" y1="69374" x2="66497" y2="69374"/>
                              <a14:foregroundMark x1="73985" y1="65144" x2="73985" y2="65144"/>
                              <a14:foregroundMark x1="72208" y1="43147" x2="72208" y2="43147"/>
                              <a14:foregroundMark x1="39848" y1="48562" x2="39848" y2="48562"/>
                              <a14:foregroundMark x1="53046" y1="44162" x2="53046" y2="44162"/>
                            </a14:backgroundRemoval>
                          </a14:imgEffect>
                        </a14:imgLayer>
                      </a14:imgProps>
                    </a:ext>
                    <a:ext uri="{28A0092B-C50C-407E-A947-70E740481C1C}">
                      <a14:useLocalDpi xmlns:a14="http://schemas.microsoft.com/office/drawing/2010/main" val="0"/>
                    </a:ext>
                  </a:extLst>
                </a:blip>
                <a:stretch>
                  <a:fillRect/>
                </a:stretch>
              </p:blipFill>
              <p:spPr>
                <a:xfrm rot="20959631">
                  <a:off x="2853990" y="3301601"/>
                  <a:ext cx="1284050" cy="961088"/>
                </a:xfrm>
                <a:prstGeom prst="rect">
                  <a:avLst/>
                </a:prstGeom>
              </p:spPr>
            </p:pic>
          </p:grpSp>
          <p:grpSp>
            <p:nvGrpSpPr>
              <p:cNvPr id="16" name="Group 15"/>
              <p:cNvGrpSpPr/>
              <p:nvPr/>
            </p:nvGrpSpPr>
            <p:grpSpPr>
              <a:xfrm rot="1856190">
                <a:off x="3272584" y="3901821"/>
                <a:ext cx="1593545" cy="2021414"/>
                <a:chOff x="4053005" y="4549704"/>
                <a:chExt cx="1593545" cy="2021414"/>
              </a:xfrm>
            </p:grpSpPr>
            <p:grpSp>
              <p:nvGrpSpPr>
                <p:cNvPr id="124" name="Group 123">
                  <a:extLst>
                    <a:ext uri="{FF2B5EF4-FFF2-40B4-BE49-F238E27FC236}">
                      <a16:creationId xmlns:a16="http://schemas.microsoft.com/office/drawing/2014/main" id="{EF4BFA2F-D7F3-4FFC-996A-998EBCE1C240}"/>
                    </a:ext>
                  </a:extLst>
                </p:cNvPr>
                <p:cNvGrpSpPr/>
                <p:nvPr/>
              </p:nvGrpSpPr>
              <p:grpSpPr>
                <a:xfrm rot="12600000">
                  <a:off x="4053005" y="4549704"/>
                  <a:ext cx="1593545" cy="2021414"/>
                  <a:chOff x="4804831" y="1507285"/>
                  <a:chExt cx="2843631" cy="4270340"/>
                </a:xfrm>
                <a:solidFill>
                  <a:srgbClr val="98DC56"/>
                </a:solidFill>
              </p:grpSpPr>
              <p:grpSp>
                <p:nvGrpSpPr>
                  <p:cNvPr id="126" name="Group 125">
                    <a:extLst>
                      <a:ext uri="{FF2B5EF4-FFF2-40B4-BE49-F238E27FC236}">
                        <a16:creationId xmlns:a16="http://schemas.microsoft.com/office/drawing/2014/main" id="{BE92B638-F29E-4CFB-9DB7-5F62E101F03B}"/>
                      </a:ext>
                    </a:extLst>
                  </p:cNvPr>
                  <p:cNvGrpSpPr/>
                  <p:nvPr/>
                </p:nvGrpSpPr>
                <p:grpSpPr>
                  <a:xfrm>
                    <a:off x="5625823" y="4659182"/>
                    <a:ext cx="1166607" cy="1118443"/>
                    <a:chOff x="4964627" y="3703863"/>
                    <a:chExt cx="393594" cy="377344"/>
                  </a:xfrm>
                  <a:grpFill/>
                </p:grpSpPr>
                <p:sp>
                  <p:nvSpPr>
                    <p:cNvPr id="128" name="Oval 1">
                      <a:extLst>
                        <a:ext uri="{FF2B5EF4-FFF2-40B4-BE49-F238E27FC236}">
                          <a16:creationId xmlns:a16="http://schemas.microsoft.com/office/drawing/2014/main" id="{2769D390-C98B-4543-9222-CEC37A0419FB}"/>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solidFill>
                      <a:srgbClr val="5EBEE4">
                        <a:lumMod val="75000"/>
                      </a:srgbClr>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29" name="Oval 1">
                      <a:extLst>
                        <a:ext uri="{FF2B5EF4-FFF2-40B4-BE49-F238E27FC236}">
                          <a16:creationId xmlns:a16="http://schemas.microsoft.com/office/drawing/2014/main" id="{9ECA9BBC-475B-47E0-8EEE-87A1AC70CE86}"/>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solidFill>
                      <a:srgbClr val="5EBEE4">
                        <a:lumMod val="75000"/>
                      </a:srgbClr>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30" name="Oval 1">
                      <a:extLst>
                        <a:ext uri="{FF2B5EF4-FFF2-40B4-BE49-F238E27FC236}">
                          <a16:creationId xmlns:a16="http://schemas.microsoft.com/office/drawing/2014/main" id="{F414987A-76A1-4CBD-AFE2-3D69308BB141}"/>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solidFill>
                      <a:srgbClr val="5EBEE4">
                        <a:lumMod val="75000"/>
                      </a:srgbClr>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31" name="Oval 1">
                      <a:extLst>
                        <a:ext uri="{FF2B5EF4-FFF2-40B4-BE49-F238E27FC236}">
                          <a16:creationId xmlns:a16="http://schemas.microsoft.com/office/drawing/2014/main" id="{464ABF28-570E-49A4-8FB4-C4F77499E236}"/>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solidFill>
                      <a:srgbClr val="5EBEE4">
                        <a:lumMod val="75000"/>
                      </a:srgbClr>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grpSp>
              <p:sp>
                <p:nvSpPr>
                  <p:cNvPr id="127" name="Block Arc 126">
                    <a:extLst>
                      <a:ext uri="{FF2B5EF4-FFF2-40B4-BE49-F238E27FC236}">
                        <a16:creationId xmlns:a16="http://schemas.microsoft.com/office/drawing/2014/main" id="{64871922-F53D-420D-BAAF-0960336CAC4F}"/>
                      </a:ext>
                    </a:extLst>
                  </p:cNvPr>
                  <p:cNvSpPr/>
                  <p:nvPr/>
                </p:nvSpPr>
                <p:spPr>
                  <a:xfrm>
                    <a:off x="4804831" y="1507285"/>
                    <a:ext cx="2843631" cy="3151586"/>
                  </a:xfrm>
                  <a:prstGeom prst="blockArc">
                    <a:avLst>
                      <a:gd name="adj1" fmla="val 7222187"/>
                      <a:gd name="adj2" fmla="val 3660514"/>
                      <a:gd name="adj3" fmla="val 8104"/>
                    </a:avLst>
                  </a:prstGeom>
                  <a:solidFill>
                    <a:srgbClr val="5EBEE4">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black"/>
                      </a:solidFill>
                      <a:effectLst/>
                      <a:uLnTx/>
                      <a:uFillTx/>
                      <a:latin typeface="Arial"/>
                      <a:ea typeface="Arial Unicode MS"/>
                      <a:cs typeface="+mn-cs"/>
                    </a:endParaRPr>
                  </a:p>
                </p:txBody>
              </p:sp>
            </p:grpSp>
            <p:pic>
              <p:nvPicPr>
                <p:cNvPr id="3" name="Picture 2"/>
                <p:cNvPicPr>
                  <a:picLocks noChangeAspect="1"/>
                </p:cNvPicPr>
                <p:nvPr/>
              </p:nvPicPr>
              <p:blipFill rotWithShape="1">
                <a:blip r:embed="rId7" cstate="print">
                  <a:extLst>
                    <a:ext uri="{BEBA8EAE-BF5A-486C-A8C5-ECC9F3942E4B}">
                      <a14:imgProps xmlns:a14="http://schemas.microsoft.com/office/drawing/2010/main">
                        <a14:imgLayer r:embed="rId8">
                          <a14:imgEffect>
                            <a14:backgroundRemoval t="2053" b="89443" l="0" r="99219">
                              <a14:foregroundMark x1="50000" y1="15249" x2="50000" y2="15249"/>
                              <a14:foregroundMark x1="57617" y1="19941" x2="57617" y2="19941"/>
                              <a14:foregroundMark x1="66992" y1="34604" x2="66992" y2="34604"/>
                              <a14:foregroundMark x1="69531" y1="43988" x2="69531" y2="43988"/>
                              <a14:foregroundMark x1="66992" y1="61877" x2="66992" y2="61877"/>
                              <a14:foregroundMark x1="26758" y1="51026" x2="26758" y2="51026"/>
                              <a14:foregroundMark x1="28711" y1="38416" x2="28711" y2="38416"/>
                              <a14:foregroundMark x1="74805" y1="81232" x2="74805" y2="81232"/>
                              <a14:foregroundMark x1="28711" y1="79472" x2="28711" y2="79472"/>
                              <a14:foregroundMark x1="20508" y1="80352" x2="20508" y2="80352"/>
                              <a14:foregroundMark x1="14258" y1="80352" x2="14258" y2="80352"/>
                              <a14:foregroundMark x1="91797" y1="81232" x2="91797" y2="81232"/>
                              <a14:foregroundMark x1="10742" y1="78886" x2="10742" y2="78886"/>
                              <a14:foregroundMark x1="39063" y1="46334" x2="39063" y2="46334"/>
                              <a14:foregroundMark x1="44336" y1="40762" x2="44336" y2="40762"/>
                              <a14:foregroundMark x1="45313" y1="49267" x2="45313" y2="49267"/>
                              <a14:foregroundMark x1="49414" y1="43988" x2="49414" y2="43988"/>
                              <a14:foregroundMark x1="52539" y1="46334" x2="52539" y2="46334"/>
                              <a14:foregroundMark x1="58789" y1="41642" x2="58789" y2="41642"/>
                              <a14:foregroundMark x1="37695" y1="54252" x2="37695" y2="54252"/>
                              <a14:foregroundMark x1="34961" y1="55132" x2="34961" y2="55132"/>
                              <a14:foregroundMark x1="39258" y1="56891" x2="39258" y2="56891"/>
                              <a14:foregroundMark x1="40820" y1="56305" x2="40820" y2="56305"/>
                              <a14:foregroundMark x1="41406" y1="55132" x2="41406" y2="55132"/>
                              <a14:foregroundMark x1="41602" y1="53666" x2="41602" y2="53666"/>
                              <a14:foregroundMark x1="42969" y1="56598" x2="42969" y2="56598"/>
                              <a14:foregroundMark x1="45117" y1="56012" x2="45117" y2="56012"/>
                              <a14:foregroundMark x1="47461" y1="55132" x2="47461" y2="55132"/>
                              <a14:foregroundMark x1="50391" y1="55425" x2="50391" y2="55425"/>
                              <a14:foregroundMark x1="53516" y1="54545" x2="53516" y2="54545"/>
                              <a14:foregroundMark x1="53125" y1="56012" x2="53125" y2="56012"/>
                              <a14:foregroundMark x1="56641" y1="53666" x2="56641" y2="53666"/>
                              <a14:foregroundMark x1="13672" y1="78006" x2="13672" y2="78006"/>
                              <a14:foregroundMark x1="6445" y1="78299" x2="6445" y2="78299"/>
                              <a14:foregroundMark x1="6641" y1="81232" x2="6641" y2="81232"/>
                              <a14:foregroundMark x1="3906" y1="83284" x2="3906" y2="83284"/>
                              <a14:foregroundMark x1="4297" y1="80645" x2="4297" y2="80645"/>
                              <a14:foregroundMark x1="4297" y1="80645" x2="4297" y2="80645"/>
                              <a14:foregroundMark x1="2539" y1="79179" x2="2539" y2="79179"/>
                              <a14:foregroundMark x1="2148" y1="80645" x2="2148" y2="80645"/>
                              <a14:foregroundMark x1="977" y1="78006" x2="977" y2="78006"/>
                              <a14:foregroundMark x1="91602" y1="78006" x2="91602" y2="78006"/>
                              <a14:foregroundMark x1="91602" y1="78006" x2="91602" y2="78006"/>
                              <a14:foregroundMark x1="93555" y1="78886" x2="93555" y2="78886"/>
                              <a14:foregroundMark x1="95117" y1="80938" x2="95117" y2="80938"/>
                              <a14:foregroundMark x1="96680" y1="77126" x2="96680" y2="77126"/>
                              <a14:foregroundMark x1="96875" y1="82991" x2="96875" y2="82991"/>
                              <a14:foregroundMark x1="59766" y1="55132" x2="59766" y2="55132"/>
                              <a14:foregroundMark x1="62500" y1="53372" x2="62500" y2="53372"/>
                            </a14:backgroundRemoval>
                          </a14:imgEffect>
                        </a14:imgLayer>
                      </a14:imgProps>
                    </a:ext>
                    <a:ext uri="{28A0092B-C50C-407E-A947-70E740481C1C}">
                      <a14:useLocalDpi xmlns:a14="http://schemas.microsoft.com/office/drawing/2010/main" val="0"/>
                    </a:ext>
                  </a:extLst>
                </a:blip>
                <a:srcRect l="21844" r="13941"/>
                <a:stretch/>
              </p:blipFill>
              <p:spPr>
                <a:xfrm rot="19521452">
                  <a:off x="4081312" y="5076005"/>
                  <a:ext cx="1200150" cy="1244751"/>
                </a:xfrm>
                <a:prstGeom prst="rect">
                  <a:avLst/>
                </a:prstGeom>
              </p:spPr>
            </p:pic>
          </p:grpSp>
          <p:grpSp>
            <p:nvGrpSpPr>
              <p:cNvPr id="15" name="Group 14"/>
              <p:cNvGrpSpPr/>
              <p:nvPr/>
            </p:nvGrpSpPr>
            <p:grpSpPr>
              <a:xfrm rot="20738704">
                <a:off x="7040089" y="4242913"/>
                <a:ext cx="1945146" cy="2070479"/>
                <a:chOff x="6515725" y="4571149"/>
                <a:chExt cx="1945146" cy="2070479"/>
              </a:xfrm>
            </p:grpSpPr>
            <p:grpSp>
              <p:nvGrpSpPr>
                <p:cNvPr id="97" name="Group 96">
                  <a:extLst>
                    <a:ext uri="{FF2B5EF4-FFF2-40B4-BE49-F238E27FC236}">
                      <a16:creationId xmlns:a16="http://schemas.microsoft.com/office/drawing/2014/main" id="{278BB461-1189-46BE-80FD-ABADDEB769CB}"/>
                    </a:ext>
                  </a:extLst>
                </p:cNvPr>
                <p:cNvGrpSpPr/>
                <p:nvPr/>
              </p:nvGrpSpPr>
              <p:grpSpPr>
                <a:xfrm rot="9085437" flipH="1">
                  <a:off x="6565869" y="4571149"/>
                  <a:ext cx="1530647" cy="2070479"/>
                  <a:chOff x="4811743" y="1403641"/>
                  <a:chExt cx="2731396" cy="4373984"/>
                </a:xfrm>
                <a:solidFill>
                  <a:srgbClr val="5EBEE4"/>
                </a:solidFill>
              </p:grpSpPr>
              <p:grpSp>
                <p:nvGrpSpPr>
                  <p:cNvPr id="99" name="Group 98">
                    <a:extLst>
                      <a:ext uri="{FF2B5EF4-FFF2-40B4-BE49-F238E27FC236}">
                        <a16:creationId xmlns:a16="http://schemas.microsoft.com/office/drawing/2014/main" id="{38DE4A9F-0FE1-43DE-B151-53CEF117E494}"/>
                      </a:ext>
                    </a:extLst>
                  </p:cNvPr>
                  <p:cNvGrpSpPr/>
                  <p:nvPr/>
                </p:nvGrpSpPr>
                <p:grpSpPr>
                  <a:xfrm>
                    <a:off x="5625823" y="4659182"/>
                    <a:ext cx="1166607" cy="1118443"/>
                    <a:chOff x="4964627" y="3703863"/>
                    <a:chExt cx="393594" cy="377344"/>
                  </a:xfrm>
                  <a:grpFill/>
                </p:grpSpPr>
                <p:sp>
                  <p:nvSpPr>
                    <p:cNvPr id="102" name="Oval 1">
                      <a:extLst>
                        <a:ext uri="{FF2B5EF4-FFF2-40B4-BE49-F238E27FC236}">
                          <a16:creationId xmlns:a16="http://schemas.microsoft.com/office/drawing/2014/main" id="{A4361DC5-5C39-4079-A0C6-BBB2ACB36538}"/>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solidFill>
                      <a:srgbClr val="5EBEE4">
                        <a:lumMod val="75000"/>
                      </a:srgbClr>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03" name="Oval 1">
                      <a:extLst>
                        <a:ext uri="{FF2B5EF4-FFF2-40B4-BE49-F238E27FC236}">
                          <a16:creationId xmlns:a16="http://schemas.microsoft.com/office/drawing/2014/main" id="{21DDB133-62F1-406C-8C25-FBCC9591F017}"/>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solidFill>
                      <a:srgbClr val="5EBEE4">
                        <a:lumMod val="75000"/>
                      </a:srgbClr>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05" name="Oval 1">
                      <a:extLst>
                        <a:ext uri="{FF2B5EF4-FFF2-40B4-BE49-F238E27FC236}">
                          <a16:creationId xmlns:a16="http://schemas.microsoft.com/office/drawing/2014/main" id="{4F283F41-24AA-4568-A54F-491DF437DBFA}"/>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solidFill>
                      <a:srgbClr val="5EBEE4">
                        <a:lumMod val="75000"/>
                      </a:srgbClr>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06" name="Oval 1">
                      <a:extLst>
                        <a:ext uri="{FF2B5EF4-FFF2-40B4-BE49-F238E27FC236}">
                          <a16:creationId xmlns:a16="http://schemas.microsoft.com/office/drawing/2014/main" id="{11584B43-099D-41D3-AFCF-81694FACCF69}"/>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solidFill>
                      <a:srgbClr val="5EBEE4">
                        <a:lumMod val="75000"/>
                      </a:srgbClr>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grpSp>
              <p:sp>
                <p:nvSpPr>
                  <p:cNvPr id="101" name="Block Arc 100">
                    <a:extLst>
                      <a:ext uri="{FF2B5EF4-FFF2-40B4-BE49-F238E27FC236}">
                        <a16:creationId xmlns:a16="http://schemas.microsoft.com/office/drawing/2014/main" id="{4FD9841F-C33F-41B0-B76F-71D3F469448B}"/>
                      </a:ext>
                    </a:extLst>
                  </p:cNvPr>
                  <p:cNvSpPr/>
                  <p:nvPr/>
                </p:nvSpPr>
                <p:spPr>
                  <a:xfrm>
                    <a:off x="4811743" y="1403641"/>
                    <a:ext cx="2731396" cy="3019036"/>
                  </a:xfrm>
                  <a:prstGeom prst="blockArc">
                    <a:avLst>
                      <a:gd name="adj1" fmla="val 7222187"/>
                      <a:gd name="adj2" fmla="val 3660514"/>
                      <a:gd name="adj3" fmla="val 8104"/>
                    </a:avLst>
                  </a:prstGeom>
                  <a:solidFill>
                    <a:srgbClr val="5EBEE4">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black"/>
                      </a:solidFill>
                      <a:effectLst/>
                      <a:uLnTx/>
                      <a:uFillTx/>
                      <a:latin typeface="Arial"/>
                      <a:ea typeface="Arial Unicode MS"/>
                      <a:cs typeface="+mn-cs"/>
                    </a:endParaRPr>
                  </a:p>
                </p:txBody>
              </p:sp>
            </p:grpSp>
            <p:pic>
              <p:nvPicPr>
                <p:cNvPr id="5" name="Picture 4"/>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26000" y1="63180" x2="26000" y2="63180"/>
                              <a14:foregroundMark x1="36500" y1="57741" x2="36500" y2="57741"/>
                              <a14:foregroundMark x1="43750" y1="55649" x2="43750" y2="55649"/>
                              <a14:foregroundMark x1="52250" y1="66946" x2="52250" y2="66946"/>
                              <a14:foregroundMark x1="55500" y1="61088" x2="55500" y2="61088"/>
                              <a14:foregroundMark x1="66000" y1="60669" x2="66000" y2="60669"/>
                              <a14:foregroundMark x1="73250" y1="53975" x2="73250" y2="53975"/>
                              <a14:foregroundMark x1="67000" y1="43096" x2="67000" y2="43096"/>
                              <a14:foregroundMark x1="67000" y1="44770" x2="67000" y2="44770"/>
                              <a14:foregroundMark x1="68750" y1="44770" x2="68750" y2="44770"/>
                              <a14:foregroundMark x1="69750" y1="44770" x2="69750" y2="44770"/>
                              <a14:foregroundMark x1="69750" y1="43515" x2="69750" y2="43515"/>
                              <a14:foregroundMark x1="68250" y1="43096" x2="68250" y2="43096"/>
                              <a14:foregroundMark x1="41500" y1="82427" x2="41500" y2="82427"/>
                              <a14:foregroundMark x1="44750" y1="82845" x2="44750" y2="82845"/>
                              <a14:foregroundMark x1="49500" y1="81172" x2="49500" y2="81172"/>
                              <a14:foregroundMark x1="54500" y1="78661" x2="54500" y2="78661"/>
                              <a14:foregroundMark x1="57500" y1="84937" x2="57500" y2="84937"/>
                              <a14:foregroundMark x1="57750" y1="77824" x2="57750" y2="77824"/>
                            </a14:backgroundRemoval>
                          </a14:imgEffect>
                        </a14:imgLayer>
                      </a14:imgProps>
                    </a:ext>
                    <a:ext uri="{28A0092B-C50C-407E-A947-70E740481C1C}">
                      <a14:useLocalDpi xmlns:a14="http://schemas.microsoft.com/office/drawing/2010/main" val="0"/>
                    </a:ext>
                  </a:extLst>
                </a:blip>
                <a:stretch>
                  <a:fillRect/>
                </a:stretch>
              </p:blipFill>
              <p:spPr>
                <a:xfrm>
                  <a:off x="6515725" y="5385793"/>
                  <a:ext cx="1945146" cy="1162226"/>
                </a:xfrm>
                <a:prstGeom prst="rect">
                  <a:avLst/>
                </a:prstGeom>
              </p:spPr>
            </p:pic>
          </p:grpSp>
          <p:grpSp>
            <p:nvGrpSpPr>
              <p:cNvPr id="13" name="Group 12"/>
              <p:cNvGrpSpPr/>
              <p:nvPr/>
            </p:nvGrpSpPr>
            <p:grpSpPr>
              <a:xfrm>
                <a:off x="7327841" y="2828348"/>
                <a:ext cx="2268485" cy="1370069"/>
                <a:chOff x="7338943" y="3133131"/>
                <a:chExt cx="2268485" cy="1370069"/>
              </a:xfrm>
            </p:grpSpPr>
            <p:grpSp>
              <p:nvGrpSpPr>
                <p:cNvPr id="116" name="Group 115">
                  <a:extLst>
                    <a:ext uri="{FF2B5EF4-FFF2-40B4-BE49-F238E27FC236}">
                      <a16:creationId xmlns:a16="http://schemas.microsoft.com/office/drawing/2014/main" id="{AA77202B-30C0-4C0D-83CA-53835200ED7B}"/>
                    </a:ext>
                  </a:extLst>
                </p:cNvPr>
                <p:cNvGrpSpPr/>
                <p:nvPr/>
              </p:nvGrpSpPr>
              <p:grpSpPr>
                <a:xfrm rot="5400000" flipH="1">
                  <a:off x="7699414" y="2772660"/>
                  <a:ext cx="1370069" cy="2091012"/>
                  <a:chOff x="4685828" y="2046279"/>
                  <a:chExt cx="2894340" cy="3731346"/>
                </a:xfrm>
                <a:solidFill>
                  <a:srgbClr val="4CD6B0"/>
                </a:solidFill>
              </p:grpSpPr>
              <p:grpSp>
                <p:nvGrpSpPr>
                  <p:cNvPr id="118" name="Group 117">
                    <a:extLst>
                      <a:ext uri="{FF2B5EF4-FFF2-40B4-BE49-F238E27FC236}">
                        <a16:creationId xmlns:a16="http://schemas.microsoft.com/office/drawing/2014/main" id="{42BD4E4A-0A51-4B0A-8F30-DABEE4B4053B}"/>
                      </a:ext>
                    </a:extLst>
                  </p:cNvPr>
                  <p:cNvGrpSpPr/>
                  <p:nvPr/>
                </p:nvGrpSpPr>
                <p:grpSpPr>
                  <a:xfrm>
                    <a:off x="5625823" y="4659182"/>
                    <a:ext cx="1166607" cy="1118443"/>
                    <a:chOff x="4964627" y="3703863"/>
                    <a:chExt cx="393594" cy="377344"/>
                  </a:xfrm>
                  <a:grpFill/>
                </p:grpSpPr>
                <p:sp>
                  <p:nvSpPr>
                    <p:cNvPr id="120" name="Oval 1">
                      <a:extLst>
                        <a:ext uri="{FF2B5EF4-FFF2-40B4-BE49-F238E27FC236}">
                          <a16:creationId xmlns:a16="http://schemas.microsoft.com/office/drawing/2014/main" id="{49CA30CB-9765-4E73-9E8F-A6BB873F0C8B}"/>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solidFill>
                      <a:srgbClr val="5EBEE4">
                        <a:lumMod val="75000"/>
                      </a:srgbClr>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21" name="Oval 1">
                      <a:extLst>
                        <a:ext uri="{FF2B5EF4-FFF2-40B4-BE49-F238E27FC236}">
                          <a16:creationId xmlns:a16="http://schemas.microsoft.com/office/drawing/2014/main" id="{C0EB8EDF-2FC1-4461-B359-5AD873679AAF}"/>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solidFill>
                      <a:srgbClr val="5EBEE4">
                        <a:lumMod val="75000"/>
                      </a:srgbClr>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22" name="Oval 1">
                      <a:extLst>
                        <a:ext uri="{FF2B5EF4-FFF2-40B4-BE49-F238E27FC236}">
                          <a16:creationId xmlns:a16="http://schemas.microsoft.com/office/drawing/2014/main" id="{A4ED505A-98A2-442E-A583-D2545CAC48C1}"/>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solidFill>
                      <a:srgbClr val="5EBEE4">
                        <a:lumMod val="75000"/>
                      </a:srgbClr>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23" name="Oval 1">
                      <a:extLst>
                        <a:ext uri="{FF2B5EF4-FFF2-40B4-BE49-F238E27FC236}">
                          <a16:creationId xmlns:a16="http://schemas.microsoft.com/office/drawing/2014/main" id="{C6F6862F-DA41-403A-97C7-C6F2CFD1A581}"/>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solidFill>
                      <a:srgbClr val="5EBEE4">
                        <a:lumMod val="75000"/>
                      </a:srgbClr>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grpSp>
              <p:sp>
                <p:nvSpPr>
                  <p:cNvPr id="119" name="Block Arc 118">
                    <a:extLst>
                      <a:ext uri="{FF2B5EF4-FFF2-40B4-BE49-F238E27FC236}">
                        <a16:creationId xmlns:a16="http://schemas.microsoft.com/office/drawing/2014/main" id="{805C344F-D5FF-4132-9F82-B67C8B60A67A}"/>
                      </a:ext>
                    </a:extLst>
                  </p:cNvPr>
                  <p:cNvSpPr/>
                  <p:nvPr/>
                </p:nvSpPr>
                <p:spPr>
                  <a:xfrm>
                    <a:off x="4685828" y="2046279"/>
                    <a:ext cx="2894340" cy="2692897"/>
                  </a:xfrm>
                  <a:prstGeom prst="blockArc">
                    <a:avLst>
                      <a:gd name="adj1" fmla="val 7222187"/>
                      <a:gd name="adj2" fmla="val 3660514"/>
                      <a:gd name="adj3" fmla="val 8104"/>
                    </a:avLst>
                  </a:prstGeom>
                  <a:solidFill>
                    <a:srgbClr val="5EBEE4">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black"/>
                      </a:solidFill>
                      <a:effectLst/>
                      <a:uLnTx/>
                      <a:uFillTx/>
                      <a:latin typeface="Arial"/>
                      <a:ea typeface="Arial Unicode MS"/>
                      <a:cs typeface="+mn-cs"/>
                    </a:endParaRPr>
                  </a:p>
                </p:txBody>
              </p:sp>
            </p:grpSp>
            <p:pic>
              <p:nvPicPr>
                <p:cNvPr id="6" name="Picture 5"/>
                <p:cNvPicPr>
                  <a:picLocks noChangeAspect="1"/>
                </p:cNvPicPr>
                <p:nvPr/>
              </p:nvPicPr>
              <p:blipFill>
                <a:blip r:embed="rId11" cstate="print">
                  <a:extLst>
                    <a:ext uri="{BEBA8EAE-BF5A-486C-A8C5-ECC9F3942E4B}">
                      <a14:imgProps xmlns:a14="http://schemas.microsoft.com/office/drawing/2010/main">
                        <a14:imgLayer r:embed="rId12">
                          <a14:imgEffect>
                            <a14:backgroundRemoval t="5802" b="96246" l="9494" r="89241">
                              <a14:foregroundMark x1="47679" y1="28669" x2="47679" y2="28669"/>
                              <a14:foregroundMark x1="61392" y1="15358" x2="61392" y2="15358"/>
                              <a14:foregroundMark x1="45359" y1="17065" x2="45359" y2="17065"/>
                              <a14:foregroundMark x1="46624" y1="20478" x2="46624" y2="20478"/>
                              <a14:foregroundMark x1="45359" y1="14676" x2="45359" y2="14676"/>
                              <a14:foregroundMark x1="43460" y1="12969" x2="43460" y2="12969"/>
                              <a14:foregroundMark x1="33966" y1="27986" x2="33966" y2="27986"/>
                              <a14:foregroundMark x1="34599" y1="21843" x2="34599" y2="21843"/>
                              <a14:foregroundMark x1="36498" y1="22184" x2="36498" y2="22184"/>
                              <a14:foregroundMark x1="36920" y1="16041" x2="36920" y2="16041"/>
                              <a14:foregroundMark x1="42405" y1="39932" x2="42405" y2="39932"/>
                              <a14:foregroundMark x1="44304" y1="37201" x2="44304" y2="37201"/>
                              <a14:foregroundMark x1="47890" y1="36860" x2="47890" y2="36860"/>
                              <a14:foregroundMark x1="51688" y1="37884" x2="51688" y2="37884"/>
                              <a14:foregroundMark x1="51055" y1="41638" x2="51055" y2="41638"/>
                              <a14:foregroundMark x1="55063" y1="40614" x2="55063" y2="40614"/>
                              <a14:foregroundMark x1="56540" y1="39249" x2="56540" y2="39249"/>
                              <a14:foregroundMark x1="41561" y1="43345" x2="41561" y2="43345"/>
                              <a14:foregroundMark x1="40084" y1="37884" x2="40084" y2="37884"/>
                              <a14:foregroundMark x1="29536" y1="61775" x2="29536" y2="61775"/>
                              <a14:foregroundMark x1="32911" y1="62457" x2="32911" y2="62457"/>
                              <a14:foregroundMark x1="36498" y1="61775" x2="36498" y2="61775"/>
                              <a14:foregroundMark x1="39451" y1="59727" x2="39451" y2="59727"/>
                              <a14:foregroundMark x1="42405" y1="60068" x2="42405" y2="60068"/>
                              <a14:foregroundMark x1="42405" y1="63481" x2="42405" y2="63481"/>
                              <a14:foregroundMark x1="40928" y1="57679" x2="40928" y2="57679"/>
                              <a14:foregroundMark x1="20042" y1="62457" x2="20042" y2="62457"/>
                              <a14:foregroundMark x1="23840" y1="57679" x2="23840" y2="57679"/>
                              <a14:foregroundMark x1="24051" y1="61775" x2="24051" y2="61775"/>
                              <a14:foregroundMark x1="23418" y1="65188" x2="23418" y2="65188"/>
                              <a14:foregroundMark x1="18565" y1="60751" x2="18565" y2="60751"/>
                              <a14:foregroundMark x1="19198" y1="56997" x2="19198" y2="56997"/>
                              <a14:foregroundMark x1="62025" y1="76109" x2="62025" y2="76109"/>
                              <a14:foregroundMark x1="57595" y1="76792" x2="57595" y2="76792"/>
                              <a14:foregroundMark x1="52743" y1="78840" x2="52743" y2="78840"/>
                              <a14:foregroundMark x1="50422" y1="79181" x2="50422" y2="79181"/>
                              <a14:foregroundMark x1="52321" y1="67235" x2="52321" y2="67235"/>
                              <a14:foregroundMark x1="53586" y1="67577" x2="53586" y2="67577"/>
                              <a14:foregroundMark x1="52321" y1="65188" x2="52321" y2="65188"/>
                              <a14:foregroundMark x1="52532" y1="69625" x2="52532" y2="69625"/>
                              <a14:foregroundMark x1="52321" y1="63481" x2="52321" y2="63481"/>
                              <a14:foregroundMark x1="62447" y1="60410" x2="62447" y2="60410"/>
                              <a14:foregroundMark x1="62025" y1="56655" x2="62025" y2="56655"/>
                              <a14:foregroundMark x1="67932" y1="62457" x2="67932" y2="62457"/>
                              <a14:foregroundMark x1="66034" y1="60068" x2="66034" y2="60068"/>
                              <a14:foregroundMark x1="72785" y1="61092" x2="72785" y2="61092"/>
                              <a14:foregroundMark x1="76371" y1="61775" x2="76371" y2="61775"/>
                              <a14:foregroundMark x1="80802" y1="61092" x2="80802" y2="61092"/>
                              <a14:foregroundMark x1="39873" y1="83959" x2="39873" y2="83959"/>
                              <a14:foregroundMark x1="44726" y1="83618" x2="44726" y2="83618"/>
                              <a14:foregroundMark x1="54641" y1="67918" x2="54641" y2="67918"/>
                              <a14:foregroundMark x1="45992" y1="80546" x2="45992" y2="80546"/>
                              <a14:foregroundMark x1="50422" y1="83618" x2="50422" y2="83618"/>
                              <a14:foregroundMark x1="60338" y1="80887" x2="60338" y2="80887"/>
                            </a14:backgroundRemoval>
                          </a14:imgEffect>
                        </a14:imgLayer>
                      </a14:imgProps>
                    </a:ext>
                    <a:ext uri="{28A0092B-C50C-407E-A947-70E740481C1C}">
                      <a14:useLocalDpi xmlns:a14="http://schemas.microsoft.com/office/drawing/2010/main" val="0"/>
                    </a:ext>
                  </a:extLst>
                </a:blip>
                <a:stretch>
                  <a:fillRect/>
                </a:stretch>
              </p:blipFill>
              <p:spPr>
                <a:xfrm>
                  <a:off x="7743889" y="3242199"/>
                  <a:ext cx="1863539" cy="1151934"/>
                </a:xfrm>
                <a:prstGeom prst="rect">
                  <a:avLst/>
                </a:prstGeom>
              </p:spPr>
            </p:pic>
          </p:grpSp>
          <p:grpSp>
            <p:nvGrpSpPr>
              <p:cNvPr id="11" name="Group 10"/>
              <p:cNvGrpSpPr/>
              <p:nvPr/>
            </p:nvGrpSpPr>
            <p:grpSpPr>
              <a:xfrm rot="1031186">
                <a:off x="4053526" y="899474"/>
                <a:ext cx="2119817" cy="1780858"/>
                <a:chOff x="3711578" y="1189502"/>
                <a:chExt cx="2119817" cy="1780858"/>
              </a:xfrm>
            </p:grpSpPr>
            <p:grpSp>
              <p:nvGrpSpPr>
                <p:cNvPr id="89" name="Group 88">
                  <a:extLst>
                    <a:ext uri="{FF2B5EF4-FFF2-40B4-BE49-F238E27FC236}">
                      <a16:creationId xmlns:a16="http://schemas.microsoft.com/office/drawing/2014/main" id="{3614E731-9BA1-4152-8B28-6B1E74C45A0A}"/>
                    </a:ext>
                  </a:extLst>
                </p:cNvPr>
                <p:cNvGrpSpPr/>
                <p:nvPr/>
              </p:nvGrpSpPr>
              <p:grpSpPr>
                <a:xfrm rot="19800000">
                  <a:off x="4195458" y="1189502"/>
                  <a:ext cx="1459224" cy="1780858"/>
                  <a:chOff x="4812656" y="2015473"/>
                  <a:chExt cx="2603941" cy="3762152"/>
                </a:xfrm>
                <a:solidFill>
                  <a:srgbClr val="5EBEE4"/>
                </a:solidFill>
              </p:grpSpPr>
              <p:grpSp>
                <p:nvGrpSpPr>
                  <p:cNvPr id="140" name="Group 139">
                    <a:extLst>
                      <a:ext uri="{FF2B5EF4-FFF2-40B4-BE49-F238E27FC236}">
                        <a16:creationId xmlns:a16="http://schemas.microsoft.com/office/drawing/2014/main" id="{7BCB0A9C-A36E-44F6-91BA-3EA65EA31DE3}"/>
                      </a:ext>
                    </a:extLst>
                  </p:cNvPr>
                  <p:cNvGrpSpPr/>
                  <p:nvPr/>
                </p:nvGrpSpPr>
                <p:grpSpPr>
                  <a:xfrm>
                    <a:off x="5625823" y="4659182"/>
                    <a:ext cx="1166607" cy="1118443"/>
                    <a:chOff x="4964627" y="3703863"/>
                    <a:chExt cx="393594" cy="377344"/>
                  </a:xfrm>
                  <a:grpFill/>
                </p:grpSpPr>
                <p:sp>
                  <p:nvSpPr>
                    <p:cNvPr id="142" name="Oval 1">
                      <a:extLst>
                        <a:ext uri="{FF2B5EF4-FFF2-40B4-BE49-F238E27FC236}">
                          <a16:creationId xmlns:a16="http://schemas.microsoft.com/office/drawing/2014/main" id="{807FD890-6C69-4BFD-B5A2-5BF3CA40F740}"/>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solidFill>
                      <a:srgbClr val="5EBEE4">
                        <a:lumMod val="75000"/>
                      </a:srgbClr>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43" name="Oval 1">
                      <a:extLst>
                        <a:ext uri="{FF2B5EF4-FFF2-40B4-BE49-F238E27FC236}">
                          <a16:creationId xmlns:a16="http://schemas.microsoft.com/office/drawing/2014/main" id="{7CA081D7-D1F1-44CA-A26E-04B12E5EB63B}"/>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solidFill>
                      <a:srgbClr val="5EBEE4">
                        <a:lumMod val="75000"/>
                      </a:srgbClr>
                    </a:solidFill>
                    <a:ln w="12700" cap="flat" cmpd="sng" algn="ctr">
                      <a:solidFill>
                        <a:srgbClr val="5EBEE4">
                          <a:lumMod val="75000"/>
                        </a:srgbClr>
                      </a:solid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44" name="Oval 1">
                      <a:extLst>
                        <a:ext uri="{FF2B5EF4-FFF2-40B4-BE49-F238E27FC236}">
                          <a16:creationId xmlns:a16="http://schemas.microsoft.com/office/drawing/2014/main" id="{96ED67CC-FE21-43E5-B67A-C021B50EC04D}"/>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solidFill>
                      <a:srgbClr val="5EBEE4">
                        <a:lumMod val="75000"/>
                      </a:srgbClr>
                    </a:solidFill>
                    <a:ln w="12700" cap="flat" cmpd="sng" algn="ctr">
                      <a:solidFill>
                        <a:srgbClr val="5EBEE4">
                          <a:lumMod val="75000"/>
                        </a:srgbClr>
                      </a:solid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45" name="Oval 1">
                      <a:extLst>
                        <a:ext uri="{FF2B5EF4-FFF2-40B4-BE49-F238E27FC236}">
                          <a16:creationId xmlns:a16="http://schemas.microsoft.com/office/drawing/2014/main" id="{24EEB80F-B00A-4B2C-89BB-EAAC663AFC3A}"/>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solidFill>
                      <a:srgbClr val="5EBEE4">
                        <a:lumMod val="75000"/>
                      </a:srgbClr>
                    </a:solidFill>
                    <a:ln w="12700" cap="flat" cmpd="sng" algn="ctr">
                      <a:solidFill>
                        <a:srgbClr val="5EBEE4">
                          <a:lumMod val="75000"/>
                        </a:srgbClr>
                      </a:solid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grpSp>
              <p:sp>
                <p:nvSpPr>
                  <p:cNvPr id="141" name="Block Arc 140">
                    <a:extLst>
                      <a:ext uri="{FF2B5EF4-FFF2-40B4-BE49-F238E27FC236}">
                        <a16:creationId xmlns:a16="http://schemas.microsoft.com/office/drawing/2014/main" id="{5070D60C-1D5F-424D-9EC9-3BD5CA2B1C06}"/>
                      </a:ext>
                    </a:extLst>
                  </p:cNvPr>
                  <p:cNvSpPr/>
                  <p:nvPr/>
                </p:nvSpPr>
                <p:spPr>
                  <a:xfrm>
                    <a:off x="4812656" y="2015473"/>
                    <a:ext cx="2603941" cy="2724309"/>
                  </a:xfrm>
                  <a:prstGeom prst="blockArc">
                    <a:avLst>
                      <a:gd name="adj1" fmla="val 7222187"/>
                      <a:gd name="adj2" fmla="val 3660514"/>
                      <a:gd name="adj3" fmla="val 8104"/>
                    </a:avLst>
                  </a:prstGeom>
                  <a:solidFill>
                    <a:srgbClr val="5EBEE4">
                      <a:lumMod val="75000"/>
                    </a:srgbClr>
                  </a:solidFill>
                  <a:ln w="12700" cap="flat" cmpd="sng" algn="ctr">
                    <a:solidFill>
                      <a:srgbClr val="5EBEE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black"/>
                      </a:solidFill>
                      <a:effectLst/>
                      <a:uLnTx/>
                      <a:uFillTx/>
                      <a:latin typeface="Arial"/>
                      <a:ea typeface="Arial Unicode MS"/>
                      <a:cs typeface="+mn-cs"/>
                    </a:endParaRPr>
                  </a:p>
                </p:txBody>
              </p:sp>
            </p:grpSp>
            <p:pic>
              <p:nvPicPr>
                <p:cNvPr id="7" name="Picture 6"/>
                <p:cNvPicPr>
                  <a:picLocks noChangeAspect="1"/>
                </p:cNvPicPr>
                <p:nvPr/>
              </p:nvPicPr>
              <p:blipFill>
                <a:blip r:embed="rId13" cstate="print">
                  <a:extLst>
                    <a:ext uri="{BEBA8EAE-BF5A-486C-A8C5-ECC9F3942E4B}">
                      <a14:imgProps xmlns:a14="http://schemas.microsoft.com/office/drawing/2010/main">
                        <a14:imgLayer r:embed="rId14">
                          <a14:imgEffect>
                            <a14:backgroundRemoval t="10000" b="90000" l="10000" r="90000">
                              <a14:foregroundMark x1="35810" y1="74700" x2="35810" y2="74700"/>
                              <a14:foregroundMark x1="42993" y1="76000" x2="42993" y2="76000"/>
                              <a14:foregroundMark x1="43142" y1="69700" x2="43142" y2="69700"/>
                              <a14:foregroundMark x1="46384" y1="73100" x2="46384" y2="73100"/>
                              <a14:foregroundMark x1="50075" y1="74900" x2="50075" y2="74900"/>
                              <a14:foregroundMark x1="55810" y1="73400" x2="55810" y2="73400"/>
                              <a14:foregroundMark x1="60898" y1="74100" x2="60898" y2="74100"/>
                            </a14:backgroundRemoval>
                          </a14:imgEffect>
                          <a14:imgEffect>
                            <a14:sharpenSoften amount="25000"/>
                          </a14:imgEffect>
                          <a14:imgEffect>
                            <a14:brightnessContrast bright="-3000" contrast="4000"/>
                          </a14:imgEffect>
                        </a14:imgLayer>
                      </a14:imgProps>
                    </a:ext>
                    <a:ext uri="{28A0092B-C50C-407E-A947-70E740481C1C}">
                      <a14:useLocalDpi xmlns:a14="http://schemas.microsoft.com/office/drawing/2010/main" val="0"/>
                    </a:ext>
                  </a:extLst>
                </a:blip>
                <a:stretch>
                  <a:fillRect/>
                </a:stretch>
              </p:blipFill>
              <p:spPr>
                <a:xfrm rot="19966225">
                  <a:off x="3711578" y="1275684"/>
                  <a:ext cx="2119817" cy="1057266"/>
                </a:xfrm>
                <a:prstGeom prst="rect">
                  <a:avLst/>
                </a:prstGeom>
              </p:spPr>
            </p:pic>
          </p:grpSp>
          <p:grpSp>
            <p:nvGrpSpPr>
              <p:cNvPr id="147" name="Group 146">
                <a:extLst>
                  <a:ext uri="{FF2B5EF4-FFF2-40B4-BE49-F238E27FC236}">
                    <a16:creationId xmlns:a16="http://schemas.microsoft.com/office/drawing/2014/main" id="{EF4BFA2F-D7F3-4FFC-996A-998EBCE1C240}"/>
                  </a:ext>
                </a:extLst>
              </p:cNvPr>
              <p:cNvGrpSpPr/>
              <p:nvPr/>
            </p:nvGrpSpPr>
            <p:grpSpPr>
              <a:xfrm rot="10800000">
                <a:off x="5139349" y="4807116"/>
                <a:ext cx="1593545" cy="2021414"/>
                <a:chOff x="4804831" y="1507285"/>
                <a:chExt cx="2843631" cy="4270340"/>
              </a:xfrm>
              <a:solidFill>
                <a:srgbClr val="98DC56"/>
              </a:solidFill>
            </p:grpSpPr>
            <p:grpSp>
              <p:nvGrpSpPr>
                <p:cNvPr id="149" name="Group 148">
                  <a:extLst>
                    <a:ext uri="{FF2B5EF4-FFF2-40B4-BE49-F238E27FC236}">
                      <a16:creationId xmlns:a16="http://schemas.microsoft.com/office/drawing/2014/main" id="{BE92B638-F29E-4CFB-9DB7-5F62E101F03B}"/>
                    </a:ext>
                  </a:extLst>
                </p:cNvPr>
                <p:cNvGrpSpPr/>
                <p:nvPr/>
              </p:nvGrpSpPr>
              <p:grpSpPr>
                <a:xfrm>
                  <a:off x="5625823" y="4659182"/>
                  <a:ext cx="1166607" cy="1118443"/>
                  <a:chOff x="4964627" y="3703863"/>
                  <a:chExt cx="393594" cy="377344"/>
                </a:xfrm>
                <a:grpFill/>
              </p:grpSpPr>
              <p:sp>
                <p:nvSpPr>
                  <p:cNvPr id="151" name="Oval 1">
                    <a:extLst>
                      <a:ext uri="{FF2B5EF4-FFF2-40B4-BE49-F238E27FC236}">
                        <a16:creationId xmlns:a16="http://schemas.microsoft.com/office/drawing/2014/main" id="{2769D390-C98B-4543-9222-CEC37A0419FB}"/>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solidFill>
                    <a:srgbClr val="5EBEE4">
                      <a:lumMod val="75000"/>
                    </a:srgbClr>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52" name="Oval 1">
                    <a:extLst>
                      <a:ext uri="{FF2B5EF4-FFF2-40B4-BE49-F238E27FC236}">
                        <a16:creationId xmlns:a16="http://schemas.microsoft.com/office/drawing/2014/main" id="{9ECA9BBC-475B-47E0-8EEE-87A1AC70CE86}"/>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solidFill>
                    <a:srgbClr val="5EBEE4">
                      <a:lumMod val="75000"/>
                    </a:srgbClr>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53" name="Oval 1">
                    <a:extLst>
                      <a:ext uri="{FF2B5EF4-FFF2-40B4-BE49-F238E27FC236}">
                        <a16:creationId xmlns:a16="http://schemas.microsoft.com/office/drawing/2014/main" id="{F414987A-76A1-4CBD-AFE2-3D69308BB141}"/>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solidFill>
                    <a:srgbClr val="5EBEE4">
                      <a:lumMod val="75000"/>
                    </a:srgbClr>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54" name="Oval 1">
                    <a:extLst>
                      <a:ext uri="{FF2B5EF4-FFF2-40B4-BE49-F238E27FC236}">
                        <a16:creationId xmlns:a16="http://schemas.microsoft.com/office/drawing/2014/main" id="{464ABF28-570E-49A4-8FB4-C4F77499E236}"/>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solidFill>
                    <a:srgbClr val="5EBEE4">
                      <a:lumMod val="75000"/>
                    </a:srgbClr>
                  </a:solidFill>
                  <a:ln w="12700" cap="flat" cmpd="sng" algn="ctr">
                    <a:noFill/>
                    <a:prstDash val="solid"/>
                    <a:miter lim="800000"/>
                  </a:ln>
                  <a:effectLst/>
                </p:spPr>
                <p:txBody>
                  <a:bodyPr rtlCol="0" anchor="ct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grpSp>
            <p:sp>
              <p:nvSpPr>
                <p:cNvPr id="150" name="Block Arc 149">
                  <a:extLst>
                    <a:ext uri="{FF2B5EF4-FFF2-40B4-BE49-F238E27FC236}">
                      <a16:creationId xmlns:a16="http://schemas.microsoft.com/office/drawing/2014/main" id="{64871922-F53D-420D-BAAF-0960336CAC4F}"/>
                    </a:ext>
                  </a:extLst>
                </p:cNvPr>
                <p:cNvSpPr/>
                <p:nvPr/>
              </p:nvSpPr>
              <p:spPr>
                <a:xfrm>
                  <a:off x="4804831" y="1507285"/>
                  <a:ext cx="2843631" cy="3151586"/>
                </a:xfrm>
                <a:prstGeom prst="blockArc">
                  <a:avLst>
                    <a:gd name="adj1" fmla="val 7222187"/>
                    <a:gd name="adj2" fmla="val 3660514"/>
                    <a:gd name="adj3" fmla="val 8104"/>
                  </a:avLst>
                </a:prstGeom>
                <a:solidFill>
                  <a:srgbClr val="5EBEE4">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black"/>
                    </a:solidFill>
                    <a:effectLst/>
                    <a:uLnTx/>
                    <a:uFillTx/>
                    <a:latin typeface="Arial"/>
                    <a:ea typeface="Arial Unicode MS"/>
                    <a:cs typeface="+mn-cs"/>
                  </a:endParaRPr>
                </a:p>
              </p:txBody>
            </p:sp>
          </p:grpSp>
        </p:grpSp>
        <p:pic>
          <p:nvPicPr>
            <p:cNvPr id="17" name="Picture 1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455604" y="5621125"/>
              <a:ext cx="525060" cy="440968"/>
            </a:xfrm>
            <a:prstGeom prst="rect">
              <a:avLst/>
            </a:prstGeom>
          </p:spPr>
        </p:pic>
        <p:pic>
          <p:nvPicPr>
            <p:cNvPr id="18" name="Picture 17"/>
            <p:cNvPicPr>
              <a:picLocks noChangeAspect="1"/>
            </p:cNvPicPr>
            <p:nvPr/>
          </p:nvPicPr>
          <p:blipFill rotWithShape="1">
            <a:blip r:embed="rId16" cstate="print">
              <a:extLst>
                <a:ext uri="{BEBA8EAE-BF5A-486C-A8C5-ECC9F3942E4B}">
                  <a14:imgProps xmlns:a14="http://schemas.microsoft.com/office/drawing/2010/main">
                    <a14:imgLayer r:embed="rId17">
                      <a14:imgEffect>
                        <a14:backgroundRemoval t="9810" b="89898" l="4590" r="96191">
                          <a14:foregroundMark x1="10742" y1="55051" x2="10742" y2="55051"/>
                          <a14:foregroundMark x1="21094" y1="54026" x2="21094" y2="54026"/>
                          <a14:foregroundMark x1="14941" y1="53148" x2="14941" y2="53148"/>
                          <a14:foregroundMark x1="25000" y1="30747" x2="25000" y2="30747"/>
                          <a14:foregroundMark x1="21777" y1="28990" x2="21777" y2="28990"/>
                          <a14:foregroundMark x1="17676" y1="27818" x2="17676" y2="27818"/>
                          <a14:foregroundMark x1="14551" y1="29136" x2="14551" y2="29136"/>
                          <a14:foregroundMark x1="44727" y1="29429" x2="44727" y2="29429"/>
                          <a14:foregroundMark x1="48730" y1="28404" x2="48730" y2="28404"/>
                          <a14:foregroundMark x1="53027" y1="28404" x2="53027" y2="28404"/>
                          <a14:foregroundMark x1="79492" y1="31625" x2="79492" y2="31625"/>
                          <a14:foregroundMark x1="81641" y1="28258" x2="81641" y2="28258"/>
                          <a14:foregroundMark x1="74512" y1="44070" x2="74512" y2="44070"/>
                          <a14:foregroundMark x1="78418" y1="46706" x2="78418" y2="46706"/>
                          <a14:foregroundMark x1="78711" y1="45681" x2="78711" y2="45681"/>
                          <a14:foregroundMark x1="79199" y1="52562" x2="79199" y2="52562"/>
                          <a14:foregroundMark x1="78027" y1="58858" x2="78027" y2="58858"/>
                          <a14:foregroundMark x1="74316" y1="62518" x2="74316" y2="62518"/>
                          <a14:foregroundMark x1="75293" y1="65447" x2="75293" y2="65447"/>
                          <a14:foregroundMark x1="81445" y1="63104" x2="81445" y2="63104"/>
                          <a14:foregroundMark x1="83203" y1="58712" x2="83203" y2="58712"/>
                          <a14:foregroundMark x1="80664" y1="50659" x2="80664" y2="50659"/>
                          <a14:foregroundMark x1="81934" y1="46706" x2="81934" y2="46706"/>
                          <a14:foregroundMark x1="81250" y1="42606" x2="81250" y2="42606"/>
                          <a14:foregroundMark x1="81152" y1="41874" x2="81152" y2="41874"/>
                          <a14:foregroundMark x1="82813" y1="51245" x2="82813" y2="51245"/>
                          <a14:foregroundMark x1="82813" y1="51098" x2="82813" y2="51098"/>
                          <a14:foregroundMark x1="83887" y1="54612" x2="83887" y2="54612"/>
                          <a14:foregroundMark x1="85645" y1="56955" x2="85645" y2="56955"/>
                          <a14:foregroundMark x1="76758" y1="62079" x2="76758" y2="62079"/>
                          <a14:foregroundMark x1="22266" y1="49341" x2="22266" y2="49341"/>
                          <a14:foregroundMark x1="22070" y1="43631" x2="22070" y2="43631"/>
                          <a14:foregroundMark x1="19434" y1="39385" x2="19434" y2="39385"/>
                          <a14:foregroundMark x1="14844" y1="42753" x2="14844" y2="42753"/>
                          <a14:foregroundMark x1="15527" y1="45681" x2="15527" y2="45681"/>
                          <a14:foregroundMark x1="15137" y1="48316" x2="15137" y2="48316"/>
                          <a14:foregroundMark x1="13965" y1="51245" x2="13965" y2="51245"/>
                          <a14:foregroundMark x1="20020" y1="53587" x2="20020" y2="53587"/>
                          <a14:foregroundMark x1="23633" y1="56369" x2="23633" y2="56369"/>
                          <a14:foregroundMark x1="24316" y1="60322" x2="24316" y2="60322"/>
                          <a14:foregroundMark x1="16016" y1="62958" x2="16016" y2="62958"/>
                          <a14:foregroundMark x1="10742" y1="48316" x2="10742" y2="48316"/>
                          <a14:foregroundMark x1="12695" y1="39385" x2="12695" y2="39385"/>
                          <a14:foregroundMark x1="17285" y1="38946" x2="17285" y2="38946"/>
                          <a14:foregroundMark x1="23633" y1="40117" x2="23633" y2="40117"/>
                          <a14:foregroundMark x1="26465" y1="40117" x2="26465" y2="40117"/>
                          <a14:foregroundMark x1="28809" y1="38067" x2="20313" y2="56662"/>
                          <a14:foregroundMark x1="8984" y1="38507" x2="25488" y2="59736"/>
                          <a14:foregroundMark x1="73276" y1="38655" x2="73276" y2="38655"/>
                          <a14:foregroundMark x1="74425" y1="39496" x2="87069" y2="67647"/>
                        </a14:backgroundRemoval>
                      </a14:imgEffect>
                    </a14:imgLayer>
                  </a14:imgProps>
                </a:ext>
                <a:ext uri="{28A0092B-C50C-407E-A947-70E740481C1C}">
                  <a14:useLocalDpi xmlns:a14="http://schemas.microsoft.com/office/drawing/2010/main" val="0"/>
                </a:ext>
              </a:extLst>
            </a:blip>
            <a:srcRect l="64661"/>
            <a:stretch/>
          </p:blipFill>
          <p:spPr>
            <a:xfrm>
              <a:off x="5852612" y="5839270"/>
              <a:ext cx="538972" cy="1017237"/>
            </a:xfrm>
            <a:prstGeom prst="rect">
              <a:avLst/>
            </a:prstGeom>
          </p:spPr>
        </p:pic>
        <p:pic>
          <p:nvPicPr>
            <p:cNvPr id="155" name="Picture 154"/>
            <p:cNvPicPr>
              <a:picLocks noChangeAspect="1"/>
            </p:cNvPicPr>
            <p:nvPr/>
          </p:nvPicPr>
          <p:blipFill rotWithShape="1">
            <a:blip r:embed="rId18" cstate="print">
              <a:extLst>
                <a:ext uri="{BEBA8EAE-BF5A-486C-A8C5-ECC9F3942E4B}">
                  <a14:imgProps xmlns:a14="http://schemas.microsoft.com/office/drawing/2010/main">
                    <a14:imgLayer r:embed="rId17">
                      <a14:imgEffect>
                        <a14:backgroundRemoval t="9810" b="89898" l="4590" r="96191">
                          <a14:foregroundMark x1="10742" y1="55051" x2="10742" y2="55051"/>
                          <a14:foregroundMark x1="21094" y1="54026" x2="21094" y2="54026"/>
                          <a14:foregroundMark x1="14941" y1="53148" x2="14941" y2="53148"/>
                          <a14:foregroundMark x1="25000" y1="30747" x2="25000" y2="30747"/>
                          <a14:foregroundMark x1="21777" y1="28990" x2="21777" y2="28990"/>
                          <a14:foregroundMark x1="17676" y1="27818" x2="17676" y2="27818"/>
                          <a14:foregroundMark x1="14551" y1="29136" x2="14551" y2="29136"/>
                          <a14:foregroundMark x1="44727" y1="29429" x2="44727" y2="29429"/>
                          <a14:foregroundMark x1="48730" y1="28404" x2="48730" y2="28404"/>
                          <a14:foregroundMark x1="53027" y1="28404" x2="53027" y2="28404"/>
                          <a14:foregroundMark x1="79492" y1="31625" x2="79492" y2="31625"/>
                          <a14:foregroundMark x1="81641" y1="28258" x2="81641" y2="28258"/>
                          <a14:foregroundMark x1="74512" y1="44070" x2="74512" y2="44070"/>
                          <a14:foregroundMark x1="78418" y1="46706" x2="78418" y2="46706"/>
                          <a14:foregroundMark x1="78711" y1="45681" x2="78711" y2="45681"/>
                          <a14:foregroundMark x1="79199" y1="52562" x2="79199" y2="52562"/>
                          <a14:foregroundMark x1="78027" y1="58858" x2="78027" y2="58858"/>
                          <a14:foregroundMark x1="74316" y1="62518" x2="74316" y2="62518"/>
                          <a14:foregroundMark x1="75293" y1="65447" x2="75293" y2="65447"/>
                          <a14:foregroundMark x1="81445" y1="63104" x2="81445" y2="63104"/>
                          <a14:foregroundMark x1="83203" y1="58712" x2="83203" y2="58712"/>
                          <a14:foregroundMark x1="80664" y1="50659" x2="80664" y2="50659"/>
                          <a14:foregroundMark x1="81934" y1="46706" x2="81934" y2="46706"/>
                          <a14:foregroundMark x1="81250" y1="42606" x2="81250" y2="42606"/>
                          <a14:foregroundMark x1="81152" y1="41874" x2="81152" y2="41874"/>
                          <a14:foregroundMark x1="82813" y1="51245" x2="82813" y2="51245"/>
                          <a14:foregroundMark x1="82813" y1="51098" x2="82813" y2="51098"/>
                          <a14:foregroundMark x1="83887" y1="54612" x2="83887" y2="54612"/>
                          <a14:foregroundMark x1="85645" y1="56955" x2="85645" y2="56955"/>
                          <a14:foregroundMark x1="76758" y1="62079" x2="76758" y2="62079"/>
                          <a14:foregroundMark x1="22266" y1="49341" x2="22266" y2="49341"/>
                          <a14:foregroundMark x1="22070" y1="43631" x2="22070" y2="43631"/>
                          <a14:foregroundMark x1="19434" y1="39385" x2="19434" y2="39385"/>
                          <a14:foregroundMark x1="14844" y1="42753" x2="14844" y2="42753"/>
                          <a14:foregroundMark x1="15527" y1="45681" x2="15527" y2="45681"/>
                          <a14:foregroundMark x1="15137" y1="48316" x2="15137" y2="48316"/>
                          <a14:foregroundMark x1="13965" y1="51245" x2="13965" y2="51245"/>
                          <a14:foregroundMark x1="20020" y1="53587" x2="20020" y2="53587"/>
                          <a14:foregroundMark x1="23633" y1="56369" x2="23633" y2="56369"/>
                          <a14:foregroundMark x1="24316" y1="60322" x2="24316" y2="60322"/>
                          <a14:foregroundMark x1="16016" y1="62958" x2="16016" y2="62958"/>
                          <a14:foregroundMark x1="10742" y1="48316" x2="10742" y2="48316"/>
                          <a14:foregroundMark x1="12695" y1="39385" x2="12695" y2="39385"/>
                          <a14:foregroundMark x1="17285" y1="38946" x2="17285" y2="38946"/>
                          <a14:foregroundMark x1="23633" y1="40117" x2="23633" y2="40117"/>
                          <a14:foregroundMark x1="26465" y1="40117" x2="26465" y2="40117"/>
                          <a14:foregroundMark x1="28809" y1="38067" x2="20313" y2="56662"/>
                          <a14:foregroundMark x1="8984" y1="38507" x2="25488" y2="59736"/>
                        </a14:backgroundRemoval>
                      </a14:imgEffect>
                    </a14:imgLayer>
                  </a14:imgProps>
                </a:ext>
                <a:ext uri="{28A0092B-C50C-407E-A947-70E740481C1C}">
                  <a14:useLocalDpi xmlns:a14="http://schemas.microsoft.com/office/drawing/2010/main" val="0"/>
                </a:ext>
              </a:extLst>
            </a:blip>
            <a:srcRect r="64338"/>
            <a:stretch/>
          </p:blipFill>
          <p:spPr>
            <a:xfrm>
              <a:off x="5384247" y="5832624"/>
              <a:ext cx="543879" cy="1017237"/>
            </a:xfrm>
            <a:prstGeom prst="rect">
              <a:avLst/>
            </a:prstGeom>
          </p:spPr>
        </p:pic>
        <p:pic>
          <p:nvPicPr>
            <p:cNvPr id="156" name="Picture 155"/>
            <p:cNvPicPr>
              <a:picLocks noChangeAspect="1"/>
            </p:cNvPicPr>
            <p:nvPr/>
          </p:nvPicPr>
          <p:blipFill rotWithShape="1">
            <a:blip r:embed="rId19" cstate="print">
              <a:extLst>
                <a:ext uri="{BEBA8EAE-BF5A-486C-A8C5-ECC9F3942E4B}">
                  <a14:imgProps xmlns:a14="http://schemas.microsoft.com/office/drawing/2010/main">
                    <a14:imgLayer r:embed="rId17">
                      <a14:imgEffect>
                        <a14:backgroundRemoval t="9810" b="89898" l="4590" r="96191">
                          <a14:foregroundMark x1="10742" y1="55051" x2="10742" y2="55051"/>
                          <a14:foregroundMark x1="21094" y1="54026" x2="21094" y2="54026"/>
                          <a14:foregroundMark x1="14941" y1="53148" x2="14941" y2="53148"/>
                          <a14:foregroundMark x1="25000" y1="30747" x2="25000" y2="30747"/>
                          <a14:foregroundMark x1="21777" y1="28990" x2="21777" y2="28990"/>
                          <a14:foregroundMark x1="17676" y1="27818" x2="17676" y2="27818"/>
                          <a14:foregroundMark x1="14551" y1="29136" x2="14551" y2="29136"/>
                          <a14:foregroundMark x1="44727" y1="29429" x2="44727" y2="29429"/>
                          <a14:foregroundMark x1="48730" y1="28404" x2="48730" y2="28404"/>
                          <a14:foregroundMark x1="53027" y1="28404" x2="53027" y2="28404"/>
                          <a14:foregroundMark x1="79492" y1="31625" x2="79492" y2="31625"/>
                          <a14:foregroundMark x1="81641" y1="28258" x2="81641" y2="28258"/>
                          <a14:foregroundMark x1="74512" y1="44070" x2="74512" y2="44070"/>
                          <a14:foregroundMark x1="78418" y1="46706" x2="78418" y2="46706"/>
                          <a14:foregroundMark x1="78711" y1="45681" x2="78711" y2="45681"/>
                          <a14:foregroundMark x1="79199" y1="52562" x2="79199" y2="52562"/>
                          <a14:foregroundMark x1="78027" y1="58858" x2="78027" y2="58858"/>
                          <a14:foregroundMark x1="74316" y1="62518" x2="74316" y2="62518"/>
                          <a14:foregroundMark x1="75293" y1="65447" x2="75293" y2="65447"/>
                          <a14:foregroundMark x1="81445" y1="63104" x2="81445" y2="63104"/>
                          <a14:foregroundMark x1="83203" y1="58712" x2="83203" y2="58712"/>
                          <a14:foregroundMark x1="80664" y1="50659" x2="80664" y2="50659"/>
                          <a14:foregroundMark x1="81934" y1="46706" x2="81934" y2="46706"/>
                          <a14:foregroundMark x1="81250" y1="42606" x2="81250" y2="42606"/>
                          <a14:foregroundMark x1="81152" y1="41874" x2="81152" y2="41874"/>
                          <a14:foregroundMark x1="82813" y1="51245" x2="82813" y2="51245"/>
                          <a14:foregroundMark x1="82813" y1="51098" x2="82813" y2="51098"/>
                          <a14:foregroundMark x1="83887" y1="54612" x2="83887" y2="54612"/>
                          <a14:foregroundMark x1="85645" y1="56955" x2="85645" y2="56955"/>
                          <a14:foregroundMark x1="76758" y1="62079" x2="76758" y2="62079"/>
                          <a14:foregroundMark x1="22266" y1="49341" x2="22266" y2="49341"/>
                          <a14:foregroundMark x1="22070" y1="43631" x2="22070" y2="43631"/>
                          <a14:foregroundMark x1="19434" y1="39385" x2="19434" y2="39385"/>
                          <a14:foregroundMark x1="14844" y1="42753" x2="14844" y2="42753"/>
                          <a14:foregroundMark x1="15527" y1="45681" x2="15527" y2="45681"/>
                          <a14:foregroundMark x1="15137" y1="48316" x2="15137" y2="48316"/>
                          <a14:foregroundMark x1="13965" y1="51245" x2="13965" y2="51245"/>
                          <a14:foregroundMark x1="20020" y1="53587" x2="20020" y2="53587"/>
                          <a14:foregroundMark x1="23633" y1="56369" x2="23633" y2="56369"/>
                          <a14:foregroundMark x1="24316" y1="60322" x2="24316" y2="60322"/>
                          <a14:foregroundMark x1="16016" y1="62958" x2="16016" y2="62958"/>
                          <a14:foregroundMark x1="10742" y1="48316" x2="10742" y2="48316"/>
                          <a14:foregroundMark x1="12695" y1="39385" x2="12695" y2="39385"/>
                          <a14:foregroundMark x1="17285" y1="38946" x2="17285" y2="38946"/>
                          <a14:foregroundMark x1="23633" y1="40117" x2="23633" y2="40117"/>
                          <a14:foregroundMark x1="26465" y1="40117" x2="26465" y2="40117"/>
                          <a14:foregroundMark x1="28809" y1="38067" x2="20313" y2="56662"/>
                          <a14:foregroundMark x1="8984" y1="38507" x2="25488" y2="59736"/>
                          <a14:foregroundMark x1="41954" y1="38655" x2="56322" y2="65966"/>
                        </a14:backgroundRemoval>
                      </a14:imgEffect>
                    </a14:imgLayer>
                  </a14:imgProps>
                </a:ext>
                <a:ext uri="{28A0092B-C50C-407E-A947-70E740481C1C}">
                  <a14:useLocalDpi xmlns:a14="http://schemas.microsoft.com/office/drawing/2010/main" val="0"/>
                </a:ext>
              </a:extLst>
            </a:blip>
            <a:srcRect l="34341" r="34598"/>
            <a:stretch/>
          </p:blipFill>
          <p:spPr>
            <a:xfrm>
              <a:off x="5948469" y="5324005"/>
              <a:ext cx="473726" cy="1017237"/>
            </a:xfrm>
            <a:prstGeom prst="rect">
              <a:avLst/>
            </a:prstGeom>
          </p:spPr>
        </p:pic>
      </p:grpSp>
    </p:spTree>
    <p:extLst>
      <p:ext uri="{BB962C8B-B14F-4D97-AF65-F5344CB8AC3E}">
        <p14:creationId xmlns:p14="http://schemas.microsoft.com/office/powerpoint/2010/main" val="3100987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1078" y="269876"/>
            <a:ext cx="4806043" cy="736600"/>
          </a:xfrm>
        </p:spPr>
        <p:txBody>
          <a:bodyPr>
            <a:normAutofit fontScale="90000"/>
          </a:bodyPr>
          <a:lstStyle/>
          <a:p>
            <a:pPr algn="ctr" rtl="1"/>
            <a:r>
              <a:rPr lang="he-IL" sz="5400" b="1" dirty="0" smtClean="0">
                <a:solidFill>
                  <a:schemeClr val="accent1">
                    <a:lumMod val="50000"/>
                  </a:schemeClr>
                </a:solidFill>
                <a:latin typeface="+mn-lt"/>
                <a:ea typeface="+mn-ea"/>
                <a:cs typeface="+mn-cs"/>
              </a:rPr>
              <a:t>מסקנות</a:t>
            </a:r>
            <a:endParaRPr lang="en-US" sz="5400" b="1" dirty="0">
              <a:solidFill>
                <a:schemeClr val="accent1">
                  <a:lumMod val="50000"/>
                </a:schemeClr>
              </a:solidFill>
              <a:latin typeface="+mn-lt"/>
              <a:ea typeface="+mn-ea"/>
              <a:cs typeface="+mn-cs"/>
            </a:endParaRPr>
          </a:p>
        </p:txBody>
      </p:sp>
      <p:cxnSp>
        <p:nvCxnSpPr>
          <p:cNvPr id="4" name="Straight Connector 3"/>
          <p:cNvCxnSpPr/>
          <p:nvPr/>
        </p:nvCxnSpPr>
        <p:spPr>
          <a:xfrm>
            <a:off x="1193800" y="1054100"/>
            <a:ext cx="98806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05831" y="1745026"/>
            <a:ext cx="10168569" cy="5493812"/>
          </a:xfrm>
          <a:prstGeom prst="rect">
            <a:avLst/>
          </a:prstGeom>
          <a:noFill/>
        </p:spPr>
        <p:txBody>
          <a:bodyPr wrap="square" rtlCol="0">
            <a:spAutoFit/>
          </a:bodyPr>
          <a:lstStyle/>
          <a:p>
            <a:pPr marL="285750" indent="-285750" algn="r" rtl="1">
              <a:lnSpc>
                <a:spcPct val="150000"/>
              </a:lnSpc>
              <a:buFont typeface="Wingdings" panose="05000000000000000000" pitchFamily="2" charset="2"/>
              <a:buChar char="ü"/>
            </a:pPr>
            <a:r>
              <a:rPr lang="he-IL" dirty="0" smtClean="0"/>
              <a:t>המערכת משיגה את מטרתה</a:t>
            </a:r>
          </a:p>
          <a:p>
            <a:pPr marL="742950" lvl="1" indent="-285750" algn="r" rtl="1">
              <a:lnSpc>
                <a:spcPct val="150000"/>
              </a:lnSpc>
              <a:buFont typeface="Arial" panose="020B0604020202020204" pitchFamily="34" charset="0"/>
              <a:buChar char="•"/>
            </a:pPr>
            <a:r>
              <a:rPr lang="he-IL" dirty="0" smtClean="0"/>
              <a:t>המערכת מוצאת פתרון אוטומטי </a:t>
            </a:r>
          </a:p>
          <a:p>
            <a:pPr marL="742950" lvl="1" indent="-285750" algn="r" rtl="1">
              <a:lnSpc>
                <a:spcPct val="150000"/>
              </a:lnSpc>
              <a:buFont typeface="Arial" panose="020B0604020202020204" pitchFamily="34" charset="0"/>
              <a:buChar char="•"/>
            </a:pPr>
            <a:r>
              <a:rPr lang="he-IL" dirty="0" smtClean="0"/>
              <a:t>מס' ה</a:t>
            </a:r>
            <a:r>
              <a:rPr lang="en-US" dirty="0" smtClean="0"/>
              <a:t>legs</a:t>
            </a:r>
            <a:r>
              <a:rPr lang="he-IL" dirty="0" smtClean="0"/>
              <a:t> בפתרון הוא לכל היותר כמס'</a:t>
            </a:r>
            <a:r>
              <a:rPr lang="en-US" dirty="0" smtClean="0"/>
              <a:t> </a:t>
            </a:r>
            <a:r>
              <a:rPr lang="he-IL" dirty="0" smtClean="0"/>
              <a:t>ה</a:t>
            </a:r>
            <a:r>
              <a:rPr lang="en-US" dirty="0" smtClean="0"/>
              <a:t>Targets</a:t>
            </a:r>
            <a:endParaRPr lang="he-IL" dirty="0" smtClean="0"/>
          </a:p>
          <a:p>
            <a:pPr marL="285750" indent="-285750" algn="r" rtl="1">
              <a:lnSpc>
                <a:spcPct val="150000"/>
              </a:lnSpc>
              <a:buFont typeface="Wingdings" panose="05000000000000000000" pitchFamily="2" charset="2"/>
              <a:buChar char="ü"/>
            </a:pPr>
            <a:r>
              <a:rPr lang="he-IL" dirty="0" smtClean="0"/>
              <a:t> הרנדומאליות לעיתים רחוקות גורמת למצב שנגיע לפתרון טריוויאלי </a:t>
            </a:r>
          </a:p>
          <a:p>
            <a:pPr marL="742950" lvl="1" indent="-285750" algn="r" rtl="1">
              <a:lnSpc>
                <a:spcPct val="150000"/>
              </a:lnSpc>
              <a:buFont typeface="Arial" panose="020B0604020202020204" pitchFamily="34" charset="0"/>
              <a:buChar char="•"/>
            </a:pPr>
            <a:r>
              <a:rPr lang="he-IL" dirty="0" smtClean="0"/>
              <a:t> לכל מטרה נתיב טיסה.</a:t>
            </a:r>
          </a:p>
          <a:p>
            <a:pPr marL="285750" indent="-285750" algn="r" rtl="1">
              <a:lnSpc>
                <a:spcPct val="150000"/>
              </a:lnSpc>
              <a:buFont typeface="Wingdings" panose="05000000000000000000" pitchFamily="2" charset="2"/>
              <a:buChar char="ü"/>
            </a:pPr>
            <a:r>
              <a:rPr lang="he-IL" dirty="0" smtClean="0"/>
              <a:t>ביצועי זמן</a:t>
            </a:r>
          </a:p>
          <a:p>
            <a:pPr marL="742950" lvl="1" indent="-285750" algn="r" rtl="1">
              <a:lnSpc>
                <a:spcPct val="150000"/>
              </a:lnSpc>
              <a:buFont typeface="Arial" panose="020B0604020202020204" pitchFamily="34" charset="0"/>
              <a:buChar char="•"/>
            </a:pPr>
            <a:r>
              <a:rPr lang="he-IL" dirty="0" smtClean="0"/>
              <a:t>שיוך מטרה לנתיב טיסה ספציפי לעיתים אינו רלוונטי כלל מכיוון שייתכן שטווח המרחקים גדול מידי /טווח זוויות גדול ובגלל שהאלגוריתם נכנס ל</a:t>
            </a:r>
            <a:r>
              <a:rPr lang="en-US" dirty="0" smtClean="0"/>
              <a:t>loop</a:t>
            </a:r>
            <a:r>
              <a:rPr lang="he-IL" dirty="0" smtClean="0"/>
              <a:t> עד אשר מזהה אותו זמן החישוב ארוך מהמצופה.</a:t>
            </a:r>
          </a:p>
          <a:p>
            <a:pPr lvl="2" algn="r" rtl="1">
              <a:lnSpc>
                <a:spcPct val="150000"/>
              </a:lnSpc>
            </a:pPr>
            <a:endParaRPr lang="he-IL" dirty="0"/>
          </a:p>
          <a:p>
            <a:pPr marL="1200150" lvl="2" indent="-285750" algn="r" rtl="1">
              <a:lnSpc>
                <a:spcPct val="150000"/>
              </a:lnSpc>
              <a:buFont typeface="Arial" panose="020B0604020202020204" pitchFamily="34" charset="0"/>
              <a:buChar char="•"/>
            </a:pPr>
            <a:endParaRPr lang="he-IL" dirty="0"/>
          </a:p>
          <a:p>
            <a:pPr lvl="2" algn="r" rtl="1">
              <a:lnSpc>
                <a:spcPct val="150000"/>
              </a:lnSpc>
            </a:pPr>
            <a:endParaRPr lang="he-IL" dirty="0" smtClean="0"/>
          </a:p>
          <a:p>
            <a:pPr lvl="2" algn="r" rtl="1">
              <a:lnSpc>
                <a:spcPct val="150000"/>
              </a:lnSpc>
            </a:pPr>
            <a:endParaRPr lang="he-IL" dirty="0" smtClean="0"/>
          </a:p>
          <a:p>
            <a:pPr marL="546100" lvl="2" indent="368300" algn="r" rtl="1">
              <a:lnSpc>
                <a:spcPct val="150000"/>
              </a:lnSpc>
              <a:buFont typeface="Arial" panose="020B0604020202020204" pitchFamily="34" charset="0"/>
              <a:buChar char="•"/>
            </a:pPr>
            <a:endParaRPr lang="he-IL" dirty="0" smtClean="0"/>
          </a:p>
        </p:txBody>
      </p:sp>
    </p:spTree>
    <p:extLst>
      <p:ext uri="{BB962C8B-B14F-4D97-AF65-F5344CB8AC3E}">
        <p14:creationId xmlns:p14="http://schemas.microsoft.com/office/powerpoint/2010/main" val="2670857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1078" y="269876"/>
            <a:ext cx="4806043" cy="736600"/>
          </a:xfrm>
        </p:spPr>
        <p:txBody>
          <a:bodyPr>
            <a:normAutofit fontScale="90000"/>
          </a:bodyPr>
          <a:lstStyle/>
          <a:p>
            <a:pPr algn="ctr" rtl="1"/>
            <a:r>
              <a:rPr lang="he-IL" sz="5400" b="1" dirty="0" smtClean="0">
                <a:solidFill>
                  <a:schemeClr val="accent1">
                    <a:lumMod val="50000"/>
                  </a:schemeClr>
                </a:solidFill>
                <a:latin typeface="+mn-lt"/>
                <a:ea typeface="+mn-ea"/>
                <a:cs typeface="+mn-cs"/>
              </a:rPr>
              <a:t>פיתוח עתידי</a:t>
            </a:r>
            <a:endParaRPr lang="en-US" sz="5400" b="1" dirty="0">
              <a:solidFill>
                <a:schemeClr val="accent1">
                  <a:lumMod val="50000"/>
                </a:schemeClr>
              </a:solidFill>
              <a:latin typeface="+mn-lt"/>
              <a:ea typeface="+mn-ea"/>
              <a:cs typeface="+mn-cs"/>
            </a:endParaRPr>
          </a:p>
        </p:txBody>
      </p:sp>
      <p:cxnSp>
        <p:nvCxnSpPr>
          <p:cNvPr id="4" name="Straight Connector 3"/>
          <p:cNvCxnSpPr/>
          <p:nvPr/>
        </p:nvCxnSpPr>
        <p:spPr>
          <a:xfrm>
            <a:off x="1193800" y="1054100"/>
            <a:ext cx="98806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00125" y="1543050"/>
            <a:ext cx="9725025" cy="1477328"/>
          </a:xfrm>
          <a:prstGeom prst="rect">
            <a:avLst/>
          </a:prstGeom>
          <a:noFill/>
        </p:spPr>
        <p:txBody>
          <a:bodyPr wrap="square" rtlCol="0">
            <a:spAutoFit/>
          </a:bodyPr>
          <a:lstStyle/>
          <a:p>
            <a:pPr algn="r" rtl="1"/>
            <a:r>
              <a:rPr lang="he-IL" dirty="0" smtClean="0"/>
              <a:t>ביצוע </a:t>
            </a:r>
            <a:r>
              <a:rPr lang="en-US" dirty="0" smtClean="0"/>
              <a:t>clustering</a:t>
            </a:r>
            <a:r>
              <a:rPr lang="he-IL" dirty="0" smtClean="0"/>
              <a:t> </a:t>
            </a:r>
          </a:p>
          <a:p>
            <a:pPr marL="285750" indent="-285750" algn="r" rtl="1">
              <a:buFontTx/>
              <a:buChar char="-"/>
            </a:pPr>
            <a:r>
              <a:rPr lang="he-IL" dirty="0" smtClean="0"/>
              <a:t>נחלק את המטרות לקבוצות שקרובות עפ"י מרחק מסוים (אלגוריתם </a:t>
            </a:r>
            <a:r>
              <a:rPr lang="en-US" dirty="0"/>
              <a:t>Agglomerative </a:t>
            </a:r>
            <a:r>
              <a:rPr lang="en-US" dirty="0" smtClean="0"/>
              <a:t>Clustering</a:t>
            </a:r>
            <a:r>
              <a:rPr lang="he-IL" dirty="0" smtClean="0"/>
              <a:t> ) </a:t>
            </a:r>
          </a:p>
          <a:p>
            <a:pPr marL="285750" indent="-285750" algn="r" rtl="1">
              <a:buFontTx/>
              <a:buChar char="-"/>
            </a:pPr>
            <a:r>
              <a:rPr lang="he-IL" dirty="0" smtClean="0"/>
              <a:t>עבור כל </a:t>
            </a:r>
            <a:r>
              <a:rPr lang="en-US" dirty="0" smtClean="0"/>
              <a:t>cluster</a:t>
            </a:r>
            <a:r>
              <a:rPr lang="he-IL" dirty="0" smtClean="0"/>
              <a:t> נקרא לאלגוריתם לחישוב המשימה שיתבצע בצורה מקבילית.</a:t>
            </a:r>
          </a:p>
          <a:p>
            <a:pPr marL="285750" indent="-285750" algn="r" rtl="1">
              <a:buFontTx/>
              <a:buChar char="-"/>
            </a:pPr>
            <a:r>
              <a:rPr lang="he-IL" dirty="0" smtClean="0"/>
              <a:t>אומנם לא נגיע למספר מינימאלי של נתיבי טיסה (מכיוון שיהיו כמה קבוצות) אך ביצוע הזמנים שחשובים יותר עבור פרויקט זה ישתפרו.</a:t>
            </a:r>
            <a:endParaRPr lang="en-US" dirty="0"/>
          </a:p>
        </p:txBody>
      </p:sp>
    </p:spTree>
    <p:extLst>
      <p:ext uri="{BB962C8B-B14F-4D97-AF65-F5344CB8AC3E}">
        <p14:creationId xmlns:p14="http://schemas.microsoft.com/office/powerpoint/2010/main" val="1728948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Oval 128"/>
          <p:cNvSpPr/>
          <p:nvPr/>
        </p:nvSpPr>
        <p:spPr>
          <a:xfrm>
            <a:off x="8962221" y="2286254"/>
            <a:ext cx="835164" cy="80216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p:cNvGrpSpPr/>
          <p:nvPr/>
        </p:nvGrpSpPr>
        <p:grpSpPr>
          <a:xfrm>
            <a:off x="8970776" y="688275"/>
            <a:ext cx="3878449" cy="5370522"/>
            <a:chOff x="8970776" y="373950"/>
            <a:chExt cx="3878449" cy="5370522"/>
          </a:xfrm>
        </p:grpSpPr>
        <p:grpSp>
          <p:nvGrpSpPr>
            <p:cNvPr id="111" name="Group 110"/>
            <p:cNvGrpSpPr/>
            <p:nvPr/>
          </p:nvGrpSpPr>
          <p:grpSpPr>
            <a:xfrm flipH="1">
              <a:off x="8970776" y="373950"/>
              <a:ext cx="3878449" cy="5370522"/>
              <a:chOff x="-619125" y="508573"/>
              <a:chExt cx="3657569" cy="5200961"/>
            </a:xfrm>
          </p:grpSpPr>
          <p:sp>
            <p:nvSpPr>
              <p:cNvPr id="104" name="Oval 103"/>
              <p:cNvSpPr/>
              <p:nvPr/>
            </p:nvSpPr>
            <p:spPr>
              <a:xfrm>
                <a:off x="2196039" y="508573"/>
                <a:ext cx="820404" cy="779700"/>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99"/>
              <p:cNvGrpSpPr/>
              <p:nvPr/>
            </p:nvGrpSpPr>
            <p:grpSpPr>
              <a:xfrm>
                <a:off x="-619125" y="569397"/>
                <a:ext cx="3657569" cy="5140137"/>
                <a:chOff x="1524000" y="-58037"/>
                <a:chExt cx="3657569" cy="5140137"/>
              </a:xfrm>
            </p:grpSpPr>
            <p:grpSp>
              <p:nvGrpSpPr>
                <p:cNvPr id="99" name="Group 98"/>
                <p:cNvGrpSpPr/>
                <p:nvPr/>
              </p:nvGrpSpPr>
              <p:grpSpPr>
                <a:xfrm>
                  <a:off x="1524000" y="-58037"/>
                  <a:ext cx="3657569" cy="5140137"/>
                  <a:chOff x="1552575" y="-96137"/>
                  <a:chExt cx="3657569" cy="5140137"/>
                </a:xfrm>
              </p:grpSpPr>
              <p:sp>
                <p:nvSpPr>
                  <p:cNvPr id="71" name="Oval 70"/>
                  <p:cNvSpPr/>
                  <p:nvPr/>
                </p:nvSpPr>
                <p:spPr>
                  <a:xfrm>
                    <a:off x="4436843" y="4241850"/>
                    <a:ext cx="771465" cy="8021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p:cNvGrpSpPr/>
                  <p:nvPr/>
                </p:nvGrpSpPr>
                <p:grpSpPr>
                  <a:xfrm>
                    <a:off x="1552575" y="-96137"/>
                    <a:ext cx="3657569" cy="5058718"/>
                    <a:chOff x="1581150" y="-61887"/>
                    <a:chExt cx="3657569" cy="5058718"/>
                  </a:xfrm>
                </p:grpSpPr>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0127" y="-61887"/>
                      <a:ext cx="572778" cy="625286"/>
                    </a:xfrm>
                    <a:prstGeom prst="rect">
                      <a:avLst/>
                    </a:prstGeom>
                  </p:spPr>
                </p:pic>
                <p:grpSp>
                  <p:nvGrpSpPr>
                    <p:cNvPr id="91" name="Group 90"/>
                    <p:cNvGrpSpPr/>
                    <p:nvPr/>
                  </p:nvGrpSpPr>
                  <p:grpSpPr>
                    <a:xfrm>
                      <a:off x="1581150" y="542805"/>
                      <a:ext cx="3657569" cy="4454026"/>
                      <a:chOff x="1581150" y="542805"/>
                      <a:chExt cx="3657569" cy="4454026"/>
                    </a:xfrm>
                  </p:grpSpPr>
                  <p:grpSp>
                    <p:nvGrpSpPr>
                      <p:cNvPr id="61" name="Group 60"/>
                      <p:cNvGrpSpPr/>
                      <p:nvPr/>
                    </p:nvGrpSpPr>
                    <p:grpSpPr>
                      <a:xfrm>
                        <a:off x="2946497" y="542805"/>
                        <a:ext cx="2292222" cy="3850765"/>
                        <a:chOff x="2975072" y="584013"/>
                        <a:chExt cx="2292222" cy="3850765"/>
                      </a:xfrm>
                    </p:grpSpPr>
                    <p:grpSp>
                      <p:nvGrpSpPr>
                        <p:cNvPr id="47" name="Group 46"/>
                        <p:cNvGrpSpPr/>
                        <p:nvPr/>
                      </p:nvGrpSpPr>
                      <p:grpSpPr>
                        <a:xfrm>
                          <a:off x="2975072" y="584013"/>
                          <a:ext cx="1631895" cy="3850765"/>
                          <a:chOff x="3558202" y="862548"/>
                          <a:chExt cx="1348513" cy="3265841"/>
                        </a:xfrm>
                      </p:grpSpPr>
                      <p:cxnSp>
                        <p:nvCxnSpPr>
                          <p:cNvPr id="6" name="Straight Connector 5"/>
                          <p:cNvCxnSpPr/>
                          <p:nvPr/>
                        </p:nvCxnSpPr>
                        <p:spPr>
                          <a:xfrm flipV="1">
                            <a:off x="3795724" y="2017885"/>
                            <a:ext cx="1019193" cy="310504"/>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11" name="Straight Connector 10"/>
                          <p:cNvCxnSpPr>
                            <a:endCxn id="54" idx="2"/>
                          </p:cNvCxnSpPr>
                          <p:nvPr/>
                        </p:nvCxnSpPr>
                        <p:spPr>
                          <a:xfrm>
                            <a:off x="3795726" y="2856370"/>
                            <a:ext cx="986156" cy="23858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13" name="Straight Connector 12"/>
                          <p:cNvCxnSpPr>
                            <a:endCxn id="71" idx="1"/>
                          </p:cNvCxnSpPr>
                          <p:nvPr/>
                        </p:nvCxnSpPr>
                        <p:spPr>
                          <a:xfrm>
                            <a:off x="3664032" y="3024082"/>
                            <a:ext cx="1242683" cy="1104307"/>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27" name="Straight Connector 26"/>
                          <p:cNvCxnSpPr>
                            <a:stCxn id="104" idx="3"/>
                          </p:cNvCxnSpPr>
                          <p:nvPr/>
                        </p:nvCxnSpPr>
                        <p:spPr>
                          <a:xfrm flipH="1">
                            <a:off x="3558202" y="862548"/>
                            <a:ext cx="1297335" cy="1235197"/>
                          </a:xfrm>
                          <a:prstGeom prst="line">
                            <a:avLst/>
                          </a:prstGeom>
                          <a:ln w="12700">
                            <a:prstDash val="dash"/>
                          </a:ln>
                        </p:spPr>
                        <p:style>
                          <a:lnRef idx="1">
                            <a:schemeClr val="dk1"/>
                          </a:lnRef>
                          <a:fillRef idx="0">
                            <a:schemeClr val="dk1"/>
                          </a:fillRef>
                          <a:effectRef idx="0">
                            <a:schemeClr val="dk1"/>
                          </a:effectRef>
                          <a:fontRef idx="minor">
                            <a:schemeClr val="tx1"/>
                          </a:fontRef>
                        </p:style>
                      </p:cxnSp>
                    </p:grpSp>
                    <p:grpSp>
                      <p:nvGrpSpPr>
                        <p:cNvPr id="55" name="Group 54"/>
                        <p:cNvGrpSpPr/>
                        <p:nvPr/>
                      </p:nvGrpSpPr>
                      <p:grpSpPr>
                        <a:xfrm>
                          <a:off x="4455905" y="1492345"/>
                          <a:ext cx="811389" cy="2138240"/>
                          <a:chOff x="4814120" y="1484835"/>
                          <a:chExt cx="811389" cy="2138240"/>
                        </a:xfrm>
                      </p:grpSpPr>
                      <p:sp>
                        <p:nvSpPr>
                          <p:cNvPr id="54" name="Oval 53"/>
                          <p:cNvSpPr/>
                          <p:nvPr/>
                        </p:nvSpPr>
                        <p:spPr>
                          <a:xfrm>
                            <a:off x="4814120" y="2794400"/>
                            <a:ext cx="811389" cy="82867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6534" y="1484835"/>
                            <a:ext cx="736052" cy="736052"/>
                          </a:xfrm>
                          <a:prstGeom prst="rect">
                            <a:avLst/>
                          </a:prstGeom>
                          <a:ln>
                            <a:noFill/>
                          </a:ln>
                        </p:spPr>
                      </p:pic>
                    </p:grpSp>
                  </p:grpSp>
                  <p:pic>
                    <p:nvPicPr>
                      <p:cNvPr id="68" name="Picture 67"/>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9186" b="82672" l="10000" r="90000">
                                    <a14:foregroundMark x1="17600" y1="26111" x2="17600" y2="26111"/>
                                    <a14:foregroundMark x1="79400" y1="24722" x2="79400" y2="24722"/>
                                    <a14:foregroundMark x1="80900" y1="67593" x2="80900" y2="67593"/>
                                    <a14:foregroundMark x1="20700" y1="70463" x2="20700" y2="70463"/>
                                    <a14:foregroundMark x1="54700" y1="47593" x2="54700" y2="47593"/>
                                  </a14:backgroundRemoval>
                                </a14:imgEffect>
                              </a14:imgLayer>
                            </a14:imgProps>
                          </a:ext>
                          <a:ext uri="{28A0092B-C50C-407E-A947-70E740481C1C}">
                            <a14:useLocalDpi xmlns:a14="http://schemas.microsoft.com/office/drawing/2010/main" val="0"/>
                          </a:ext>
                        </a:extLst>
                      </a:blip>
                      <a:srcRect b="8143"/>
                      <a:stretch/>
                    </p:blipFill>
                    <p:spPr>
                      <a:xfrm>
                        <a:off x="4525166" y="4346397"/>
                        <a:ext cx="655641" cy="650434"/>
                      </a:xfrm>
                      <a:prstGeom prst="rect">
                        <a:avLst/>
                      </a:prstGeom>
                    </p:spPr>
                  </p:pic>
                  <p:sp>
                    <p:nvSpPr>
                      <p:cNvPr id="75" name="Chord 74"/>
                      <p:cNvSpPr/>
                      <p:nvPr/>
                    </p:nvSpPr>
                    <p:spPr>
                      <a:xfrm flipH="1">
                        <a:off x="1581150" y="1841846"/>
                        <a:ext cx="1725144" cy="1520479"/>
                      </a:xfrm>
                      <a:prstGeom prst="chord">
                        <a:avLst>
                          <a:gd name="adj1" fmla="val 5364364"/>
                          <a:gd name="adj2" fmla="val 16268015"/>
                        </a:avLst>
                      </a:prstGeom>
                      <a:solidFill>
                        <a:srgbClr val="1C86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76" name="TextBox 75"/>
                <p:cNvSpPr txBox="1"/>
                <p:nvPr/>
              </p:nvSpPr>
              <p:spPr>
                <a:xfrm>
                  <a:off x="2340466" y="2417420"/>
                  <a:ext cx="707588" cy="357671"/>
                </a:xfrm>
                <a:prstGeom prst="rect">
                  <a:avLst/>
                </a:prstGeom>
                <a:noFill/>
              </p:spPr>
              <p:txBody>
                <a:bodyPr wrap="square" rtlCol="0">
                  <a:spAutoFit/>
                </a:bodyPr>
                <a:lstStyle/>
                <a:p>
                  <a:r>
                    <a:rPr lang="en-US" b="1" dirty="0" smtClean="0"/>
                    <a:t>MPW</a:t>
                  </a:r>
                  <a:endParaRPr lang="en-US" b="1" dirty="0"/>
                </a:p>
              </p:txBody>
            </p:sp>
          </p:grpSp>
        </p:grpSp>
        <p:pic>
          <p:nvPicPr>
            <p:cNvPr id="130" name="Picture 129"/>
            <p:cNvPicPr>
              <a:picLocks noChangeAspect="1"/>
            </p:cNvPicPr>
            <p:nvPr/>
          </p:nvPicPr>
          <p:blipFill>
            <a:blip r:embed="rId7" cstate="print">
              <a:extLst>
                <a:ext uri="{BEBA8EAE-BF5A-486C-A8C5-ECC9F3942E4B}">
                  <a14:imgProps xmlns:a14="http://schemas.microsoft.com/office/drawing/2010/main">
                    <a14:imgLayer r:embed="rId8">
                      <a14:imgEffect>
                        <a14:backgroundRemoval t="3556" b="96000" l="0" r="100000">
                          <a14:foregroundMark x1="80000" y1="16000" x2="80000" y2="16000"/>
                          <a14:foregroundMark x1="80000" y1="3556" x2="80000" y2="3556"/>
                          <a14:foregroundMark x1="27556" y1="72000" x2="27556" y2="72000"/>
                        </a14:backgroundRemoval>
                      </a14:imgEffect>
                    </a14:imgLayer>
                  </a14:imgProps>
                </a:ext>
                <a:ext uri="{28A0092B-C50C-407E-A947-70E740481C1C}">
                  <a14:useLocalDpi xmlns:a14="http://schemas.microsoft.com/office/drawing/2010/main" val="0"/>
                </a:ext>
              </a:extLst>
            </a:blip>
            <a:stretch>
              <a:fillRect/>
            </a:stretch>
          </p:blipFill>
          <p:spPr>
            <a:xfrm>
              <a:off x="9080560" y="3448448"/>
              <a:ext cx="648412" cy="648412"/>
            </a:xfrm>
            <a:prstGeom prst="rect">
              <a:avLst/>
            </a:prstGeom>
          </p:spPr>
        </p:pic>
      </p:grpSp>
      <p:sp>
        <p:nvSpPr>
          <p:cNvPr id="138" name="TextBox 137"/>
          <p:cNvSpPr txBox="1"/>
          <p:nvPr/>
        </p:nvSpPr>
        <p:spPr>
          <a:xfrm>
            <a:off x="455811" y="889803"/>
            <a:ext cx="8253047" cy="400110"/>
          </a:xfrm>
          <a:prstGeom prst="rect">
            <a:avLst/>
          </a:prstGeom>
          <a:noFill/>
        </p:spPr>
        <p:txBody>
          <a:bodyPr wrap="square" rtlCol="0">
            <a:spAutoFit/>
          </a:bodyPr>
          <a:lstStyle/>
          <a:p>
            <a:pPr algn="r" rtl="1"/>
            <a:r>
              <a:rPr lang="he-IL" sz="2000" dirty="0" smtClean="0"/>
              <a:t>משימת צילום - נתיבי טיסה עבור כלי טיס לצורך צילום מטרות .</a:t>
            </a:r>
            <a:endParaRPr lang="en-US" sz="2000" dirty="0"/>
          </a:p>
        </p:txBody>
      </p:sp>
      <p:sp>
        <p:nvSpPr>
          <p:cNvPr id="4" name="TextBox 3"/>
          <p:cNvSpPr txBox="1"/>
          <p:nvPr/>
        </p:nvSpPr>
        <p:spPr>
          <a:xfrm>
            <a:off x="2245895" y="2457024"/>
            <a:ext cx="6462963" cy="707886"/>
          </a:xfrm>
          <a:prstGeom prst="rect">
            <a:avLst/>
          </a:prstGeom>
          <a:noFill/>
        </p:spPr>
        <p:txBody>
          <a:bodyPr wrap="square" rtlCol="0">
            <a:spAutoFit/>
          </a:bodyPr>
          <a:lstStyle/>
          <a:p>
            <a:pPr algn="r" rtl="1"/>
            <a:r>
              <a:rPr lang="en-US" sz="2000" dirty="0" smtClean="0"/>
              <a:t>Sensor-SAR</a:t>
            </a:r>
            <a:r>
              <a:rPr lang="he-IL" sz="2000" dirty="0" smtClean="0"/>
              <a:t> - מכ"ם המשמש ליצירת תמונות דו ממדיות או שחזורים תלת ממדיים של עצמים.</a:t>
            </a:r>
            <a:endParaRPr lang="en-US" sz="2000" dirty="0"/>
          </a:p>
        </p:txBody>
      </p:sp>
      <p:sp>
        <p:nvSpPr>
          <p:cNvPr id="31" name="TextBox 30"/>
          <p:cNvSpPr txBox="1"/>
          <p:nvPr/>
        </p:nvSpPr>
        <p:spPr>
          <a:xfrm>
            <a:off x="3098800" y="5478484"/>
            <a:ext cx="5644550" cy="707886"/>
          </a:xfrm>
          <a:prstGeom prst="rect">
            <a:avLst/>
          </a:prstGeom>
          <a:noFill/>
        </p:spPr>
        <p:txBody>
          <a:bodyPr wrap="square" rtlCol="0">
            <a:spAutoFit/>
          </a:bodyPr>
          <a:lstStyle/>
          <a:p>
            <a:pPr algn="r" rtl="1"/>
            <a:r>
              <a:rPr lang="he-IL" sz="2000" dirty="0" smtClean="0"/>
              <a:t>מטרה ספציפית/אזור - אזור צילום שהמשתמש מגדיר ומצולם ע"י הסנסור . </a:t>
            </a:r>
            <a:endParaRPr lang="en-US" sz="2000" dirty="0"/>
          </a:p>
        </p:txBody>
      </p:sp>
      <p:sp>
        <p:nvSpPr>
          <p:cNvPr id="32" name="TextBox 31"/>
          <p:cNvSpPr txBox="1"/>
          <p:nvPr/>
        </p:nvSpPr>
        <p:spPr>
          <a:xfrm>
            <a:off x="2073349" y="3930419"/>
            <a:ext cx="6581769" cy="707886"/>
          </a:xfrm>
          <a:prstGeom prst="rect">
            <a:avLst/>
          </a:prstGeom>
          <a:noFill/>
        </p:spPr>
        <p:txBody>
          <a:bodyPr wrap="square" rtlCol="0">
            <a:spAutoFit/>
          </a:bodyPr>
          <a:lstStyle/>
          <a:p>
            <a:pPr algn="r" rtl="1"/>
            <a:r>
              <a:rPr lang="he-IL" sz="2000" dirty="0" smtClean="0"/>
              <a:t>נתיב טיסה - תומכים </a:t>
            </a:r>
            <a:r>
              <a:rPr lang="he-IL" sz="2000" dirty="0"/>
              <a:t>בצילום </a:t>
            </a:r>
            <a:r>
              <a:rPr lang="he-IL" sz="2000" dirty="0" smtClean="0"/>
              <a:t>המטרות </a:t>
            </a:r>
            <a:r>
              <a:rPr lang="he-IL" sz="2000" dirty="0"/>
              <a:t>בצורה מיטבית </a:t>
            </a:r>
            <a:r>
              <a:rPr lang="he-IL" sz="2000" dirty="0" smtClean="0"/>
              <a:t>המספקת </a:t>
            </a:r>
            <a:r>
              <a:rPr lang="he-IL" sz="2000" dirty="0"/>
              <a:t>את </a:t>
            </a:r>
            <a:r>
              <a:rPr lang="he-IL" sz="2000" dirty="0" smtClean="0"/>
              <a:t>אילוצי </a:t>
            </a:r>
            <a:r>
              <a:rPr lang="he-IL" sz="2000" dirty="0"/>
              <a:t>הסנסור. </a:t>
            </a:r>
            <a:r>
              <a:rPr lang="he-IL" sz="2000" dirty="0" smtClean="0"/>
              <a:t>קטע צילום המטרה על נתיב הטיסה נקרא </a:t>
            </a:r>
            <a:r>
              <a:rPr lang="en-US" sz="2000" dirty="0" err="1" smtClean="0"/>
              <a:t>Ifr</a:t>
            </a:r>
            <a:r>
              <a:rPr lang="he-IL" sz="2000" dirty="0"/>
              <a:t> </a:t>
            </a:r>
            <a:r>
              <a:rPr lang="he-IL" sz="2000" dirty="0" smtClean="0"/>
              <a:t>.</a:t>
            </a:r>
            <a:endParaRPr lang="en-US" sz="2000" dirty="0"/>
          </a:p>
        </p:txBody>
      </p:sp>
    </p:spTree>
    <p:extLst>
      <p:ext uri="{BB962C8B-B14F-4D97-AF65-F5344CB8AC3E}">
        <p14:creationId xmlns:p14="http://schemas.microsoft.com/office/powerpoint/2010/main" val="18940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wipe(down)">
                                      <p:cBhvr>
                                        <p:cTn id="7" dur="500"/>
                                        <p:tgtEl>
                                          <p:spTgt spid="1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down)">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down)">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4" grpId="0"/>
      <p:bldP spid="31"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2474" y="1473200"/>
            <a:ext cx="10766425" cy="3416320"/>
          </a:xfrm>
          <a:prstGeom prst="rect">
            <a:avLst/>
          </a:prstGeom>
          <a:noFill/>
        </p:spPr>
        <p:txBody>
          <a:bodyPr wrap="square" rtlCol="0">
            <a:spAutoFit/>
          </a:bodyPr>
          <a:lstStyle/>
          <a:p>
            <a:pPr algn="r" rtl="1"/>
            <a:endParaRPr lang="he-IL" sz="3600" dirty="0"/>
          </a:p>
          <a:p>
            <a:pPr marL="571500" indent="-571500" algn="r" rtl="1">
              <a:buFont typeface="Wingdings" panose="05000000000000000000" pitchFamily="2" charset="2"/>
              <a:buChar char="ü"/>
            </a:pPr>
            <a:r>
              <a:rPr lang="he-IL" sz="3600" dirty="0" smtClean="0"/>
              <a:t>הגדרת מטרות ושיוך נתיבי טיסה למטרות אלו בצורה ידנית תוך התחשבות באילוצי הסנסור.</a:t>
            </a:r>
          </a:p>
          <a:p>
            <a:pPr algn="r" rtl="1"/>
            <a:endParaRPr lang="he-IL" sz="3600" dirty="0" smtClean="0"/>
          </a:p>
          <a:p>
            <a:pPr algn="r" rtl="1"/>
            <a:endParaRPr lang="he-IL" dirty="0" smtClean="0"/>
          </a:p>
          <a:p>
            <a:pPr algn="r" rtl="1"/>
            <a:endParaRPr lang="he-IL" dirty="0"/>
          </a:p>
          <a:p>
            <a:pPr algn="r" rtl="1"/>
            <a:endParaRPr lang="he-IL" dirty="0" smtClean="0"/>
          </a:p>
          <a:p>
            <a:pPr algn="r" rtl="1"/>
            <a:endParaRPr lang="he-IL" dirty="0" smtClean="0"/>
          </a:p>
        </p:txBody>
      </p:sp>
      <p:cxnSp>
        <p:nvCxnSpPr>
          <p:cNvPr id="6" name="Straight Connector 5"/>
          <p:cNvCxnSpPr/>
          <p:nvPr/>
        </p:nvCxnSpPr>
        <p:spPr>
          <a:xfrm>
            <a:off x="1193800" y="1054100"/>
            <a:ext cx="98806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419600" y="165100"/>
            <a:ext cx="3263900" cy="923330"/>
          </a:xfrm>
          <a:prstGeom prst="rect">
            <a:avLst/>
          </a:prstGeom>
          <a:noFill/>
        </p:spPr>
        <p:txBody>
          <a:bodyPr wrap="square" rtlCol="0">
            <a:spAutoFit/>
          </a:bodyPr>
          <a:lstStyle/>
          <a:p>
            <a:pPr algn="ctr"/>
            <a:r>
              <a:rPr lang="he-IL" sz="5400" b="1" dirty="0" smtClean="0">
                <a:solidFill>
                  <a:schemeClr val="accent1">
                    <a:lumMod val="50000"/>
                  </a:schemeClr>
                </a:solidFill>
              </a:rPr>
              <a:t>כיום</a:t>
            </a:r>
            <a:endParaRPr lang="en-US" sz="5400" b="1" dirty="0">
              <a:solidFill>
                <a:schemeClr val="accent1">
                  <a:lumMod val="50000"/>
                </a:schemeClr>
              </a:solidFill>
            </a:endParaRPr>
          </a:p>
        </p:txBody>
      </p:sp>
      <p:sp>
        <p:nvSpPr>
          <p:cNvPr id="5" name="TextBox 4"/>
          <p:cNvSpPr txBox="1"/>
          <p:nvPr/>
        </p:nvSpPr>
        <p:spPr>
          <a:xfrm>
            <a:off x="752475" y="3394095"/>
            <a:ext cx="10769600" cy="2308324"/>
          </a:xfrm>
          <a:prstGeom prst="rect">
            <a:avLst/>
          </a:prstGeom>
          <a:noFill/>
        </p:spPr>
        <p:txBody>
          <a:bodyPr wrap="square" rtlCol="0">
            <a:spAutoFit/>
          </a:bodyPr>
          <a:lstStyle/>
          <a:p>
            <a:pPr algn="r" rtl="1"/>
            <a:endParaRPr lang="he-IL" sz="3600" dirty="0" smtClean="0"/>
          </a:p>
          <a:p>
            <a:pPr marL="742950" indent="-742950" algn="r" rtl="1">
              <a:buFont typeface="Wingdings" panose="05000000000000000000" pitchFamily="2" charset="2"/>
              <a:buChar char="ü"/>
            </a:pPr>
            <a:r>
              <a:rPr lang="he-IL" sz="3600" dirty="0" smtClean="0"/>
              <a:t>מתבצעת בדיקת תקינות של משימה.</a:t>
            </a:r>
          </a:p>
          <a:p>
            <a:pPr algn="r" rtl="1"/>
            <a:endParaRPr lang="he-IL" dirty="0" smtClean="0"/>
          </a:p>
          <a:p>
            <a:pPr algn="r" rtl="1"/>
            <a:endParaRPr lang="he-IL" dirty="0"/>
          </a:p>
          <a:p>
            <a:pPr algn="r" rtl="1"/>
            <a:endParaRPr lang="he-IL" dirty="0" smtClean="0"/>
          </a:p>
          <a:p>
            <a:pPr algn="r" rtl="1"/>
            <a:endParaRPr lang="he-IL" dirty="0" smtClean="0"/>
          </a:p>
        </p:txBody>
      </p:sp>
    </p:spTree>
    <p:extLst>
      <p:ext uri="{BB962C8B-B14F-4D97-AF65-F5344CB8AC3E}">
        <p14:creationId xmlns:p14="http://schemas.microsoft.com/office/powerpoint/2010/main" val="363851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השלג בירדן- בצילום לווין של מודיס ממיום א'"/>
          <p:cNvPicPr>
            <a:picLocks noChangeAspect="1" noChangeArrowheads="1"/>
          </p:cNvPicPr>
          <p:nvPr/>
        </p:nvPicPr>
        <p:blipFill rotWithShape="1">
          <a:blip r:embed="rId3">
            <a:extLst>
              <a:ext uri="{28A0092B-C50C-407E-A947-70E740481C1C}">
                <a14:useLocalDpi xmlns:a14="http://schemas.microsoft.com/office/drawing/2010/main" val="0"/>
              </a:ext>
            </a:extLst>
          </a:blip>
          <a:srcRect l="12616" t="7367" r="18366" b="13267"/>
          <a:stretch/>
        </p:blipFill>
        <p:spPr bwMode="auto">
          <a:xfrm>
            <a:off x="5463516" y="265308"/>
            <a:ext cx="4446741" cy="618938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6" name="Picture 2" descr="ארגון טרור יכול לקנות מל&quot;ט באינטרנט ולפזר חומר רדיואקטיבי שיהרוג ..."/>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21" b="89683" l="10000" r="100000">
                        <a14:backgroundMark x1="44286" y1="18651" x2="44286" y2="18651"/>
                        <a14:backgroundMark x1="38286" y1="21032" x2="38286" y2="21032"/>
                      </a14:backgroundRemoval>
                    </a14:imgEffect>
                    <a14:imgEffect>
                      <a14:colorTemperature colorTemp="5304"/>
                    </a14:imgEffect>
                    <a14:imgEffect>
                      <a14:saturation sat="135000"/>
                    </a14:imgEffect>
                  </a14:imgLayer>
                </a14:imgProps>
              </a:ext>
              <a:ext uri="{28A0092B-C50C-407E-A947-70E740481C1C}">
                <a14:useLocalDpi xmlns:a14="http://schemas.microsoft.com/office/drawing/2010/main" val="0"/>
              </a:ext>
            </a:extLst>
          </a:blip>
          <a:srcRect/>
          <a:stretch>
            <a:fillRect/>
          </a:stretch>
        </p:blipFill>
        <p:spPr bwMode="auto">
          <a:xfrm>
            <a:off x="7067369" y="-390917"/>
            <a:ext cx="3300404" cy="237629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236042" y="2931090"/>
            <a:ext cx="263047" cy="26380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7236042" y="1039660"/>
            <a:ext cx="1323327" cy="1891430"/>
            <a:chOff x="4784942" y="1039660"/>
            <a:chExt cx="1323327" cy="1891430"/>
          </a:xfrm>
        </p:grpSpPr>
        <p:cxnSp>
          <p:nvCxnSpPr>
            <p:cNvPr id="8" name="Straight Connector 7"/>
            <p:cNvCxnSpPr/>
            <p:nvPr/>
          </p:nvCxnSpPr>
          <p:spPr>
            <a:xfrm flipH="1">
              <a:off x="4784942" y="1039660"/>
              <a:ext cx="1042794" cy="189143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a:off x="5047989" y="1039660"/>
              <a:ext cx="1060280" cy="1858009"/>
            </a:xfrm>
            <a:prstGeom prst="line">
              <a:avLst/>
            </a:prstGeom>
            <a:ln w="28575">
              <a:prstDash val="dash"/>
            </a:ln>
          </p:spPr>
          <p:style>
            <a:lnRef idx="1">
              <a:schemeClr val="dk1"/>
            </a:lnRef>
            <a:fillRef idx="0">
              <a:schemeClr val="dk1"/>
            </a:fillRef>
            <a:effectRef idx="0">
              <a:schemeClr val="dk1"/>
            </a:effectRef>
            <a:fontRef idx="minor">
              <a:schemeClr val="tx1"/>
            </a:fontRef>
          </p:style>
        </p:cxnSp>
      </p:grpSp>
      <p:sp>
        <p:nvSpPr>
          <p:cNvPr id="25" name="Rectangle 24"/>
          <p:cNvSpPr/>
          <p:nvPr/>
        </p:nvSpPr>
        <p:spPr>
          <a:xfrm>
            <a:off x="342900" y="965327"/>
            <a:ext cx="4840083" cy="3354765"/>
          </a:xfrm>
          <a:prstGeom prst="rect">
            <a:avLst/>
          </a:prstGeom>
        </p:spPr>
        <p:txBody>
          <a:bodyPr wrap="square">
            <a:spAutoFit/>
          </a:bodyPr>
          <a:lstStyle/>
          <a:p>
            <a:pPr lvl="0" algn="just" rtl="1">
              <a:lnSpc>
                <a:spcPct val="150000"/>
              </a:lnSpc>
              <a:spcAft>
                <a:spcPts val="800"/>
              </a:spcAft>
            </a:pPr>
            <a:r>
              <a:rPr lang="he-IL" sz="4400" b="1" dirty="0" smtClean="0">
                <a:solidFill>
                  <a:schemeClr val="accent1">
                    <a:lumMod val="50000"/>
                  </a:schemeClr>
                </a:solidFill>
                <a:latin typeface="Calibri" panose="020F0502020204030204" pitchFamily="34" charset="0"/>
                <a:ea typeface="Calibri" panose="020F0502020204030204" pitchFamily="34" charset="0"/>
              </a:rPr>
              <a:t>אילוצים </a:t>
            </a:r>
          </a:p>
          <a:p>
            <a:pPr marL="342900" lvl="0" indent="-342900" algn="r" rtl="1">
              <a:lnSpc>
                <a:spcPct val="150000"/>
              </a:lnSpc>
              <a:spcAft>
                <a:spcPts val="800"/>
              </a:spcAft>
              <a:buFont typeface="Wingdings" panose="05000000000000000000" pitchFamily="2" charset="2"/>
              <a:buChar char="§"/>
            </a:pPr>
            <a:r>
              <a:rPr lang="he-IL" sz="2800" dirty="0" smtClean="0">
                <a:latin typeface="Calibri" panose="020F0502020204030204" pitchFamily="34" charset="0"/>
                <a:ea typeface="Calibri" panose="020F0502020204030204" pitchFamily="34" charset="0"/>
              </a:rPr>
              <a:t>מאפיינים </a:t>
            </a:r>
            <a:r>
              <a:rPr lang="he-IL" sz="2800" dirty="0">
                <a:latin typeface="Calibri" panose="020F0502020204030204" pitchFamily="34" charset="0"/>
                <a:ea typeface="Calibri" panose="020F0502020204030204" pitchFamily="34" charset="0"/>
              </a:rPr>
              <a:t>פיזיקליים של הסנסור</a:t>
            </a:r>
            <a:endParaRPr lang="en-US" sz="2800" dirty="0">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50000"/>
              </a:lnSpc>
              <a:spcAft>
                <a:spcPts val="800"/>
              </a:spcAft>
              <a:buFont typeface="Wingdings" panose="05000000000000000000" pitchFamily="2" charset="2"/>
              <a:buChar char="§"/>
            </a:pPr>
            <a:r>
              <a:rPr lang="he-IL" sz="2800" dirty="0">
                <a:latin typeface="Calibri" panose="020F0502020204030204" pitchFamily="34" charset="0"/>
                <a:ea typeface="Calibri" panose="020F0502020204030204" pitchFamily="34" charset="0"/>
              </a:rPr>
              <a:t>תוואי שטח וגיאוגרפיה</a:t>
            </a:r>
            <a:endParaRPr lang="en-US" sz="2800" dirty="0">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50000"/>
              </a:lnSpc>
              <a:spcAft>
                <a:spcPts val="800"/>
              </a:spcAft>
              <a:buFont typeface="Wingdings" panose="05000000000000000000" pitchFamily="2" charset="2"/>
              <a:buChar char="§"/>
            </a:pPr>
            <a:r>
              <a:rPr lang="he-IL" sz="2800" dirty="0" smtClean="0">
                <a:latin typeface="Calibri" panose="020F0502020204030204" pitchFamily="34" charset="0"/>
                <a:ea typeface="Calibri" panose="020F0502020204030204" pitchFamily="34" charset="0"/>
              </a:rPr>
              <a:t>נתיבי טיסה אפשריים</a:t>
            </a:r>
            <a:endParaRPr lang="en-US" sz="2800" dirty="0">
              <a:latin typeface="Calibri" panose="020F0502020204030204" pitchFamily="34" charset="0"/>
              <a:ea typeface="Calibri" panose="020F0502020204030204" pitchFamily="34" charset="0"/>
              <a:cs typeface="Arial" panose="020B0604020202020204" pitchFamily="34" charset="0"/>
            </a:endParaRPr>
          </a:p>
        </p:txBody>
      </p:sp>
      <p:sp>
        <p:nvSpPr>
          <p:cNvPr id="2" name="Rectangle 1"/>
          <p:cNvSpPr/>
          <p:nvPr/>
        </p:nvSpPr>
        <p:spPr>
          <a:xfrm>
            <a:off x="7145079" y="3094074"/>
            <a:ext cx="265814" cy="223284"/>
          </a:xfrm>
          <a:prstGeom prst="rect">
            <a:avLst/>
          </a:prstGeom>
          <a:noFill/>
          <a:ln w="28575">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 name="Straight Arrow Connector 3"/>
          <p:cNvCxnSpPr/>
          <p:nvPr/>
        </p:nvCxnSpPr>
        <p:spPr>
          <a:xfrm flipH="1">
            <a:off x="5964865" y="1050293"/>
            <a:ext cx="290268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7145079" y="1060927"/>
            <a:ext cx="265814" cy="2133971"/>
            <a:chOff x="7145079" y="1050293"/>
            <a:chExt cx="265814" cy="2144605"/>
          </a:xfrm>
        </p:grpSpPr>
        <p:cxnSp>
          <p:nvCxnSpPr>
            <p:cNvPr id="7" name="Straight Connector 6"/>
            <p:cNvCxnSpPr/>
            <p:nvPr/>
          </p:nvCxnSpPr>
          <p:spPr>
            <a:xfrm>
              <a:off x="7410893" y="1050293"/>
              <a:ext cx="0" cy="2144605"/>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145079" y="1050293"/>
              <a:ext cx="0" cy="2144605"/>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7791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1000" fill="hold"/>
                                        <p:tgtEl>
                                          <p:spTgt spid="1026"/>
                                        </p:tgtEl>
                                        <p:attrNameLst>
                                          <p:attrName>ppt_x</p:attrName>
                                        </p:attrNameLst>
                                      </p:cBhvr>
                                      <p:tavLst>
                                        <p:tav tm="0">
                                          <p:val>
                                            <p:strVal val="1+#ppt_w/2"/>
                                          </p:val>
                                        </p:tav>
                                        <p:tav tm="100000">
                                          <p:val>
                                            <p:strVal val="#ppt_x"/>
                                          </p:val>
                                        </p:tav>
                                      </p:tavLst>
                                    </p:anim>
                                    <p:anim calcmode="lin" valueType="num">
                                      <p:cBhvr additive="base">
                                        <p:cTn id="18" dur="10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25">
                                            <p:txEl>
                                              <p:pRg st="0" end="0"/>
                                            </p:txEl>
                                          </p:spTgt>
                                        </p:tgtEl>
                                        <p:attrNameLst>
                                          <p:attrName>style.visibility</p:attrName>
                                        </p:attrNameLst>
                                      </p:cBhvr>
                                      <p:to>
                                        <p:strVal val="visible"/>
                                      </p:to>
                                    </p:set>
                                    <p:animEffect transition="in" filter="circle(in)">
                                      <p:cBhvr>
                                        <p:cTn id="28" dur="1000"/>
                                        <p:tgtEl>
                                          <p:spTgt spid="2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5">
                                            <p:txEl>
                                              <p:pRg st="1" end="1"/>
                                            </p:txEl>
                                          </p:spTgt>
                                        </p:tgtEl>
                                        <p:attrNameLst>
                                          <p:attrName>style.visibility</p:attrName>
                                        </p:attrNameLst>
                                      </p:cBhvr>
                                      <p:to>
                                        <p:strVal val="visible"/>
                                      </p:to>
                                    </p:set>
                                    <p:animEffect transition="in" filter="circle(in)">
                                      <p:cBhvr>
                                        <p:cTn id="33" dur="1000"/>
                                        <p:tgtEl>
                                          <p:spTgt spid="25">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down)">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up)">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25">
                                            <p:txEl>
                                              <p:pRg st="2" end="2"/>
                                            </p:txEl>
                                          </p:spTgt>
                                        </p:tgtEl>
                                        <p:attrNameLst>
                                          <p:attrName>style.visibility</p:attrName>
                                        </p:attrNameLst>
                                      </p:cBhvr>
                                      <p:to>
                                        <p:strVal val="visible"/>
                                      </p:to>
                                    </p:set>
                                    <p:animEffect transition="in" filter="circle(in)">
                                      <p:cBhvr>
                                        <p:cTn id="48" dur="1000"/>
                                        <p:tgtEl>
                                          <p:spTgt spid="25">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nodeType="clickEffect">
                                  <p:stCondLst>
                                    <p:cond delay="0"/>
                                  </p:stCondLst>
                                  <p:childTnLst>
                                    <p:set>
                                      <p:cBhvr>
                                        <p:cTn id="52" dur="1" fill="hold">
                                          <p:stCondLst>
                                            <p:cond delay="0"/>
                                          </p:stCondLst>
                                        </p:cTn>
                                        <p:tgtEl>
                                          <p:spTgt spid="25">
                                            <p:txEl>
                                              <p:pRg st="3" end="3"/>
                                            </p:txEl>
                                          </p:spTgt>
                                        </p:tgtEl>
                                        <p:attrNameLst>
                                          <p:attrName>style.visibility</p:attrName>
                                        </p:attrNameLst>
                                      </p:cBhvr>
                                      <p:to>
                                        <p:strVal val="visible"/>
                                      </p:to>
                                    </p:set>
                                    <p:animEffect transition="in" filter="circle(in)">
                                      <p:cBhvr>
                                        <p:cTn id="53" dur="1000"/>
                                        <p:tgtEl>
                                          <p:spTgt spid="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19600" y="84534"/>
            <a:ext cx="2435725" cy="923330"/>
          </a:xfrm>
          <a:prstGeom prst="rect">
            <a:avLst/>
          </a:prstGeom>
        </p:spPr>
        <p:txBody>
          <a:bodyPr wrap="square">
            <a:spAutoFit/>
          </a:bodyPr>
          <a:lstStyle/>
          <a:p>
            <a:pPr algn="r" rtl="1"/>
            <a:r>
              <a:rPr lang="he-IL" sz="5400" b="1" dirty="0" smtClean="0">
                <a:solidFill>
                  <a:schemeClr val="accent1">
                    <a:lumMod val="50000"/>
                  </a:schemeClr>
                </a:solidFill>
              </a:rPr>
              <a:t>הבעיה</a:t>
            </a:r>
            <a:r>
              <a:rPr lang="he-IL" sz="4000" b="1" dirty="0" smtClean="0">
                <a:solidFill>
                  <a:schemeClr val="tx2">
                    <a:lumMod val="75000"/>
                  </a:schemeClr>
                </a:solidFill>
              </a:rPr>
              <a:t> </a:t>
            </a:r>
          </a:p>
        </p:txBody>
      </p:sp>
      <p:pic>
        <p:nvPicPr>
          <p:cNvPr id="2050" name="Picture 2" descr="Pitch Deck Problem Slide - Presentations Template"/>
          <p:cNvPicPr>
            <a:picLocks noChangeAspect="1" noChangeArrowheads="1"/>
          </p:cNvPicPr>
          <p:nvPr/>
        </p:nvPicPr>
        <p:blipFill rotWithShape="1">
          <a:blip r:embed="rId3">
            <a:duotone>
              <a:schemeClr val="accent4">
                <a:shade val="45000"/>
                <a:satMod val="135000"/>
              </a:schemeClr>
              <a:prstClr val="white"/>
            </a:duotone>
            <a:extLst>
              <a:ext uri="{BEBA8EAE-BF5A-486C-A8C5-ECC9F3942E4B}">
                <a14:imgProps xmlns:a14="http://schemas.microsoft.com/office/drawing/2010/main">
                  <a14:imgLayer r:embed="rId4">
                    <a14:imgEffect>
                      <a14:backgroundRemoval t="24630" b="98704" l="15573" r="43229">
                        <a14:foregroundMark x1="31875" y1="34352" x2="31875" y2="34352"/>
                        <a14:foregroundMark x1="25521" y1="31111" x2="25521" y2="31111"/>
                        <a14:foregroundMark x1="31406" y1="52778" x2="31406" y2="52778"/>
                      </a14:backgroundRemoval>
                    </a14:imgEffect>
                  </a14:imgLayer>
                </a14:imgProps>
              </a:ext>
              <a:ext uri="{28A0092B-C50C-407E-A947-70E740481C1C}">
                <a14:useLocalDpi xmlns:a14="http://schemas.microsoft.com/office/drawing/2010/main" val="0"/>
              </a:ext>
            </a:extLst>
          </a:blip>
          <a:srcRect l="15080" t="21717" r="53523" b="1339"/>
          <a:stretch/>
        </p:blipFill>
        <p:spPr bwMode="auto">
          <a:xfrm flipH="1">
            <a:off x="9093200" y="1291609"/>
            <a:ext cx="2591689" cy="375664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1193800" y="1054100"/>
            <a:ext cx="98806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054100" y="2006601"/>
            <a:ext cx="7708900" cy="3202830"/>
          </a:xfrm>
          <a:prstGeom prst="rect">
            <a:avLst/>
          </a:prstGeom>
        </p:spPr>
        <p:txBody>
          <a:bodyPr wrap="square">
            <a:spAutoFit/>
          </a:bodyPr>
          <a:lstStyle/>
          <a:p>
            <a:pPr algn="r" rtl="1"/>
            <a:endParaRPr lang="he-IL" dirty="0"/>
          </a:p>
          <a:p>
            <a:pPr algn="r" rtl="1"/>
            <a:r>
              <a:rPr lang="he-IL" sz="3200" b="1" dirty="0" smtClean="0">
                <a:solidFill>
                  <a:srgbClr val="1C867C"/>
                </a:solidFill>
              </a:rPr>
              <a:t>01 סט אילוצים רב </a:t>
            </a:r>
          </a:p>
          <a:p>
            <a:pPr algn="r" rtl="1"/>
            <a:endParaRPr lang="he-IL" sz="3200" b="1" dirty="0" smtClean="0">
              <a:solidFill>
                <a:srgbClr val="1C867C"/>
              </a:solidFill>
            </a:endParaRPr>
          </a:p>
          <a:p>
            <a:pPr algn="r" rtl="1"/>
            <a:endParaRPr lang="he-IL" sz="3200" b="1" dirty="0" smtClean="0">
              <a:solidFill>
                <a:srgbClr val="1C867C"/>
              </a:solidFill>
            </a:endParaRPr>
          </a:p>
          <a:p>
            <a:pPr algn="r" rtl="1"/>
            <a:r>
              <a:rPr lang="he-IL" sz="3200" b="1" dirty="0" smtClean="0">
                <a:solidFill>
                  <a:schemeClr val="accent6">
                    <a:lumMod val="75000"/>
                  </a:schemeClr>
                </a:solidFill>
              </a:rPr>
              <a:t>02 אין </a:t>
            </a:r>
            <a:r>
              <a:rPr lang="he-IL" sz="3200" b="1" dirty="0">
                <a:solidFill>
                  <a:schemeClr val="accent6">
                    <a:lumMod val="75000"/>
                  </a:schemeClr>
                </a:solidFill>
              </a:rPr>
              <a:t>מיצוי מלא של יכולות </a:t>
            </a:r>
            <a:r>
              <a:rPr lang="he-IL" sz="3200" b="1" dirty="0" smtClean="0">
                <a:solidFill>
                  <a:schemeClr val="accent6">
                    <a:lumMod val="75000"/>
                  </a:schemeClr>
                </a:solidFill>
              </a:rPr>
              <a:t>הסנסור</a:t>
            </a:r>
          </a:p>
          <a:p>
            <a:pPr algn="r" rtl="1"/>
            <a:endParaRPr lang="he-IL" sz="3200" b="1" dirty="0" smtClean="0">
              <a:solidFill>
                <a:schemeClr val="accent6">
                  <a:lumMod val="75000"/>
                </a:schemeClr>
              </a:solidFill>
            </a:endParaRPr>
          </a:p>
          <a:p>
            <a:pPr algn="r" rtl="1"/>
            <a:r>
              <a:rPr lang="he-IL" sz="2000" b="1" dirty="0" smtClean="0"/>
              <a:t>       </a:t>
            </a:r>
            <a:endParaRPr lang="he-IL" sz="2000" b="1" dirty="0"/>
          </a:p>
        </p:txBody>
      </p:sp>
      <p:sp>
        <p:nvSpPr>
          <p:cNvPr id="10" name="TextBox 9"/>
          <p:cNvSpPr txBox="1"/>
          <p:nvPr/>
        </p:nvSpPr>
        <p:spPr>
          <a:xfrm>
            <a:off x="1981200" y="2870328"/>
            <a:ext cx="6184900" cy="1046440"/>
          </a:xfrm>
          <a:prstGeom prst="rect">
            <a:avLst/>
          </a:prstGeom>
          <a:noFill/>
        </p:spPr>
        <p:txBody>
          <a:bodyPr wrap="square" rtlCol="0">
            <a:spAutoFit/>
          </a:bodyPr>
          <a:lstStyle/>
          <a:p>
            <a:pPr algn="r" rtl="1"/>
            <a:r>
              <a:rPr lang="he-IL" sz="2200" dirty="0" smtClean="0"/>
              <a:t>דורש </a:t>
            </a:r>
            <a:r>
              <a:rPr lang="he-IL" sz="2200" dirty="0"/>
              <a:t>מהמשתמש מיומנויות מורכבות על מנת להגיע לפתרון לכן תכנון </a:t>
            </a:r>
            <a:r>
              <a:rPr lang="he-IL" sz="2200" dirty="0" smtClean="0"/>
              <a:t>משימה </a:t>
            </a:r>
            <a:r>
              <a:rPr lang="he-IL" sz="2200" dirty="0"/>
              <a:t>ידני קשה לביצוע.</a:t>
            </a:r>
            <a:r>
              <a:rPr lang="he-IL" sz="2200" b="1" dirty="0">
                <a:solidFill>
                  <a:srgbClr val="1C867C"/>
                </a:solidFill>
              </a:rPr>
              <a:t> </a:t>
            </a:r>
            <a:endParaRPr lang="he-IL" sz="2200" b="1" dirty="0" smtClean="0">
              <a:solidFill>
                <a:srgbClr val="1C867C"/>
              </a:solidFill>
            </a:endParaRPr>
          </a:p>
          <a:p>
            <a:pPr algn="r" rtl="1"/>
            <a:endParaRPr lang="en-US" dirty="0"/>
          </a:p>
        </p:txBody>
      </p:sp>
      <p:sp>
        <p:nvSpPr>
          <p:cNvPr id="12" name="TextBox 11"/>
          <p:cNvSpPr txBox="1"/>
          <p:nvPr/>
        </p:nvSpPr>
        <p:spPr>
          <a:xfrm>
            <a:off x="1981200" y="4336901"/>
            <a:ext cx="6184900" cy="707886"/>
          </a:xfrm>
          <a:prstGeom prst="rect">
            <a:avLst/>
          </a:prstGeom>
          <a:noFill/>
        </p:spPr>
        <p:txBody>
          <a:bodyPr wrap="square" rtlCol="0">
            <a:spAutoFit/>
          </a:bodyPr>
          <a:lstStyle/>
          <a:p>
            <a:pPr algn="r" rtl="1"/>
            <a:r>
              <a:rPr lang="he-IL" sz="2000" dirty="0" smtClean="0"/>
              <a:t>בעקבות המורכבות במציאת פתרון המספק את כל האילוצים השימוש בסנסור לא אופטימלי. </a:t>
            </a:r>
            <a:endParaRPr lang="en-US" sz="2000" dirty="0"/>
          </a:p>
        </p:txBody>
      </p:sp>
    </p:spTree>
    <p:extLst>
      <p:ext uri="{BB962C8B-B14F-4D97-AF65-F5344CB8AC3E}">
        <p14:creationId xmlns:p14="http://schemas.microsoft.com/office/powerpoint/2010/main" val="393201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0" y="317500"/>
            <a:ext cx="2057400" cy="736600"/>
          </a:xfrm>
        </p:spPr>
        <p:txBody>
          <a:bodyPr>
            <a:normAutofit fontScale="90000"/>
          </a:bodyPr>
          <a:lstStyle/>
          <a:p>
            <a:pPr algn="ctr" rtl="1"/>
            <a:r>
              <a:rPr lang="he-IL" sz="5400" b="1" dirty="0" smtClean="0">
                <a:solidFill>
                  <a:schemeClr val="accent1">
                    <a:lumMod val="50000"/>
                  </a:schemeClr>
                </a:solidFill>
                <a:latin typeface="+mn-lt"/>
                <a:ea typeface="+mn-ea"/>
                <a:cs typeface="+mn-cs"/>
              </a:rPr>
              <a:t>הפתרון</a:t>
            </a:r>
            <a:endParaRPr lang="en-US" sz="5400" b="1" dirty="0">
              <a:solidFill>
                <a:schemeClr val="accent1">
                  <a:lumMod val="50000"/>
                </a:schemeClr>
              </a:solidFill>
              <a:latin typeface="+mn-lt"/>
              <a:ea typeface="+mn-ea"/>
              <a:cs typeface="+mn-cs"/>
            </a:endParaRPr>
          </a:p>
        </p:txBody>
      </p:sp>
      <p:cxnSp>
        <p:nvCxnSpPr>
          <p:cNvPr id="4" name="Straight Connector 3"/>
          <p:cNvCxnSpPr/>
          <p:nvPr/>
        </p:nvCxnSpPr>
        <p:spPr>
          <a:xfrm>
            <a:off x="1193800" y="1054100"/>
            <a:ext cx="98806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1079500" y="1349249"/>
            <a:ext cx="9880600" cy="2673101"/>
            <a:chOff x="1104900" y="1438149"/>
            <a:chExt cx="9880600" cy="2673101"/>
          </a:xfrm>
        </p:grpSpPr>
        <p:grpSp>
          <p:nvGrpSpPr>
            <p:cNvPr id="12" name="Group 11"/>
            <p:cNvGrpSpPr/>
            <p:nvPr/>
          </p:nvGrpSpPr>
          <p:grpSpPr>
            <a:xfrm>
              <a:off x="1104900" y="1438149"/>
              <a:ext cx="9880600" cy="2673101"/>
              <a:chOff x="1193800" y="4219449"/>
              <a:chExt cx="9880600" cy="2673101"/>
            </a:xfrm>
          </p:grpSpPr>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backgroundRemoval t="0" b="100000" l="996" r="99253">
                            <a14:backgroundMark x1="8497" y1="54276" x2="8901" y2="70468"/>
                            <a14:backgroundMark x1="26517" y1="52338" x2="26517" y2="68985"/>
                            <a14:backgroundMark x1="27046" y1="70924" x2="32369" y2="70924"/>
                            <a14:backgroundMark x1="27046" y1="53820" x2="32120" y2="53820"/>
                            <a14:backgroundMark x1="45596" y1="54732" x2="45969" y2="70468"/>
                            <a14:backgroundMark x1="47028" y1="73774" x2="51043" y2="72292"/>
                            <a14:backgroundMark x1="64924" y1="55758" x2="65048" y2="68529"/>
                            <a14:backgroundMark x1="83598" y1="54276" x2="84220" y2="70468"/>
                            <a14:backgroundMark x1="8217" y1="34778" x2="12294" y2="36260"/>
                            <a14:backgroundMark x1="27607" y1="38084" x2="31528" y2="36260"/>
                            <a14:backgroundMark x1="47712" y1="37172" x2="49735" y2="39111"/>
                            <a14:backgroundMark x1="67102" y1="37628" x2="69125" y2="38655"/>
                            <a14:backgroundMark x1="65577" y1="37172" x2="69499" y2="36260"/>
                          </a14:backgroundRemoval>
                        </a14:imgEffect>
                      </a14:imgLayer>
                    </a14:imgProps>
                  </a:ext>
                </a:extLst>
              </a:blip>
              <a:stretch>
                <a:fillRect/>
              </a:stretch>
            </p:blipFill>
            <p:spPr>
              <a:xfrm flipH="1">
                <a:off x="1193800" y="4219449"/>
                <a:ext cx="9880600" cy="2673101"/>
              </a:xfrm>
              <a:prstGeom prst="rect">
                <a:avLst/>
              </a:prstGeom>
            </p:spPr>
          </p:pic>
          <p:sp>
            <p:nvSpPr>
              <p:cNvPr id="11" name="TextBox 10"/>
              <p:cNvSpPr txBox="1"/>
              <p:nvPr/>
            </p:nvSpPr>
            <p:spPr>
              <a:xfrm>
                <a:off x="2209800" y="4990975"/>
                <a:ext cx="647700" cy="413958"/>
              </a:xfrm>
              <a:prstGeom prst="rect">
                <a:avLst/>
              </a:prstGeom>
              <a:solidFill>
                <a:schemeClr val="bg1"/>
              </a:solidFill>
            </p:spPr>
            <p:txBody>
              <a:bodyPr wrap="square" rtlCol="0">
                <a:spAutoFit/>
              </a:bodyPr>
              <a:lstStyle/>
              <a:p>
                <a:endParaRPr lang="en-US" dirty="0"/>
              </a:p>
            </p:txBody>
          </p:sp>
        </p:grpSp>
        <p:sp>
          <p:nvSpPr>
            <p:cNvPr id="13" name="TextBox 12"/>
            <p:cNvSpPr txBox="1"/>
            <p:nvPr/>
          </p:nvSpPr>
          <p:spPr>
            <a:xfrm>
              <a:off x="9474200" y="2172517"/>
              <a:ext cx="990600" cy="369332"/>
            </a:xfrm>
            <a:prstGeom prst="rect">
              <a:avLst/>
            </a:prstGeom>
            <a:noFill/>
          </p:spPr>
          <p:txBody>
            <a:bodyPr wrap="square" rtlCol="0">
              <a:spAutoFit/>
            </a:bodyPr>
            <a:lstStyle/>
            <a:p>
              <a:pPr algn="ctr"/>
              <a:r>
                <a:rPr lang="he-IL" dirty="0">
                  <a:solidFill>
                    <a:schemeClr val="bg1">
                      <a:lumMod val="75000"/>
                    </a:schemeClr>
                  </a:solidFill>
                </a:rPr>
                <a:t>01</a:t>
              </a:r>
              <a:endParaRPr lang="en-US" dirty="0">
                <a:solidFill>
                  <a:schemeClr val="bg1">
                    <a:lumMod val="75000"/>
                  </a:schemeClr>
                </a:solidFill>
              </a:endParaRPr>
            </a:p>
          </p:txBody>
        </p:sp>
        <p:sp>
          <p:nvSpPr>
            <p:cNvPr id="14" name="TextBox 13"/>
            <p:cNvSpPr txBox="1"/>
            <p:nvPr/>
          </p:nvSpPr>
          <p:spPr>
            <a:xfrm>
              <a:off x="7613650" y="2215300"/>
              <a:ext cx="990600" cy="369332"/>
            </a:xfrm>
            <a:prstGeom prst="rect">
              <a:avLst/>
            </a:prstGeom>
            <a:noFill/>
          </p:spPr>
          <p:txBody>
            <a:bodyPr wrap="square" rtlCol="0">
              <a:spAutoFit/>
            </a:bodyPr>
            <a:lstStyle/>
            <a:p>
              <a:pPr algn="ctr"/>
              <a:r>
                <a:rPr lang="he-IL" dirty="0">
                  <a:solidFill>
                    <a:schemeClr val="bg1">
                      <a:lumMod val="75000"/>
                    </a:schemeClr>
                  </a:solidFill>
                </a:rPr>
                <a:t>02</a:t>
              </a:r>
              <a:endParaRPr lang="en-US" dirty="0">
                <a:solidFill>
                  <a:schemeClr val="bg1">
                    <a:lumMod val="75000"/>
                  </a:schemeClr>
                </a:solidFill>
              </a:endParaRPr>
            </a:p>
          </p:txBody>
        </p:sp>
        <p:sp>
          <p:nvSpPr>
            <p:cNvPr id="15" name="TextBox 14"/>
            <p:cNvSpPr txBox="1"/>
            <p:nvPr/>
          </p:nvSpPr>
          <p:spPr>
            <a:xfrm>
              <a:off x="5724525" y="2219200"/>
              <a:ext cx="990600" cy="369332"/>
            </a:xfrm>
            <a:prstGeom prst="rect">
              <a:avLst/>
            </a:prstGeom>
            <a:noFill/>
          </p:spPr>
          <p:txBody>
            <a:bodyPr wrap="square" rtlCol="0">
              <a:spAutoFit/>
            </a:bodyPr>
            <a:lstStyle/>
            <a:p>
              <a:pPr algn="ctr"/>
              <a:r>
                <a:rPr lang="he-IL" dirty="0">
                  <a:solidFill>
                    <a:schemeClr val="bg1">
                      <a:lumMod val="75000"/>
                    </a:schemeClr>
                  </a:solidFill>
                </a:rPr>
                <a:t>03</a:t>
              </a:r>
              <a:endParaRPr lang="en-US" dirty="0">
                <a:solidFill>
                  <a:schemeClr val="bg1">
                    <a:lumMod val="75000"/>
                  </a:schemeClr>
                </a:solidFill>
              </a:endParaRPr>
            </a:p>
          </p:txBody>
        </p:sp>
        <p:sp>
          <p:nvSpPr>
            <p:cNvPr id="16" name="TextBox 15"/>
            <p:cNvSpPr txBox="1"/>
            <p:nvPr/>
          </p:nvSpPr>
          <p:spPr>
            <a:xfrm>
              <a:off x="3819525" y="2209675"/>
              <a:ext cx="990600" cy="369332"/>
            </a:xfrm>
            <a:prstGeom prst="rect">
              <a:avLst/>
            </a:prstGeom>
            <a:noFill/>
          </p:spPr>
          <p:txBody>
            <a:bodyPr wrap="square" rtlCol="0">
              <a:spAutoFit/>
            </a:bodyPr>
            <a:lstStyle/>
            <a:p>
              <a:pPr algn="ctr"/>
              <a:r>
                <a:rPr lang="he-IL" dirty="0">
                  <a:solidFill>
                    <a:schemeClr val="bg1">
                      <a:lumMod val="75000"/>
                    </a:schemeClr>
                  </a:solidFill>
                </a:rPr>
                <a:t>04</a:t>
              </a:r>
              <a:endParaRPr lang="en-US" dirty="0">
                <a:solidFill>
                  <a:schemeClr val="bg1">
                    <a:lumMod val="75000"/>
                  </a:schemeClr>
                </a:solidFill>
              </a:endParaRPr>
            </a:p>
          </p:txBody>
        </p:sp>
        <p:sp>
          <p:nvSpPr>
            <p:cNvPr id="17" name="TextBox 16"/>
            <p:cNvSpPr txBox="1"/>
            <p:nvPr/>
          </p:nvSpPr>
          <p:spPr>
            <a:xfrm>
              <a:off x="1930400" y="2172517"/>
              <a:ext cx="990600" cy="369332"/>
            </a:xfrm>
            <a:prstGeom prst="rect">
              <a:avLst/>
            </a:prstGeom>
            <a:noFill/>
          </p:spPr>
          <p:txBody>
            <a:bodyPr wrap="square" rtlCol="0">
              <a:spAutoFit/>
            </a:bodyPr>
            <a:lstStyle/>
            <a:p>
              <a:pPr algn="ctr"/>
              <a:r>
                <a:rPr lang="he-IL" dirty="0">
                  <a:solidFill>
                    <a:schemeClr val="bg1">
                      <a:lumMod val="75000"/>
                    </a:schemeClr>
                  </a:solidFill>
                </a:rPr>
                <a:t>05</a:t>
              </a:r>
              <a:endParaRPr lang="en-US" dirty="0">
                <a:solidFill>
                  <a:schemeClr val="bg1">
                    <a:lumMod val="75000"/>
                  </a:schemeClr>
                </a:solidFill>
              </a:endParaRPr>
            </a:p>
          </p:txBody>
        </p:sp>
      </p:grpSp>
      <p:sp>
        <p:nvSpPr>
          <p:cNvPr id="19" name="TextBox 18"/>
          <p:cNvSpPr txBox="1"/>
          <p:nvPr/>
        </p:nvSpPr>
        <p:spPr>
          <a:xfrm>
            <a:off x="5473699" y="3998879"/>
            <a:ext cx="1650999" cy="1323439"/>
          </a:xfrm>
          <a:prstGeom prst="rect">
            <a:avLst/>
          </a:prstGeom>
          <a:noFill/>
        </p:spPr>
        <p:txBody>
          <a:bodyPr wrap="square" rtlCol="0">
            <a:spAutoFit/>
          </a:bodyPr>
          <a:lstStyle/>
          <a:p>
            <a:pPr algn="r" rtl="1"/>
            <a:r>
              <a:rPr lang="he-IL" sz="1600" dirty="0" smtClean="0"/>
              <a:t>חישוב משימה – נתיבי טיסה עבור המטרות תוך סיפוק האילוצים במערכת</a:t>
            </a:r>
            <a:endParaRPr lang="en-US" sz="1600" dirty="0"/>
          </a:p>
        </p:txBody>
      </p:sp>
      <p:sp>
        <p:nvSpPr>
          <p:cNvPr id="20" name="TextBox 19"/>
          <p:cNvSpPr txBox="1"/>
          <p:nvPr/>
        </p:nvSpPr>
        <p:spPr>
          <a:xfrm>
            <a:off x="7315200" y="4000829"/>
            <a:ext cx="1670049" cy="830997"/>
          </a:xfrm>
          <a:prstGeom prst="rect">
            <a:avLst/>
          </a:prstGeom>
          <a:noFill/>
        </p:spPr>
        <p:txBody>
          <a:bodyPr wrap="square" rtlCol="0">
            <a:spAutoFit/>
          </a:bodyPr>
          <a:lstStyle/>
          <a:p>
            <a:pPr algn="r" rtl="1"/>
            <a:r>
              <a:rPr lang="he-IL" sz="1600" dirty="0"/>
              <a:t>כיסוי האזורים ע"י מטרות מהסוג שהמשתמש בחר</a:t>
            </a:r>
            <a:endParaRPr lang="en-US" sz="1600" dirty="0"/>
          </a:p>
        </p:txBody>
      </p:sp>
      <p:sp>
        <p:nvSpPr>
          <p:cNvPr id="21" name="TextBox 20"/>
          <p:cNvSpPr txBox="1"/>
          <p:nvPr/>
        </p:nvSpPr>
        <p:spPr>
          <a:xfrm>
            <a:off x="9175750" y="4006935"/>
            <a:ext cx="1593850" cy="1077218"/>
          </a:xfrm>
          <a:prstGeom prst="rect">
            <a:avLst/>
          </a:prstGeom>
          <a:noFill/>
        </p:spPr>
        <p:txBody>
          <a:bodyPr wrap="square" rtlCol="0">
            <a:spAutoFit/>
          </a:bodyPr>
          <a:lstStyle/>
          <a:p>
            <a:pPr algn="r" rtl="1"/>
            <a:r>
              <a:rPr lang="he-IL" sz="1600" dirty="0" smtClean="0"/>
              <a:t>המשתמש מצייר על המפה מטרות או/ו אזורים אותם הוא רוצה לצלם</a:t>
            </a:r>
            <a:endParaRPr lang="en-US" sz="1600" dirty="0"/>
          </a:p>
        </p:txBody>
      </p:sp>
      <p:sp>
        <p:nvSpPr>
          <p:cNvPr id="23" name="TextBox 22"/>
          <p:cNvSpPr txBox="1"/>
          <p:nvPr/>
        </p:nvSpPr>
        <p:spPr>
          <a:xfrm>
            <a:off x="1619250" y="4006171"/>
            <a:ext cx="1650996" cy="338554"/>
          </a:xfrm>
          <a:prstGeom prst="rect">
            <a:avLst/>
          </a:prstGeom>
          <a:noFill/>
        </p:spPr>
        <p:txBody>
          <a:bodyPr wrap="square" rtlCol="0">
            <a:spAutoFit/>
          </a:bodyPr>
          <a:lstStyle/>
          <a:p>
            <a:pPr algn="r" rtl="1"/>
            <a:r>
              <a:rPr lang="he-IL" sz="1600" dirty="0" smtClean="0"/>
              <a:t>שמירת המשימה </a:t>
            </a:r>
            <a:endParaRPr lang="en-US" sz="1600" dirty="0"/>
          </a:p>
        </p:txBody>
      </p:sp>
      <p:pic>
        <p:nvPicPr>
          <p:cNvPr id="24" name="Picture 23"/>
          <p:cNvPicPr>
            <a:picLocks noChangeAspect="1"/>
          </p:cNvPicPr>
          <p:nvPr/>
        </p:nvPicPr>
        <p:blipFill rotWithShape="1">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backgroundRemoval t="9222" b="83000" l="10000" r="90000">
                        <a14:foregroundMark x1="53400" y1="47037" x2="53400" y2="47037"/>
                        <a14:foregroundMark x1="75900" y1="45463" x2="75900" y2="45463"/>
                        <a14:foregroundMark x1="20700" y1="23148" x2="20700" y2="23148"/>
                        <a14:foregroundMark x1="81000" y1="18333" x2="81000" y2="18333"/>
                        <a14:foregroundMark x1="20700" y1="71019" x2="20700" y2="71019"/>
                        <a14:foregroundMark x1="79300" y1="72593" x2="79300" y2="72593"/>
                      </a14:backgroundRemoval>
                    </a14:imgEffect>
                  </a14:imgLayer>
                </a14:imgProps>
              </a:ext>
              <a:ext uri="{28A0092B-C50C-407E-A947-70E740481C1C}">
                <a14:useLocalDpi xmlns:a14="http://schemas.microsoft.com/office/drawing/2010/main" val="0"/>
              </a:ext>
            </a:extLst>
          </a:blip>
          <a:srcRect b="7778"/>
          <a:stretch/>
        </p:blipFill>
        <p:spPr>
          <a:xfrm>
            <a:off x="9658350" y="2748097"/>
            <a:ext cx="571500" cy="569214"/>
          </a:xfrm>
          <a:prstGeom prst="rect">
            <a:avLst/>
          </a:prstGeom>
          <a:solidFill>
            <a:schemeClr val="bg1"/>
          </a:solidFill>
        </p:spPr>
      </p:pic>
      <p:pic>
        <p:nvPicPr>
          <p:cNvPr id="25" name="Picture 24"/>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781289" y="2742464"/>
            <a:ext cx="524611" cy="524611"/>
          </a:xfrm>
          <a:prstGeom prst="rect">
            <a:avLst/>
          </a:prstGeom>
        </p:spPr>
      </p:pic>
      <p:pic>
        <p:nvPicPr>
          <p:cNvPr id="27" name="Picture 26"/>
          <p:cNvPicPr>
            <a:picLocks noChangeAspect="1"/>
          </p:cNvPicPr>
          <p:nvPr/>
        </p:nvPicPr>
        <p:blipFill rotWithShape="1">
          <a:blip r:embed="rId8" cstate="print">
            <a:duotone>
              <a:schemeClr val="bg2">
                <a:shade val="45000"/>
                <a:satMod val="135000"/>
              </a:schemeClr>
              <a:prstClr val="white"/>
            </a:duotone>
            <a:extLst>
              <a:ext uri="{BEBA8EAE-BF5A-486C-A8C5-ECC9F3942E4B}">
                <a14:imgProps xmlns:a14="http://schemas.microsoft.com/office/drawing/2010/main">
                  <a14:imgLayer r:embed="rId9">
                    <a14:imgEffect>
                      <a14:backgroundRemoval t="24167" b="63704" l="27100" r="74100">
                        <a14:foregroundMark x1="36500" y1="40185" x2="36500" y2="40185"/>
                        <a14:foregroundMark x1="40300" y1="35648" x2="40300" y2="35648"/>
                        <a14:foregroundMark x1="44400" y1="31944" x2="44400" y2="31944"/>
                        <a14:foregroundMark x1="50000" y1="30370" x2="50000" y2="30370"/>
                        <a14:foregroundMark x1="56300" y1="31944" x2="56300" y2="31944"/>
                        <a14:foregroundMark x1="61400" y1="34630" x2="61400" y2="34630"/>
                        <a14:foregroundMark x1="65700" y1="38889" x2="65700" y2="38889"/>
                        <a14:foregroundMark x1="66800" y1="44722" x2="66800" y2="44722"/>
                        <a14:foregroundMark x1="63600" y1="50741" x2="63600" y2="50741"/>
                        <a14:foregroundMark x1="35400" y1="51204" x2="35400" y2="51204"/>
                        <a14:foregroundMark x1="36500" y1="44722" x2="36500" y2="44722"/>
                        <a14:foregroundMark x1="50900" y1="61204" x2="50900" y2="61204"/>
                        <a14:foregroundMark x1="51100" y1="59444" x2="51100" y2="59444"/>
                        <a14:foregroundMark x1="52500" y1="58426" x2="52500" y2="58426"/>
                        <a14:foregroundMark x1="51900" y1="57222" x2="51900" y2="57222"/>
                      </a14:backgroundRemoval>
                    </a14:imgEffect>
                  </a14:imgLayer>
                </a14:imgProps>
              </a:ext>
              <a:ext uri="{28A0092B-C50C-407E-A947-70E740481C1C}">
                <a14:useLocalDpi xmlns:a14="http://schemas.microsoft.com/office/drawing/2010/main" val="0"/>
              </a:ext>
            </a:extLst>
          </a:blip>
          <a:srcRect l="25700" t="23472" r="26000" b="36388"/>
          <a:stretch/>
        </p:blipFill>
        <p:spPr>
          <a:xfrm>
            <a:off x="5826626" y="2680153"/>
            <a:ext cx="669103" cy="600530"/>
          </a:xfrm>
          <a:prstGeom prst="rect">
            <a:avLst/>
          </a:prstGeom>
        </p:spPr>
      </p:pic>
      <p:pic>
        <p:nvPicPr>
          <p:cNvPr id="28" name="Picture 27"/>
          <p:cNvPicPr>
            <a:picLocks noChangeAspect="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964756" y="2742464"/>
            <a:ext cx="576310" cy="576310"/>
          </a:xfrm>
          <a:prstGeom prst="rect">
            <a:avLst/>
          </a:prstGeom>
        </p:spPr>
      </p:pic>
      <p:sp>
        <p:nvSpPr>
          <p:cNvPr id="31" name="TextBox 30"/>
          <p:cNvSpPr txBox="1"/>
          <p:nvPr/>
        </p:nvSpPr>
        <p:spPr>
          <a:xfrm>
            <a:off x="3384547" y="4006171"/>
            <a:ext cx="1650996" cy="584775"/>
          </a:xfrm>
          <a:prstGeom prst="rect">
            <a:avLst/>
          </a:prstGeom>
          <a:noFill/>
        </p:spPr>
        <p:txBody>
          <a:bodyPr wrap="square" rtlCol="0">
            <a:spAutoFit/>
          </a:bodyPr>
          <a:lstStyle/>
          <a:p>
            <a:pPr algn="r" rtl="1"/>
            <a:r>
              <a:rPr lang="he-IL" sz="1600" dirty="0" smtClean="0"/>
              <a:t>הצגת המשימה על המפה</a:t>
            </a:r>
            <a:endParaRPr lang="en-US" sz="1600" dirty="0"/>
          </a:p>
        </p:txBody>
      </p:sp>
      <p:pic>
        <p:nvPicPr>
          <p:cNvPr id="29" name="Picture 28"/>
          <p:cNvPicPr>
            <a:picLocks noChangeAspect="1"/>
          </p:cNvPicPr>
          <p:nvPr/>
        </p:nvPicPr>
        <p:blipFill>
          <a:blip r:embed="rId11" cstate="print">
            <a:lum bright="70000" contrast="-70000"/>
            <a:extLst>
              <a:ext uri="{28A0092B-C50C-407E-A947-70E740481C1C}">
                <a14:useLocalDpi xmlns:a14="http://schemas.microsoft.com/office/drawing/2010/main" val="0"/>
              </a:ext>
            </a:extLst>
          </a:blip>
          <a:stretch>
            <a:fillRect/>
          </a:stretch>
        </p:blipFill>
        <p:spPr>
          <a:xfrm>
            <a:off x="2131939" y="2742464"/>
            <a:ext cx="524611" cy="524611"/>
          </a:xfrm>
          <a:prstGeom prst="rect">
            <a:avLst/>
          </a:prstGeom>
        </p:spPr>
      </p:pic>
    </p:spTree>
    <p:extLst>
      <p:ext uri="{BB962C8B-B14F-4D97-AF65-F5344CB8AC3E}">
        <p14:creationId xmlns:p14="http://schemas.microsoft.com/office/powerpoint/2010/main" val="85795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randombar(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randombar(horizontal)">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3"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1078" y="269876"/>
            <a:ext cx="4806043" cy="736600"/>
          </a:xfrm>
        </p:spPr>
        <p:txBody>
          <a:bodyPr>
            <a:normAutofit fontScale="90000"/>
          </a:bodyPr>
          <a:lstStyle/>
          <a:p>
            <a:pPr algn="ctr" rtl="1"/>
            <a:r>
              <a:rPr lang="he-IL" sz="5400" b="1" dirty="0" smtClean="0">
                <a:solidFill>
                  <a:schemeClr val="accent1">
                    <a:lumMod val="50000"/>
                  </a:schemeClr>
                </a:solidFill>
                <a:latin typeface="+mn-lt"/>
                <a:ea typeface="+mn-ea"/>
                <a:cs typeface="+mn-cs"/>
              </a:rPr>
              <a:t>המנוע החישובי</a:t>
            </a:r>
            <a:endParaRPr lang="en-US" sz="5400" b="1" dirty="0">
              <a:solidFill>
                <a:schemeClr val="accent1">
                  <a:lumMod val="50000"/>
                </a:schemeClr>
              </a:solidFill>
              <a:latin typeface="+mn-lt"/>
              <a:ea typeface="+mn-ea"/>
              <a:cs typeface="+mn-cs"/>
            </a:endParaRPr>
          </a:p>
        </p:txBody>
      </p:sp>
      <p:cxnSp>
        <p:nvCxnSpPr>
          <p:cNvPr id="4" name="Straight Connector 3"/>
          <p:cNvCxnSpPr/>
          <p:nvPr/>
        </p:nvCxnSpPr>
        <p:spPr>
          <a:xfrm>
            <a:off x="1193800" y="1054100"/>
            <a:ext cx="98806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928480" y="1712410"/>
            <a:ext cx="11043780" cy="4581325"/>
            <a:chOff x="928480" y="1712410"/>
            <a:chExt cx="11043780" cy="4581325"/>
          </a:xfrm>
        </p:grpSpPr>
        <p:sp>
          <p:nvSpPr>
            <p:cNvPr id="10" name="Rounded Rectangle 9"/>
            <p:cNvSpPr/>
            <p:nvPr/>
          </p:nvSpPr>
          <p:spPr>
            <a:xfrm>
              <a:off x="9460086" y="5358809"/>
              <a:ext cx="1951666" cy="934926"/>
            </a:xfrm>
            <a:prstGeom prst="roundRect">
              <a:avLst/>
            </a:prstGeom>
            <a:solidFill>
              <a:srgbClr val="CDA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r>
                <a:rPr lang="en-US" sz="2400" b="1" dirty="0" smtClean="0"/>
                <a:t>alculations</a:t>
              </a:r>
              <a:endParaRPr lang="en-US" b="1" dirty="0"/>
            </a:p>
          </p:txBody>
        </p:sp>
        <p:grpSp>
          <p:nvGrpSpPr>
            <p:cNvPr id="62" name="Group 61"/>
            <p:cNvGrpSpPr/>
            <p:nvPr/>
          </p:nvGrpSpPr>
          <p:grpSpPr>
            <a:xfrm>
              <a:off x="928480" y="2020187"/>
              <a:ext cx="4611082" cy="1064732"/>
              <a:chOff x="928480" y="2020187"/>
              <a:chExt cx="4611082" cy="1064732"/>
            </a:xfrm>
          </p:grpSpPr>
          <p:sp>
            <p:nvSpPr>
              <p:cNvPr id="7" name="Rounded Rectangle 6"/>
              <p:cNvSpPr/>
              <p:nvPr/>
            </p:nvSpPr>
            <p:spPr>
              <a:xfrm>
                <a:off x="2353069" y="2020187"/>
                <a:ext cx="1761903" cy="106473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Constraint</a:t>
                </a:r>
                <a:r>
                  <a:rPr lang="en-US" sz="2400" dirty="0" smtClean="0"/>
                  <a:t> </a:t>
                </a:r>
                <a:r>
                  <a:rPr lang="en-US" sz="2400" b="1" dirty="0"/>
                  <a:t>Builder</a:t>
                </a:r>
                <a:endParaRPr lang="en-US" sz="2400" b="1" dirty="0"/>
              </a:p>
            </p:txBody>
          </p:sp>
          <p:cxnSp>
            <p:nvCxnSpPr>
              <p:cNvPr id="12" name="Straight Arrow Connector 11"/>
              <p:cNvCxnSpPr>
                <a:stCxn id="6" idx="1"/>
                <a:endCxn id="7" idx="3"/>
              </p:cNvCxnSpPr>
              <p:nvPr/>
            </p:nvCxnSpPr>
            <p:spPr>
              <a:xfrm flipH="1">
                <a:off x="4114972" y="2552553"/>
                <a:ext cx="142459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928480" y="2183221"/>
                <a:ext cx="1302366" cy="830997"/>
              </a:xfrm>
              <a:prstGeom prst="rect">
                <a:avLst/>
              </a:prstGeom>
              <a:noFill/>
              <a:ln>
                <a:noFill/>
              </a:ln>
            </p:spPr>
            <p:txBody>
              <a:bodyPr wrap="square" rtlCol="0">
                <a:spAutoFit/>
              </a:bodyPr>
              <a:lstStyle/>
              <a:p>
                <a:pPr algn="r" rtl="1"/>
                <a:r>
                  <a:rPr lang="he-IL" sz="1600" dirty="0" smtClean="0"/>
                  <a:t>מחזיר רשימת אילוצים עבור זוג </a:t>
                </a:r>
                <a:r>
                  <a:rPr lang="en-US" sz="1600" dirty="0" smtClean="0"/>
                  <a:t>Target</a:t>
                </a:r>
                <a:r>
                  <a:rPr lang="he-IL" sz="1600" dirty="0" smtClean="0"/>
                  <a:t>,</a:t>
                </a:r>
                <a:r>
                  <a:rPr lang="en-US" sz="1600" dirty="0" smtClean="0"/>
                  <a:t>Leg</a:t>
                </a:r>
                <a:endParaRPr lang="en-US" sz="1600" dirty="0"/>
              </a:p>
            </p:txBody>
          </p:sp>
        </p:grpSp>
        <p:grpSp>
          <p:nvGrpSpPr>
            <p:cNvPr id="63" name="Group 62"/>
            <p:cNvGrpSpPr/>
            <p:nvPr/>
          </p:nvGrpSpPr>
          <p:grpSpPr>
            <a:xfrm>
              <a:off x="5487524" y="3084919"/>
              <a:ext cx="1813941" cy="3177446"/>
              <a:chOff x="5487524" y="3084919"/>
              <a:chExt cx="1813941" cy="3177446"/>
            </a:xfrm>
          </p:grpSpPr>
          <p:sp>
            <p:nvSpPr>
              <p:cNvPr id="9" name="Rounded Rectangle 8"/>
              <p:cNvSpPr/>
              <p:nvPr/>
            </p:nvSpPr>
            <p:spPr>
              <a:xfrm>
                <a:off x="5539562" y="4017631"/>
                <a:ext cx="1761903" cy="1064732"/>
              </a:xfrm>
              <a:prstGeom prst="roundRect">
                <a:avLst/>
              </a:prstGeom>
              <a:solidFill>
                <a:srgbClr val="CD5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Validator</a:t>
                </a:r>
                <a:endParaRPr lang="en-US" sz="2400" b="1" dirty="0"/>
              </a:p>
            </p:txBody>
          </p:sp>
          <p:cxnSp>
            <p:nvCxnSpPr>
              <p:cNvPr id="14" name="Straight Arrow Connector 13"/>
              <p:cNvCxnSpPr>
                <a:stCxn id="6" idx="2"/>
                <a:endCxn id="9" idx="0"/>
              </p:cNvCxnSpPr>
              <p:nvPr/>
            </p:nvCxnSpPr>
            <p:spPr>
              <a:xfrm>
                <a:off x="6420514" y="3084919"/>
                <a:ext cx="0" cy="9327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5487524" y="5185147"/>
                <a:ext cx="1761902" cy="1077218"/>
              </a:xfrm>
              <a:prstGeom prst="rect">
                <a:avLst/>
              </a:prstGeom>
              <a:noFill/>
              <a:ln>
                <a:noFill/>
              </a:ln>
            </p:spPr>
            <p:txBody>
              <a:bodyPr wrap="square" rtlCol="0">
                <a:spAutoFit/>
              </a:bodyPr>
              <a:lstStyle/>
              <a:p>
                <a:pPr algn="r" rtl="1"/>
                <a:r>
                  <a:rPr lang="he-IL" sz="1600" dirty="0" smtClean="0"/>
                  <a:t>מקבל רשימת אילוצים ומחזיר את האילוץ הראשון שלא סופק</a:t>
                </a:r>
                <a:endParaRPr lang="en-US" sz="1600" dirty="0"/>
              </a:p>
            </p:txBody>
          </p:sp>
        </p:grpSp>
        <p:grpSp>
          <p:nvGrpSpPr>
            <p:cNvPr id="64" name="Group 63"/>
            <p:cNvGrpSpPr/>
            <p:nvPr/>
          </p:nvGrpSpPr>
          <p:grpSpPr>
            <a:xfrm>
              <a:off x="7301465" y="2020187"/>
              <a:ext cx="4670795" cy="1064732"/>
              <a:chOff x="7301465" y="2020187"/>
              <a:chExt cx="4670795" cy="1064732"/>
            </a:xfrm>
          </p:grpSpPr>
          <p:sp>
            <p:nvSpPr>
              <p:cNvPr id="8" name="Rounded Rectangle 7"/>
              <p:cNvSpPr/>
              <p:nvPr/>
            </p:nvSpPr>
            <p:spPr>
              <a:xfrm>
                <a:off x="8674016" y="2020187"/>
                <a:ext cx="1761903" cy="106473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Resolver</a:t>
                </a:r>
                <a:endParaRPr lang="en-US" b="1" dirty="0"/>
              </a:p>
            </p:txBody>
          </p:sp>
          <p:cxnSp>
            <p:nvCxnSpPr>
              <p:cNvPr id="16" name="Straight Arrow Connector 15"/>
              <p:cNvCxnSpPr>
                <a:stCxn id="6" idx="3"/>
                <a:endCxn id="8" idx="1"/>
              </p:cNvCxnSpPr>
              <p:nvPr/>
            </p:nvCxnSpPr>
            <p:spPr>
              <a:xfrm>
                <a:off x="7301465" y="2552553"/>
                <a:ext cx="137255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10435919" y="2098459"/>
                <a:ext cx="1536341" cy="830997"/>
              </a:xfrm>
              <a:prstGeom prst="rect">
                <a:avLst/>
              </a:prstGeom>
              <a:noFill/>
              <a:ln>
                <a:noFill/>
              </a:ln>
            </p:spPr>
            <p:txBody>
              <a:bodyPr wrap="square" rtlCol="0">
                <a:spAutoFit/>
              </a:bodyPr>
              <a:lstStyle/>
              <a:p>
                <a:pPr algn="r" rtl="1"/>
                <a:r>
                  <a:rPr lang="he-IL" sz="1600" dirty="0" smtClean="0"/>
                  <a:t>מקבל אילוץ שלא סופק ומחזיר אותו מסופק</a:t>
                </a:r>
                <a:endParaRPr lang="en-US" sz="1600" dirty="0"/>
              </a:p>
            </p:txBody>
          </p:sp>
        </p:grpSp>
        <p:grpSp>
          <p:nvGrpSpPr>
            <p:cNvPr id="61" name="Group 60"/>
            <p:cNvGrpSpPr/>
            <p:nvPr/>
          </p:nvGrpSpPr>
          <p:grpSpPr>
            <a:xfrm>
              <a:off x="5487523" y="1712410"/>
              <a:ext cx="1813942" cy="1372509"/>
              <a:chOff x="5487523" y="1712410"/>
              <a:chExt cx="1813942" cy="1372509"/>
            </a:xfrm>
          </p:grpSpPr>
          <p:sp>
            <p:nvSpPr>
              <p:cNvPr id="6" name="Rounded Rectangle 5"/>
              <p:cNvSpPr/>
              <p:nvPr/>
            </p:nvSpPr>
            <p:spPr>
              <a:xfrm>
                <a:off x="5539562" y="2020187"/>
                <a:ext cx="1761903" cy="1064732"/>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Solver</a:t>
                </a:r>
                <a:endParaRPr lang="en-US" sz="2400" b="1" dirty="0"/>
              </a:p>
            </p:txBody>
          </p:sp>
          <p:sp>
            <p:nvSpPr>
              <p:cNvPr id="60" name="TextBox 59"/>
              <p:cNvSpPr txBox="1"/>
              <p:nvPr/>
            </p:nvSpPr>
            <p:spPr>
              <a:xfrm>
                <a:off x="5487523" y="1712410"/>
                <a:ext cx="1761903" cy="338554"/>
              </a:xfrm>
              <a:prstGeom prst="rect">
                <a:avLst/>
              </a:prstGeom>
              <a:noFill/>
              <a:ln>
                <a:noFill/>
              </a:ln>
            </p:spPr>
            <p:txBody>
              <a:bodyPr wrap="square" rtlCol="0">
                <a:spAutoFit/>
              </a:bodyPr>
              <a:lstStyle/>
              <a:p>
                <a:pPr algn="r" rtl="1"/>
                <a:r>
                  <a:rPr lang="he-IL" sz="1600" dirty="0" smtClean="0"/>
                  <a:t>האלגוריתם הראשי </a:t>
                </a:r>
                <a:endParaRPr lang="en-US" sz="1600" dirty="0"/>
              </a:p>
            </p:txBody>
          </p:sp>
        </p:grpSp>
      </p:grpSp>
    </p:spTree>
    <p:extLst>
      <p:ext uri="{BB962C8B-B14F-4D97-AF65-F5344CB8AC3E}">
        <p14:creationId xmlns:p14="http://schemas.microsoft.com/office/powerpoint/2010/main" val="71054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circle(out)">
                                      <p:cBhvr>
                                        <p:cTn id="7" dur="1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1078" y="269876"/>
            <a:ext cx="4806043" cy="736600"/>
          </a:xfrm>
        </p:spPr>
        <p:txBody>
          <a:bodyPr>
            <a:normAutofit fontScale="90000"/>
          </a:bodyPr>
          <a:lstStyle/>
          <a:p>
            <a:pPr algn="ctr" rtl="1"/>
            <a:r>
              <a:rPr lang="he-IL" sz="5400" b="1" dirty="0" smtClean="0">
                <a:solidFill>
                  <a:schemeClr val="accent1">
                    <a:lumMod val="50000"/>
                  </a:schemeClr>
                </a:solidFill>
                <a:latin typeface="+mn-lt"/>
                <a:ea typeface="+mn-ea"/>
                <a:cs typeface="+mn-cs"/>
              </a:rPr>
              <a:t>האלגוריתם</a:t>
            </a:r>
            <a:endParaRPr lang="en-US" sz="5400" b="1" dirty="0">
              <a:solidFill>
                <a:schemeClr val="accent1">
                  <a:lumMod val="50000"/>
                </a:schemeClr>
              </a:solidFill>
              <a:latin typeface="+mn-lt"/>
              <a:ea typeface="+mn-ea"/>
              <a:cs typeface="+mn-cs"/>
            </a:endParaRPr>
          </a:p>
        </p:txBody>
      </p:sp>
      <p:cxnSp>
        <p:nvCxnSpPr>
          <p:cNvPr id="4" name="Straight Connector 3"/>
          <p:cNvCxnSpPr/>
          <p:nvPr/>
        </p:nvCxnSpPr>
        <p:spPr>
          <a:xfrm>
            <a:off x="1193800" y="1054100"/>
            <a:ext cx="98806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4007651" y="1245487"/>
            <a:ext cx="4529471" cy="5208477"/>
            <a:chOff x="3115330" y="1234854"/>
            <a:chExt cx="4529471" cy="5208477"/>
          </a:xfrm>
        </p:grpSpPr>
        <p:cxnSp>
          <p:nvCxnSpPr>
            <p:cNvPr id="15" name="Straight Arrow Connector 14"/>
            <p:cNvCxnSpPr>
              <a:stCxn id="7" idx="2"/>
              <a:endCxn id="8" idx="0"/>
            </p:cNvCxnSpPr>
            <p:nvPr/>
          </p:nvCxnSpPr>
          <p:spPr>
            <a:xfrm flipH="1">
              <a:off x="5901064" y="4072568"/>
              <a:ext cx="2" cy="4251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9" idx="0"/>
            </p:cNvCxnSpPr>
            <p:nvPr/>
          </p:nvCxnSpPr>
          <p:spPr>
            <a:xfrm>
              <a:off x="5901064" y="5103777"/>
              <a:ext cx="5317" cy="2337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3115330" y="1234854"/>
              <a:ext cx="4529471" cy="5208477"/>
              <a:chOff x="3104698" y="1160426"/>
              <a:chExt cx="4529471" cy="5208477"/>
            </a:xfrm>
          </p:grpSpPr>
          <p:sp>
            <p:nvSpPr>
              <p:cNvPr id="5" name="Rectangle 4"/>
              <p:cNvSpPr/>
              <p:nvPr/>
            </p:nvSpPr>
            <p:spPr>
              <a:xfrm>
                <a:off x="5071730" y="1160426"/>
                <a:ext cx="1637414" cy="499731"/>
              </a:xfrm>
              <a:prstGeom prst="rect">
                <a:avLst/>
              </a:prstGeom>
              <a:solidFill>
                <a:srgbClr val="089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smtClean="0"/>
                  <a:t>בחירת מטרה שלא טופלה</a:t>
                </a:r>
                <a:endParaRPr lang="en-US" sz="1400" dirty="0"/>
              </a:p>
            </p:txBody>
          </p:sp>
          <p:sp>
            <p:nvSpPr>
              <p:cNvPr id="6" name="Rectangle 5"/>
              <p:cNvSpPr/>
              <p:nvPr/>
            </p:nvSpPr>
            <p:spPr>
              <a:xfrm>
                <a:off x="5071730" y="1957569"/>
                <a:ext cx="1637414" cy="637954"/>
              </a:xfrm>
              <a:prstGeom prst="rect">
                <a:avLst/>
              </a:prstGeom>
              <a:solidFill>
                <a:srgbClr val="089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smtClean="0"/>
                  <a:t>בניית אילוצים עבור זוג נתיב טיסה ומטרה </a:t>
                </a:r>
                <a:endParaRPr lang="en-US" sz="1400" dirty="0"/>
              </a:p>
            </p:txBody>
          </p:sp>
          <p:sp>
            <p:nvSpPr>
              <p:cNvPr id="7" name="Diamond 6"/>
              <p:cNvSpPr/>
              <p:nvPr/>
            </p:nvSpPr>
            <p:spPr>
              <a:xfrm>
                <a:off x="5128212" y="2828558"/>
                <a:ext cx="1524444" cy="1169582"/>
              </a:xfrm>
              <a:prstGeom prst="diamond">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smtClean="0"/>
                  <a:t>יש אילוץ שנכשל?</a:t>
                </a:r>
                <a:endParaRPr lang="en-US" sz="1400" dirty="0"/>
              </a:p>
            </p:txBody>
          </p:sp>
          <p:sp>
            <p:nvSpPr>
              <p:cNvPr id="8" name="Rectangle 7"/>
              <p:cNvSpPr/>
              <p:nvPr/>
            </p:nvSpPr>
            <p:spPr>
              <a:xfrm>
                <a:off x="5247161" y="4423293"/>
                <a:ext cx="1286541" cy="606056"/>
              </a:xfrm>
              <a:prstGeom prst="rect">
                <a:avLst/>
              </a:prstGeom>
              <a:solidFill>
                <a:srgbClr val="089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smtClean="0"/>
                  <a:t>ניסיון לתקן </a:t>
                </a:r>
                <a:endParaRPr lang="en-US" sz="1400" dirty="0"/>
              </a:p>
            </p:txBody>
          </p:sp>
          <p:sp>
            <p:nvSpPr>
              <p:cNvPr id="9" name="Diamond 8"/>
              <p:cNvSpPr/>
              <p:nvPr/>
            </p:nvSpPr>
            <p:spPr>
              <a:xfrm>
                <a:off x="5124886" y="5263116"/>
                <a:ext cx="1541726" cy="1105787"/>
              </a:xfrm>
              <a:prstGeom prst="diamond">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smtClean="0"/>
                  <a:t>נכנס ללולאה?</a:t>
                </a:r>
                <a:endParaRPr lang="en-US" sz="1400" dirty="0"/>
              </a:p>
            </p:txBody>
          </p:sp>
          <p:cxnSp>
            <p:nvCxnSpPr>
              <p:cNvPr id="11" name="Straight Arrow Connector 10"/>
              <p:cNvCxnSpPr>
                <a:stCxn id="5" idx="2"/>
                <a:endCxn id="6" idx="0"/>
              </p:cNvCxnSpPr>
              <p:nvPr/>
            </p:nvCxnSpPr>
            <p:spPr>
              <a:xfrm>
                <a:off x="5890437" y="1660157"/>
                <a:ext cx="0" cy="2974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flipH="1">
                <a:off x="5890434" y="2595523"/>
                <a:ext cx="3" cy="2330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459806" y="3931836"/>
                <a:ext cx="430625" cy="369332"/>
              </a:xfrm>
              <a:prstGeom prst="rect">
                <a:avLst/>
              </a:prstGeom>
              <a:noFill/>
            </p:spPr>
            <p:txBody>
              <a:bodyPr wrap="square" rtlCol="0">
                <a:spAutoFit/>
              </a:bodyPr>
              <a:lstStyle/>
              <a:p>
                <a:r>
                  <a:rPr lang="he-IL" dirty="0" smtClean="0"/>
                  <a:t>כן</a:t>
                </a:r>
                <a:endParaRPr lang="en-US" dirty="0"/>
              </a:p>
            </p:txBody>
          </p:sp>
          <p:grpSp>
            <p:nvGrpSpPr>
              <p:cNvPr id="43" name="Group 42"/>
              <p:cNvGrpSpPr/>
              <p:nvPr/>
            </p:nvGrpSpPr>
            <p:grpSpPr>
              <a:xfrm>
                <a:off x="3695960" y="1410292"/>
                <a:ext cx="1432252" cy="2038752"/>
                <a:chOff x="3695960" y="1410292"/>
                <a:chExt cx="1432252" cy="2038752"/>
              </a:xfrm>
            </p:grpSpPr>
            <p:cxnSp>
              <p:nvCxnSpPr>
                <p:cNvPr id="40" name="Straight Connector 39"/>
                <p:cNvCxnSpPr>
                  <a:stCxn id="7" idx="1"/>
                </p:cNvCxnSpPr>
                <p:nvPr/>
              </p:nvCxnSpPr>
              <p:spPr>
                <a:xfrm flipH="1" flipV="1">
                  <a:off x="3695960" y="3413348"/>
                  <a:ext cx="1432252"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5" idx="1"/>
                </p:cNvCxnSpPr>
                <p:nvPr/>
              </p:nvCxnSpPr>
              <p:spPr>
                <a:xfrm rot="5400000" flipH="1" flipV="1">
                  <a:off x="3364470" y="1741784"/>
                  <a:ext cx="2038752" cy="13757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4510515" y="3044017"/>
                <a:ext cx="430625" cy="369332"/>
              </a:xfrm>
              <a:prstGeom prst="rect">
                <a:avLst/>
              </a:prstGeom>
              <a:noFill/>
            </p:spPr>
            <p:txBody>
              <a:bodyPr wrap="square" rtlCol="0">
                <a:spAutoFit/>
              </a:bodyPr>
              <a:lstStyle/>
              <a:p>
                <a:r>
                  <a:rPr lang="he-IL" dirty="0" smtClean="0"/>
                  <a:t>לא</a:t>
                </a:r>
                <a:endParaRPr lang="en-US" dirty="0"/>
              </a:p>
            </p:txBody>
          </p:sp>
          <p:grpSp>
            <p:nvGrpSpPr>
              <p:cNvPr id="51" name="Group 50"/>
              <p:cNvGrpSpPr/>
              <p:nvPr/>
            </p:nvGrpSpPr>
            <p:grpSpPr>
              <a:xfrm>
                <a:off x="6652657" y="3413349"/>
                <a:ext cx="981512" cy="2402661"/>
                <a:chOff x="6672263" y="3413349"/>
                <a:chExt cx="1472276" cy="2402661"/>
              </a:xfrm>
            </p:grpSpPr>
            <p:cxnSp>
              <p:nvCxnSpPr>
                <p:cNvPr id="46" name="Straight Connector 45"/>
                <p:cNvCxnSpPr>
                  <a:stCxn id="9" idx="3"/>
                </p:cNvCxnSpPr>
                <p:nvPr/>
              </p:nvCxnSpPr>
              <p:spPr>
                <a:xfrm flipV="1">
                  <a:off x="6693197" y="5808292"/>
                  <a:ext cx="1451342" cy="77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Elbow Connector 49"/>
                <p:cNvCxnSpPr>
                  <a:endCxn id="7" idx="3"/>
                </p:cNvCxnSpPr>
                <p:nvPr/>
              </p:nvCxnSpPr>
              <p:spPr>
                <a:xfrm rot="16200000" flipV="1">
                  <a:off x="6210929" y="3874683"/>
                  <a:ext cx="2394943" cy="147227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6709144" y="5507662"/>
                <a:ext cx="430625" cy="369332"/>
              </a:xfrm>
              <a:prstGeom prst="rect">
                <a:avLst/>
              </a:prstGeom>
              <a:noFill/>
            </p:spPr>
            <p:txBody>
              <a:bodyPr wrap="square" rtlCol="0">
                <a:spAutoFit/>
              </a:bodyPr>
              <a:lstStyle/>
              <a:p>
                <a:r>
                  <a:rPr lang="he-IL" dirty="0" smtClean="0"/>
                  <a:t>לא</a:t>
                </a:r>
                <a:endParaRPr lang="en-US" dirty="0"/>
              </a:p>
            </p:txBody>
          </p:sp>
          <p:sp>
            <p:nvSpPr>
              <p:cNvPr id="56" name="Rectangle 55"/>
              <p:cNvSpPr/>
              <p:nvPr/>
            </p:nvSpPr>
            <p:spPr>
              <a:xfrm>
                <a:off x="3104698" y="5507662"/>
                <a:ext cx="1182524" cy="601261"/>
              </a:xfrm>
              <a:prstGeom prst="rect">
                <a:avLst/>
              </a:prstGeom>
              <a:solidFill>
                <a:srgbClr val="089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smtClean="0"/>
                  <a:t>יצירת נתיב טיסה חדש</a:t>
                </a:r>
                <a:endParaRPr lang="en-US" sz="1400" dirty="0"/>
              </a:p>
            </p:txBody>
          </p:sp>
          <p:cxnSp>
            <p:nvCxnSpPr>
              <p:cNvPr id="58" name="Straight Arrow Connector 57"/>
              <p:cNvCxnSpPr>
                <a:stCxn id="9" idx="1"/>
                <a:endCxn id="56" idx="3"/>
              </p:cNvCxnSpPr>
              <p:nvPr/>
            </p:nvCxnSpPr>
            <p:spPr>
              <a:xfrm flipH="1" flipV="1">
                <a:off x="4287222" y="5808293"/>
                <a:ext cx="837664" cy="77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697741" y="5473312"/>
                <a:ext cx="430625" cy="369332"/>
              </a:xfrm>
              <a:prstGeom prst="rect">
                <a:avLst/>
              </a:prstGeom>
              <a:noFill/>
            </p:spPr>
            <p:txBody>
              <a:bodyPr wrap="square" rtlCol="0">
                <a:spAutoFit/>
              </a:bodyPr>
              <a:lstStyle/>
              <a:p>
                <a:r>
                  <a:rPr lang="he-IL" dirty="0" smtClean="0"/>
                  <a:t>כן</a:t>
                </a:r>
                <a:endParaRPr lang="en-US" dirty="0"/>
              </a:p>
            </p:txBody>
          </p:sp>
          <p:cxnSp>
            <p:nvCxnSpPr>
              <p:cNvPr id="64" name="Elbow Connector 63"/>
              <p:cNvCxnSpPr>
                <a:stCxn id="56" idx="0"/>
                <a:endCxn id="5" idx="1"/>
              </p:cNvCxnSpPr>
              <p:nvPr/>
            </p:nvCxnSpPr>
            <p:spPr>
              <a:xfrm rot="5400000" flipH="1" flipV="1">
                <a:off x="2335160" y="2771092"/>
                <a:ext cx="4097370" cy="137577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1464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up)">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1078" y="269876"/>
            <a:ext cx="4806043" cy="736600"/>
          </a:xfrm>
        </p:spPr>
        <p:txBody>
          <a:bodyPr>
            <a:normAutofit fontScale="90000"/>
          </a:bodyPr>
          <a:lstStyle/>
          <a:p>
            <a:pPr algn="ctr" rtl="1"/>
            <a:r>
              <a:rPr lang="he-IL" sz="5400" b="1" dirty="0" smtClean="0">
                <a:solidFill>
                  <a:schemeClr val="accent1">
                    <a:lumMod val="50000"/>
                  </a:schemeClr>
                </a:solidFill>
                <a:latin typeface="+mn-lt"/>
                <a:ea typeface="+mn-ea"/>
                <a:cs typeface="+mn-cs"/>
              </a:rPr>
              <a:t>האלגוריתם</a:t>
            </a:r>
            <a:endParaRPr lang="en-US" sz="5400" b="1" dirty="0">
              <a:solidFill>
                <a:schemeClr val="accent1">
                  <a:lumMod val="50000"/>
                </a:schemeClr>
              </a:solidFill>
              <a:latin typeface="+mn-lt"/>
              <a:ea typeface="+mn-ea"/>
              <a:cs typeface="+mn-cs"/>
            </a:endParaRPr>
          </a:p>
        </p:txBody>
      </p:sp>
      <p:cxnSp>
        <p:nvCxnSpPr>
          <p:cNvPr id="4" name="Straight Connector 3"/>
          <p:cNvCxnSpPr/>
          <p:nvPr/>
        </p:nvCxnSpPr>
        <p:spPr>
          <a:xfrm>
            <a:off x="1193800" y="1054100"/>
            <a:ext cx="98806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Rounded Rectangle 9"/>
              <p:cNvSpPr/>
              <p:nvPr/>
            </p:nvSpPr>
            <p:spPr>
              <a:xfrm>
                <a:off x="1041993" y="3094071"/>
                <a:ext cx="723014" cy="6485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4400" i="1" smtClean="0">
                              <a:solidFill>
                                <a:schemeClr val="tx1"/>
                              </a:solidFill>
                              <a:latin typeface="Cambria Math" panose="02040503050406030204" pitchFamily="18" charset="0"/>
                            </a:rPr>
                          </m:ctrlPr>
                        </m:sSubPr>
                        <m:e>
                          <m:r>
                            <m:rPr>
                              <m:nor/>
                            </m:rPr>
                            <a:rPr lang="en-US" sz="4400" dirty="0">
                              <a:solidFill>
                                <a:schemeClr val="tx1"/>
                              </a:solidFill>
                            </a:rPr>
                            <m:t>C</m:t>
                          </m:r>
                        </m:e>
                        <m:sub>
                          <m:r>
                            <a:rPr lang="en-US" sz="4400" b="0" i="1" smtClean="0">
                              <a:solidFill>
                                <a:schemeClr val="tx1"/>
                              </a:solidFill>
                              <a:latin typeface="Cambria Math" panose="02040503050406030204" pitchFamily="18" charset="0"/>
                            </a:rPr>
                            <m:t>1</m:t>
                          </m:r>
                        </m:sub>
                      </m:sSub>
                    </m:oMath>
                  </m:oMathPara>
                </a14:m>
                <a:endParaRPr lang="en-US" sz="4400" dirty="0">
                  <a:solidFill>
                    <a:schemeClr val="tx1"/>
                  </a:solidFill>
                </a:endParaRPr>
              </a:p>
            </p:txBody>
          </p:sp>
        </mc:Choice>
        <mc:Fallback>
          <p:sp>
            <p:nvSpPr>
              <p:cNvPr id="10" name="Rounded Rectangle 9"/>
              <p:cNvSpPr>
                <a:spLocks noRot="1" noChangeAspect="1" noMove="1" noResize="1" noEditPoints="1" noAdjustHandles="1" noChangeArrowheads="1" noChangeShapeType="1" noTextEdit="1"/>
              </p:cNvSpPr>
              <p:nvPr/>
            </p:nvSpPr>
            <p:spPr>
              <a:xfrm>
                <a:off x="1041993" y="3094071"/>
                <a:ext cx="723014" cy="648587"/>
              </a:xfrm>
              <a:prstGeom prst="round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Rounded Rectangle 30"/>
              <p:cNvSpPr/>
              <p:nvPr/>
            </p:nvSpPr>
            <p:spPr>
              <a:xfrm>
                <a:off x="3557446" y="3094071"/>
                <a:ext cx="723014" cy="6485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4400" i="1" smtClean="0">
                              <a:solidFill>
                                <a:schemeClr val="tx1"/>
                              </a:solidFill>
                              <a:latin typeface="Cambria Math" panose="02040503050406030204" pitchFamily="18" charset="0"/>
                            </a:rPr>
                          </m:ctrlPr>
                        </m:sSubPr>
                        <m:e>
                          <m:r>
                            <m:rPr>
                              <m:nor/>
                            </m:rPr>
                            <a:rPr lang="en-US" sz="4400" dirty="0">
                              <a:solidFill>
                                <a:schemeClr val="tx1"/>
                              </a:solidFill>
                            </a:rPr>
                            <m:t>C</m:t>
                          </m:r>
                        </m:e>
                        <m:sub>
                          <m:r>
                            <a:rPr lang="en-US" sz="4400" b="0" i="1" smtClean="0">
                              <a:solidFill>
                                <a:schemeClr val="tx1"/>
                              </a:solidFill>
                              <a:latin typeface="Cambria Math" panose="02040503050406030204" pitchFamily="18" charset="0"/>
                            </a:rPr>
                            <m:t>3</m:t>
                          </m:r>
                        </m:sub>
                      </m:sSub>
                    </m:oMath>
                  </m:oMathPara>
                </a14:m>
                <a:endParaRPr lang="en-US" sz="4400" dirty="0">
                  <a:solidFill>
                    <a:schemeClr val="tx1"/>
                  </a:solidFill>
                </a:endParaRPr>
              </a:p>
            </p:txBody>
          </p:sp>
        </mc:Choice>
        <mc:Fallback>
          <p:sp>
            <p:nvSpPr>
              <p:cNvPr id="31" name="Rounded Rectangle 30"/>
              <p:cNvSpPr>
                <a:spLocks noRot="1" noChangeAspect="1" noMove="1" noResize="1" noEditPoints="1" noAdjustHandles="1" noChangeArrowheads="1" noChangeShapeType="1" noTextEdit="1"/>
              </p:cNvSpPr>
              <p:nvPr/>
            </p:nvSpPr>
            <p:spPr>
              <a:xfrm>
                <a:off x="3557446" y="3094071"/>
                <a:ext cx="723014" cy="648587"/>
              </a:xfrm>
              <a:prstGeom prst="roundRect">
                <a:avLst/>
              </a:prstGeom>
              <a:blipFill>
                <a:blip r:embed="rId4"/>
                <a:stretch>
                  <a:fillRect/>
                </a:stretch>
              </a:blipFill>
              <a:ln>
                <a:noFill/>
              </a:ln>
            </p:spPr>
            <p:txBody>
              <a:bodyPr/>
              <a:lstStyle/>
              <a:p>
                <a:r>
                  <a:rPr lang="en-US">
                    <a:noFill/>
                  </a:rPr>
                  <a:t> </a:t>
                </a:r>
              </a:p>
            </p:txBody>
          </p:sp>
        </mc:Fallback>
      </mc:AlternateContent>
      <p:cxnSp>
        <p:nvCxnSpPr>
          <p:cNvPr id="14" name="Straight Arrow Connector 13"/>
          <p:cNvCxnSpPr>
            <a:stCxn id="10" idx="3"/>
          </p:cNvCxnSpPr>
          <p:nvPr/>
        </p:nvCxnSpPr>
        <p:spPr>
          <a:xfrm flipV="1">
            <a:off x="1765007" y="3412163"/>
            <a:ext cx="534712" cy="62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31" idx="1"/>
          </p:cNvCxnSpPr>
          <p:nvPr/>
        </p:nvCxnSpPr>
        <p:spPr>
          <a:xfrm>
            <a:off x="3022733" y="3412163"/>
            <a:ext cx="534713" cy="62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1" idx="3"/>
            <a:endCxn id="73" idx="1"/>
          </p:cNvCxnSpPr>
          <p:nvPr/>
        </p:nvCxnSpPr>
        <p:spPr>
          <a:xfrm flipV="1">
            <a:off x="4280460" y="3416593"/>
            <a:ext cx="483699" cy="17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3" idx="3"/>
            <a:endCxn id="27" idx="1"/>
          </p:cNvCxnSpPr>
          <p:nvPr/>
        </p:nvCxnSpPr>
        <p:spPr>
          <a:xfrm>
            <a:off x="5487173" y="3416593"/>
            <a:ext cx="2550781" cy="70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8037954" y="3211031"/>
            <a:ext cx="1882225" cy="4253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solidFill>
                  <a:schemeClr val="tx1"/>
                </a:solidFill>
              </a:rPr>
              <a:t>……</a:t>
            </a:r>
            <a:endParaRPr lang="en-US" sz="6600" dirty="0">
              <a:solidFill>
                <a:schemeClr val="tx1"/>
              </a:solidFill>
            </a:endParaRPr>
          </a:p>
        </p:txBody>
      </p:sp>
      <p:cxnSp>
        <p:nvCxnSpPr>
          <p:cNvPr id="41" name="Straight Arrow Connector 40"/>
          <p:cNvCxnSpPr>
            <a:stCxn id="27" idx="3"/>
            <a:endCxn id="90" idx="1"/>
          </p:cNvCxnSpPr>
          <p:nvPr/>
        </p:nvCxnSpPr>
        <p:spPr>
          <a:xfrm>
            <a:off x="9920179" y="3423683"/>
            <a:ext cx="633228" cy="97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2" name="Rounded Rectangle 71"/>
              <p:cNvSpPr/>
              <p:nvPr/>
            </p:nvSpPr>
            <p:spPr>
              <a:xfrm>
                <a:off x="2418679" y="3093185"/>
                <a:ext cx="723014" cy="6485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4400" i="1" smtClean="0">
                              <a:solidFill>
                                <a:schemeClr val="tx1"/>
                              </a:solidFill>
                              <a:latin typeface="Cambria Math" panose="02040503050406030204" pitchFamily="18" charset="0"/>
                            </a:rPr>
                          </m:ctrlPr>
                        </m:sSubPr>
                        <m:e>
                          <m:r>
                            <m:rPr>
                              <m:nor/>
                            </m:rPr>
                            <a:rPr lang="en-US" sz="4400" dirty="0">
                              <a:solidFill>
                                <a:schemeClr val="tx1"/>
                              </a:solidFill>
                            </a:rPr>
                            <m:t>C</m:t>
                          </m:r>
                        </m:e>
                        <m:sub>
                          <m:r>
                            <a:rPr lang="en-US" sz="4400" b="0" i="1" smtClean="0">
                              <a:solidFill>
                                <a:schemeClr val="tx1"/>
                              </a:solidFill>
                              <a:latin typeface="Cambria Math" panose="02040503050406030204" pitchFamily="18" charset="0"/>
                            </a:rPr>
                            <m:t>2</m:t>
                          </m:r>
                        </m:sub>
                      </m:sSub>
                    </m:oMath>
                  </m:oMathPara>
                </a14:m>
                <a:endParaRPr lang="en-US" sz="4400" dirty="0">
                  <a:solidFill>
                    <a:schemeClr val="tx1"/>
                  </a:solidFill>
                </a:endParaRPr>
              </a:p>
            </p:txBody>
          </p:sp>
        </mc:Choice>
        <mc:Fallback>
          <p:sp>
            <p:nvSpPr>
              <p:cNvPr id="72" name="Rounded Rectangle 71"/>
              <p:cNvSpPr>
                <a:spLocks noRot="1" noChangeAspect="1" noMove="1" noResize="1" noEditPoints="1" noAdjustHandles="1" noChangeArrowheads="1" noChangeShapeType="1" noTextEdit="1"/>
              </p:cNvSpPr>
              <p:nvPr/>
            </p:nvSpPr>
            <p:spPr>
              <a:xfrm>
                <a:off x="2418679" y="3093185"/>
                <a:ext cx="723014" cy="648587"/>
              </a:xfrm>
              <a:prstGeom prst="round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3" name="Rounded Rectangle 72"/>
              <p:cNvSpPr/>
              <p:nvPr/>
            </p:nvSpPr>
            <p:spPr>
              <a:xfrm>
                <a:off x="4764159" y="3092299"/>
                <a:ext cx="723014" cy="6485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4400" i="1" smtClean="0">
                              <a:solidFill>
                                <a:schemeClr val="tx1"/>
                              </a:solidFill>
                              <a:latin typeface="Cambria Math" panose="02040503050406030204" pitchFamily="18" charset="0"/>
                            </a:rPr>
                          </m:ctrlPr>
                        </m:sSubPr>
                        <m:e>
                          <m:r>
                            <m:rPr>
                              <m:nor/>
                            </m:rPr>
                            <a:rPr lang="en-US" sz="4400" dirty="0">
                              <a:solidFill>
                                <a:schemeClr val="tx1"/>
                              </a:solidFill>
                            </a:rPr>
                            <m:t>C</m:t>
                          </m:r>
                        </m:e>
                        <m:sub>
                          <m:r>
                            <a:rPr lang="en-US" sz="4400" b="0" i="1" smtClean="0">
                              <a:solidFill>
                                <a:schemeClr val="tx1"/>
                              </a:solidFill>
                              <a:latin typeface="Cambria Math" panose="02040503050406030204" pitchFamily="18" charset="0"/>
                            </a:rPr>
                            <m:t>4</m:t>
                          </m:r>
                        </m:sub>
                      </m:sSub>
                    </m:oMath>
                  </m:oMathPara>
                </a14:m>
                <a:endParaRPr lang="en-US" sz="4400" dirty="0">
                  <a:solidFill>
                    <a:schemeClr val="tx1"/>
                  </a:solidFill>
                </a:endParaRPr>
              </a:p>
            </p:txBody>
          </p:sp>
        </mc:Choice>
        <mc:Fallback>
          <p:sp>
            <p:nvSpPr>
              <p:cNvPr id="73" name="Rounded Rectangle 72"/>
              <p:cNvSpPr>
                <a:spLocks noRot="1" noChangeAspect="1" noMove="1" noResize="1" noEditPoints="1" noAdjustHandles="1" noChangeArrowheads="1" noChangeShapeType="1" noTextEdit="1"/>
              </p:cNvSpPr>
              <p:nvPr/>
            </p:nvSpPr>
            <p:spPr>
              <a:xfrm>
                <a:off x="4764159" y="3092299"/>
                <a:ext cx="723014" cy="648587"/>
              </a:xfrm>
              <a:prstGeom prst="roundRect">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0" name="Rounded Rectangle 89"/>
              <p:cNvSpPr/>
              <p:nvPr/>
            </p:nvSpPr>
            <p:spPr>
              <a:xfrm>
                <a:off x="10553407" y="3109135"/>
                <a:ext cx="723014" cy="6485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4400" i="1" smtClean="0">
                              <a:solidFill>
                                <a:schemeClr val="tx1"/>
                              </a:solidFill>
                              <a:latin typeface="Cambria Math" panose="02040503050406030204" pitchFamily="18" charset="0"/>
                            </a:rPr>
                          </m:ctrlPr>
                        </m:sSubPr>
                        <m:e>
                          <m:r>
                            <m:rPr>
                              <m:nor/>
                            </m:rPr>
                            <a:rPr lang="en-US" sz="4400" dirty="0">
                              <a:solidFill>
                                <a:schemeClr val="tx1"/>
                              </a:solidFill>
                            </a:rPr>
                            <m:t>C</m:t>
                          </m:r>
                        </m:e>
                        <m:sub>
                          <m:r>
                            <a:rPr lang="en-US" sz="4400" b="0" i="1" smtClean="0">
                              <a:solidFill>
                                <a:schemeClr val="tx1"/>
                              </a:solidFill>
                              <a:latin typeface="Cambria Math" panose="02040503050406030204" pitchFamily="18" charset="0"/>
                            </a:rPr>
                            <m:t>𝑖</m:t>
                          </m:r>
                        </m:sub>
                      </m:sSub>
                    </m:oMath>
                  </m:oMathPara>
                </a14:m>
                <a:endParaRPr lang="en-US" sz="4400" dirty="0">
                  <a:solidFill>
                    <a:schemeClr val="tx1"/>
                  </a:solidFill>
                </a:endParaRPr>
              </a:p>
            </p:txBody>
          </p:sp>
        </mc:Choice>
        <mc:Fallback>
          <p:sp>
            <p:nvSpPr>
              <p:cNvPr id="90" name="Rounded Rectangle 89"/>
              <p:cNvSpPr>
                <a:spLocks noRot="1" noChangeAspect="1" noMove="1" noResize="1" noEditPoints="1" noAdjustHandles="1" noChangeArrowheads="1" noChangeShapeType="1" noTextEdit="1"/>
              </p:cNvSpPr>
              <p:nvPr/>
            </p:nvSpPr>
            <p:spPr>
              <a:xfrm>
                <a:off x="10553407" y="3109135"/>
                <a:ext cx="723014" cy="648587"/>
              </a:xfrm>
              <a:prstGeom prst="roundRect">
                <a:avLst/>
              </a:prstGeom>
              <a:blipFill>
                <a:blip r:embed="rId7"/>
                <a:stretch>
                  <a:fillRect/>
                </a:stretch>
              </a:blipFill>
              <a:ln>
                <a:noFill/>
              </a:ln>
            </p:spPr>
            <p:txBody>
              <a:bodyPr/>
              <a:lstStyle/>
              <a:p>
                <a:r>
                  <a:rPr lang="en-US">
                    <a:noFill/>
                  </a:rPr>
                  <a:t> </a:t>
                </a:r>
              </a:p>
            </p:txBody>
          </p:sp>
        </mc:Fallback>
      </mc:AlternateContent>
      <p:cxnSp>
        <p:nvCxnSpPr>
          <p:cNvPr id="100" name="Elbow Connector 99"/>
          <p:cNvCxnSpPr>
            <a:stCxn id="90" idx="0"/>
            <a:endCxn id="10" idx="0"/>
          </p:cNvCxnSpPr>
          <p:nvPr/>
        </p:nvCxnSpPr>
        <p:spPr>
          <a:xfrm rot="16200000" flipV="1">
            <a:off x="6151675" y="-1654104"/>
            <a:ext cx="15064" cy="9511414"/>
          </a:xfrm>
          <a:prstGeom prst="bentConnector3">
            <a:avLst>
              <a:gd name="adj1" fmla="val 1617525"/>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p:cNvCxnSpPr>
            <a:stCxn id="73" idx="0"/>
            <a:endCxn id="10" idx="0"/>
          </p:cNvCxnSpPr>
          <p:nvPr/>
        </p:nvCxnSpPr>
        <p:spPr>
          <a:xfrm rot="16200000" flipH="1" flipV="1">
            <a:off x="3263697" y="1232102"/>
            <a:ext cx="1772" cy="3722166"/>
          </a:xfrm>
          <a:prstGeom prst="bentConnector3">
            <a:avLst>
              <a:gd name="adj1" fmla="val -1290062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2881423" y="1466001"/>
            <a:ext cx="6273209" cy="461665"/>
          </a:xfrm>
          <a:prstGeom prst="rect">
            <a:avLst/>
          </a:prstGeom>
          <a:noFill/>
        </p:spPr>
        <p:txBody>
          <a:bodyPr wrap="square" rtlCol="0">
            <a:spAutoFit/>
          </a:bodyPr>
          <a:lstStyle/>
          <a:p>
            <a:pPr algn="r" rtl="1"/>
            <a:r>
              <a:rPr lang="he-IL" sz="2400" b="1" dirty="0" smtClean="0"/>
              <a:t>בעיה העלולה להתרחש בעת ריצת האלגוריתם</a:t>
            </a:r>
            <a:endParaRPr lang="en-US" sz="2400" b="1" dirty="0"/>
          </a:p>
        </p:txBody>
      </p:sp>
      <mc:AlternateContent xmlns:mc="http://schemas.openxmlformats.org/markup-compatibility/2006">
        <mc:Choice xmlns:a14="http://schemas.microsoft.com/office/drawing/2010/main" Requires="a14">
          <p:sp>
            <p:nvSpPr>
              <p:cNvPr id="110" name="Rounded Rectangle 109"/>
              <p:cNvSpPr/>
              <p:nvPr/>
            </p:nvSpPr>
            <p:spPr>
              <a:xfrm>
                <a:off x="1403499" y="4500517"/>
                <a:ext cx="723014" cy="6485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4400" i="1" smtClean="0">
                              <a:solidFill>
                                <a:srgbClr val="FF0000"/>
                              </a:solidFill>
                              <a:latin typeface="Cambria Math" panose="02040503050406030204" pitchFamily="18" charset="0"/>
                            </a:rPr>
                          </m:ctrlPr>
                        </m:sSubPr>
                        <m:e>
                          <m:r>
                            <m:rPr>
                              <m:nor/>
                            </m:rPr>
                            <a:rPr lang="en-US" sz="4400" dirty="0">
                              <a:solidFill>
                                <a:srgbClr val="FF0000"/>
                              </a:solidFill>
                            </a:rPr>
                            <m:t>C</m:t>
                          </m:r>
                        </m:e>
                        <m:sub>
                          <m:r>
                            <a:rPr lang="en-US" sz="4400" b="0" i="1" smtClean="0">
                              <a:solidFill>
                                <a:srgbClr val="FF0000"/>
                              </a:solidFill>
                              <a:latin typeface="Cambria Math" panose="02040503050406030204" pitchFamily="18" charset="0"/>
                            </a:rPr>
                            <m:t>𝑖</m:t>
                          </m:r>
                        </m:sub>
                      </m:sSub>
                    </m:oMath>
                  </m:oMathPara>
                </a14:m>
                <a:endParaRPr lang="en-US" sz="4400" dirty="0">
                  <a:solidFill>
                    <a:srgbClr val="FF0000"/>
                  </a:solidFill>
                </a:endParaRPr>
              </a:p>
            </p:txBody>
          </p:sp>
        </mc:Choice>
        <mc:Fallback>
          <p:sp>
            <p:nvSpPr>
              <p:cNvPr id="110" name="Rounded Rectangle 109"/>
              <p:cNvSpPr>
                <a:spLocks noRot="1" noChangeAspect="1" noMove="1" noResize="1" noEditPoints="1" noAdjustHandles="1" noChangeArrowheads="1" noChangeShapeType="1" noTextEdit="1"/>
              </p:cNvSpPr>
              <p:nvPr/>
            </p:nvSpPr>
            <p:spPr>
              <a:xfrm>
                <a:off x="1403499" y="4500517"/>
                <a:ext cx="723014" cy="648587"/>
              </a:xfrm>
              <a:prstGeom prst="roundRect">
                <a:avLst/>
              </a:prstGeom>
              <a:blipFill>
                <a:blip r:embed="rId8"/>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1" name="Rounded Rectangle 110"/>
              <p:cNvSpPr/>
              <p:nvPr/>
            </p:nvSpPr>
            <p:spPr>
              <a:xfrm>
                <a:off x="2776233" y="4473047"/>
                <a:ext cx="723014" cy="6485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4400" i="1" smtClean="0">
                              <a:solidFill>
                                <a:srgbClr val="FF0000"/>
                              </a:solidFill>
                              <a:latin typeface="Cambria Math" panose="02040503050406030204" pitchFamily="18" charset="0"/>
                            </a:rPr>
                          </m:ctrlPr>
                        </m:sSubPr>
                        <m:e>
                          <m:r>
                            <m:rPr>
                              <m:nor/>
                            </m:rPr>
                            <a:rPr lang="en-US" sz="4400" dirty="0">
                              <a:solidFill>
                                <a:srgbClr val="FF0000"/>
                              </a:solidFill>
                            </a:rPr>
                            <m:t>C</m:t>
                          </m:r>
                        </m:e>
                        <m:sub>
                          <m:r>
                            <a:rPr lang="en-US" sz="4400" b="0" i="1" smtClean="0">
                              <a:solidFill>
                                <a:srgbClr val="FF0000"/>
                              </a:solidFill>
                              <a:latin typeface="Cambria Math" panose="02040503050406030204" pitchFamily="18" charset="0"/>
                            </a:rPr>
                            <m:t>4</m:t>
                          </m:r>
                        </m:sub>
                      </m:sSub>
                    </m:oMath>
                  </m:oMathPara>
                </a14:m>
                <a:endParaRPr lang="en-US" sz="4400" dirty="0">
                  <a:solidFill>
                    <a:srgbClr val="FF0000"/>
                  </a:solidFill>
                </a:endParaRPr>
              </a:p>
            </p:txBody>
          </p:sp>
        </mc:Choice>
        <mc:Fallback>
          <p:sp>
            <p:nvSpPr>
              <p:cNvPr id="111" name="Rounded Rectangle 110"/>
              <p:cNvSpPr>
                <a:spLocks noRot="1" noChangeAspect="1" noMove="1" noResize="1" noEditPoints="1" noAdjustHandles="1" noChangeArrowheads="1" noChangeShapeType="1" noTextEdit="1"/>
              </p:cNvSpPr>
              <p:nvPr/>
            </p:nvSpPr>
            <p:spPr>
              <a:xfrm>
                <a:off x="2776233" y="4473047"/>
                <a:ext cx="723014" cy="648587"/>
              </a:xfrm>
              <a:prstGeom prst="roundRect">
                <a:avLst/>
              </a:prstGeom>
              <a:blipFill>
                <a:blip r:embed="rId9"/>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2" name="Rounded Rectangle 111"/>
              <p:cNvSpPr/>
              <p:nvPr/>
            </p:nvSpPr>
            <p:spPr>
              <a:xfrm>
                <a:off x="4062411" y="4500517"/>
                <a:ext cx="723014" cy="6485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4400" i="1" smtClean="0">
                              <a:solidFill>
                                <a:srgbClr val="FF0000"/>
                              </a:solidFill>
                              <a:latin typeface="Cambria Math" panose="02040503050406030204" pitchFamily="18" charset="0"/>
                            </a:rPr>
                          </m:ctrlPr>
                        </m:sSubPr>
                        <m:e>
                          <m:r>
                            <m:rPr>
                              <m:nor/>
                            </m:rPr>
                            <a:rPr lang="en-US" sz="4400" dirty="0">
                              <a:solidFill>
                                <a:srgbClr val="FF0000"/>
                              </a:solidFill>
                            </a:rPr>
                            <m:t>C</m:t>
                          </m:r>
                        </m:e>
                        <m:sub>
                          <m:r>
                            <a:rPr lang="en-US" sz="4400" b="0" i="1" smtClean="0">
                              <a:solidFill>
                                <a:srgbClr val="FF0000"/>
                              </a:solidFill>
                              <a:latin typeface="Cambria Math" panose="02040503050406030204" pitchFamily="18" charset="0"/>
                            </a:rPr>
                            <m:t>𝑖</m:t>
                          </m:r>
                        </m:sub>
                      </m:sSub>
                    </m:oMath>
                  </m:oMathPara>
                </a14:m>
                <a:endParaRPr lang="en-US" sz="4400" dirty="0">
                  <a:solidFill>
                    <a:srgbClr val="FF0000"/>
                  </a:solidFill>
                </a:endParaRPr>
              </a:p>
            </p:txBody>
          </p:sp>
        </mc:Choice>
        <mc:Fallback>
          <p:sp>
            <p:nvSpPr>
              <p:cNvPr id="112" name="Rounded Rectangle 111"/>
              <p:cNvSpPr>
                <a:spLocks noRot="1" noChangeAspect="1" noMove="1" noResize="1" noEditPoints="1" noAdjustHandles="1" noChangeArrowheads="1" noChangeShapeType="1" noTextEdit="1"/>
              </p:cNvSpPr>
              <p:nvPr/>
            </p:nvSpPr>
            <p:spPr>
              <a:xfrm>
                <a:off x="4062411" y="4500517"/>
                <a:ext cx="723014" cy="648587"/>
              </a:xfrm>
              <a:prstGeom prst="roundRect">
                <a:avLst/>
              </a:prstGeom>
              <a:blipFill>
                <a:blip r:embed="rId10"/>
                <a:stretch>
                  <a:fillRect/>
                </a:stretch>
              </a:blipFill>
              <a:ln>
                <a:noFill/>
              </a:ln>
            </p:spPr>
            <p:txBody>
              <a:bodyPr/>
              <a:lstStyle/>
              <a:p>
                <a:r>
                  <a:rPr lang="en-US">
                    <a:noFill/>
                  </a:rPr>
                  <a:t> </a:t>
                </a:r>
              </a:p>
            </p:txBody>
          </p:sp>
        </mc:Fallback>
      </mc:AlternateContent>
      <p:cxnSp>
        <p:nvCxnSpPr>
          <p:cNvPr id="113" name="Elbow Connector 112"/>
          <p:cNvCxnSpPr/>
          <p:nvPr/>
        </p:nvCxnSpPr>
        <p:spPr>
          <a:xfrm rot="16200000" flipV="1">
            <a:off x="6144586" y="-1650562"/>
            <a:ext cx="15064" cy="9511414"/>
          </a:xfrm>
          <a:prstGeom prst="bentConnector3">
            <a:avLst>
              <a:gd name="adj1" fmla="val 1617525"/>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4" name="Rounded Rectangle 113"/>
              <p:cNvSpPr/>
              <p:nvPr/>
            </p:nvSpPr>
            <p:spPr>
              <a:xfrm>
                <a:off x="5295013" y="4500517"/>
                <a:ext cx="723014" cy="6485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4400" i="1" smtClean="0">
                              <a:solidFill>
                                <a:srgbClr val="FF0000"/>
                              </a:solidFill>
                              <a:latin typeface="Cambria Math" panose="02040503050406030204" pitchFamily="18" charset="0"/>
                            </a:rPr>
                          </m:ctrlPr>
                        </m:sSubPr>
                        <m:e>
                          <m:r>
                            <m:rPr>
                              <m:nor/>
                            </m:rPr>
                            <a:rPr lang="en-US" sz="4400" dirty="0">
                              <a:solidFill>
                                <a:srgbClr val="FF0000"/>
                              </a:solidFill>
                            </a:rPr>
                            <m:t>C</m:t>
                          </m:r>
                        </m:e>
                        <m:sub>
                          <m:r>
                            <a:rPr lang="en-US" sz="4400" b="0" i="1" smtClean="0">
                              <a:solidFill>
                                <a:srgbClr val="FF0000"/>
                              </a:solidFill>
                              <a:latin typeface="Cambria Math" panose="02040503050406030204" pitchFamily="18" charset="0"/>
                            </a:rPr>
                            <m:t>4</m:t>
                          </m:r>
                        </m:sub>
                      </m:sSub>
                    </m:oMath>
                  </m:oMathPara>
                </a14:m>
                <a:endParaRPr lang="en-US" sz="4400" dirty="0">
                  <a:solidFill>
                    <a:srgbClr val="FF0000"/>
                  </a:solidFill>
                </a:endParaRPr>
              </a:p>
            </p:txBody>
          </p:sp>
        </mc:Choice>
        <mc:Fallback>
          <p:sp>
            <p:nvSpPr>
              <p:cNvPr id="114" name="Rounded Rectangle 113"/>
              <p:cNvSpPr>
                <a:spLocks noRot="1" noChangeAspect="1" noMove="1" noResize="1" noEditPoints="1" noAdjustHandles="1" noChangeArrowheads="1" noChangeShapeType="1" noTextEdit="1"/>
              </p:cNvSpPr>
              <p:nvPr/>
            </p:nvSpPr>
            <p:spPr>
              <a:xfrm>
                <a:off x="5295013" y="4500517"/>
                <a:ext cx="723014" cy="648587"/>
              </a:xfrm>
              <a:prstGeom prst="roundRect">
                <a:avLst/>
              </a:prstGeom>
              <a:blipFill>
                <a:blip r:embed="rId11"/>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97075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5" nodeType="clickEffect">
                                  <p:stCondLst>
                                    <p:cond delay="0"/>
                                  </p:stCondLst>
                                  <p:iterate type="lt">
                                    <p:tmPct val="4000"/>
                                  </p:iterate>
                                  <p:childTnLst>
                                    <p:set>
                                      <p:cBhvr override="childStyle">
                                        <p:cTn id="6" dur="500" fill="hold"/>
                                        <p:tgtEl>
                                          <p:spTgt spid="10"/>
                                        </p:tgtEl>
                                        <p:attrNameLst>
                                          <p:attrName>style.color</p:attrName>
                                        </p:attrNameLst>
                                      </p:cBhvr>
                                      <p:to>
                                        <p:clrVal>
                                          <a:srgbClr val="00B050"/>
                                        </p:clrVal>
                                      </p:to>
                                    </p:set>
                                    <p:set>
                                      <p:cBhvr>
                                        <p:cTn id="7" dur="500" fill="hold"/>
                                        <p:tgtEl>
                                          <p:spTgt spid="10"/>
                                        </p:tgtEl>
                                        <p:attrNameLst>
                                          <p:attrName>fillcolor</p:attrName>
                                        </p:attrNameLst>
                                      </p:cBhvr>
                                      <p:to>
                                        <p:clrVal>
                                          <a:srgbClr val="00B050"/>
                                        </p:clrVal>
                                      </p:to>
                                    </p:set>
                                    <p:set>
                                      <p:cBhvr>
                                        <p:cTn id="8" dur="500" fill="hold"/>
                                        <p:tgtEl>
                                          <p:spTgt spid="10"/>
                                        </p:tgtEl>
                                        <p:attrNameLst>
                                          <p:attrName>fill.type</p:attrName>
                                        </p:attrNameLst>
                                      </p:cBhvr>
                                      <p:to>
                                        <p:strVal val="solid"/>
                                      </p:to>
                                    </p:set>
                                  </p:childTnLst>
                                </p:cTn>
                              </p:par>
                              <p:par>
                                <p:cTn id="9" presetID="16" presetClass="emph" presetSubtype="0" fill="hold" grpId="5" nodeType="withEffect">
                                  <p:stCondLst>
                                    <p:cond delay="0"/>
                                  </p:stCondLst>
                                  <p:iterate type="lt">
                                    <p:tmPct val="4000"/>
                                  </p:iterate>
                                  <p:childTnLst>
                                    <p:set>
                                      <p:cBhvr override="childStyle">
                                        <p:cTn id="10" dur="500" fill="hold"/>
                                        <p:tgtEl>
                                          <p:spTgt spid="72"/>
                                        </p:tgtEl>
                                        <p:attrNameLst>
                                          <p:attrName>style.color</p:attrName>
                                        </p:attrNameLst>
                                      </p:cBhvr>
                                      <p:to>
                                        <p:clrVal>
                                          <a:srgbClr val="00B050"/>
                                        </p:clrVal>
                                      </p:to>
                                    </p:set>
                                    <p:set>
                                      <p:cBhvr>
                                        <p:cTn id="11" dur="500" fill="hold"/>
                                        <p:tgtEl>
                                          <p:spTgt spid="72"/>
                                        </p:tgtEl>
                                        <p:attrNameLst>
                                          <p:attrName>fillcolor</p:attrName>
                                        </p:attrNameLst>
                                      </p:cBhvr>
                                      <p:to>
                                        <p:clrVal>
                                          <a:srgbClr val="00B050"/>
                                        </p:clrVal>
                                      </p:to>
                                    </p:set>
                                    <p:set>
                                      <p:cBhvr>
                                        <p:cTn id="12" dur="500" fill="hold"/>
                                        <p:tgtEl>
                                          <p:spTgt spid="72"/>
                                        </p:tgtEl>
                                        <p:attrNameLst>
                                          <p:attrName>fill.type</p:attrName>
                                        </p:attrNameLst>
                                      </p:cBhvr>
                                      <p:to>
                                        <p:strVal val="solid"/>
                                      </p:to>
                                    </p:set>
                                  </p:childTnLst>
                                </p:cTn>
                              </p:par>
                              <p:par>
                                <p:cTn id="13" presetID="16" presetClass="emph" presetSubtype="0" fill="hold" grpId="5" nodeType="withEffect">
                                  <p:stCondLst>
                                    <p:cond delay="0"/>
                                  </p:stCondLst>
                                  <p:iterate type="lt">
                                    <p:tmPct val="4000"/>
                                  </p:iterate>
                                  <p:childTnLst>
                                    <p:set>
                                      <p:cBhvr override="childStyle">
                                        <p:cTn id="14" dur="500" fill="hold"/>
                                        <p:tgtEl>
                                          <p:spTgt spid="31"/>
                                        </p:tgtEl>
                                        <p:attrNameLst>
                                          <p:attrName>style.color</p:attrName>
                                        </p:attrNameLst>
                                      </p:cBhvr>
                                      <p:to>
                                        <p:clrVal>
                                          <a:srgbClr val="00B050"/>
                                        </p:clrVal>
                                      </p:to>
                                    </p:set>
                                    <p:set>
                                      <p:cBhvr>
                                        <p:cTn id="15" dur="500" fill="hold"/>
                                        <p:tgtEl>
                                          <p:spTgt spid="31"/>
                                        </p:tgtEl>
                                        <p:attrNameLst>
                                          <p:attrName>fillcolor</p:attrName>
                                        </p:attrNameLst>
                                      </p:cBhvr>
                                      <p:to>
                                        <p:clrVal>
                                          <a:srgbClr val="00B050"/>
                                        </p:clrVal>
                                      </p:to>
                                    </p:set>
                                    <p:set>
                                      <p:cBhvr>
                                        <p:cTn id="16" dur="500" fill="hold"/>
                                        <p:tgtEl>
                                          <p:spTgt spid="31"/>
                                        </p:tgtEl>
                                        <p:attrNameLst>
                                          <p:attrName>fill.type</p:attrName>
                                        </p:attrNameLst>
                                      </p:cBhvr>
                                      <p:to>
                                        <p:strVal val="solid"/>
                                      </p:to>
                                    </p:set>
                                  </p:childTnLst>
                                </p:cTn>
                              </p:par>
                              <p:par>
                                <p:cTn id="17" presetID="16" presetClass="emph" presetSubtype="0" fill="hold" grpId="6" nodeType="withEffect">
                                  <p:stCondLst>
                                    <p:cond delay="0"/>
                                  </p:stCondLst>
                                  <p:iterate type="lt">
                                    <p:tmPct val="4000"/>
                                  </p:iterate>
                                  <p:childTnLst>
                                    <p:set>
                                      <p:cBhvr override="childStyle">
                                        <p:cTn id="18" dur="500" fill="hold"/>
                                        <p:tgtEl>
                                          <p:spTgt spid="73"/>
                                        </p:tgtEl>
                                        <p:attrNameLst>
                                          <p:attrName>style.color</p:attrName>
                                        </p:attrNameLst>
                                      </p:cBhvr>
                                      <p:to>
                                        <p:clrVal>
                                          <a:srgbClr val="00B050"/>
                                        </p:clrVal>
                                      </p:to>
                                    </p:set>
                                    <p:set>
                                      <p:cBhvr>
                                        <p:cTn id="19" dur="500" fill="hold"/>
                                        <p:tgtEl>
                                          <p:spTgt spid="73"/>
                                        </p:tgtEl>
                                        <p:attrNameLst>
                                          <p:attrName>fillcolor</p:attrName>
                                        </p:attrNameLst>
                                      </p:cBhvr>
                                      <p:to>
                                        <p:clrVal>
                                          <a:srgbClr val="00B050"/>
                                        </p:clrVal>
                                      </p:to>
                                    </p:set>
                                    <p:set>
                                      <p:cBhvr>
                                        <p:cTn id="20" dur="500" fill="hold"/>
                                        <p:tgtEl>
                                          <p:spTgt spid="73"/>
                                        </p:tgtEl>
                                        <p:attrNameLst>
                                          <p:attrName>fill.type</p:attrName>
                                        </p:attrNameLst>
                                      </p:cBhvr>
                                      <p:to>
                                        <p:strVal val="solid"/>
                                      </p:to>
                                    </p:set>
                                  </p:childTnLst>
                                </p:cTn>
                              </p:par>
                              <p:par>
                                <p:cTn id="21" presetID="16" presetClass="emph" presetSubtype="0" fill="hold" grpId="4" nodeType="withEffect">
                                  <p:stCondLst>
                                    <p:cond delay="0"/>
                                  </p:stCondLst>
                                  <p:iterate type="lt">
                                    <p:tmPct val="4000"/>
                                  </p:iterate>
                                  <p:childTnLst>
                                    <p:set>
                                      <p:cBhvr override="childStyle">
                                        <p:cTn id="22" dur="500" fill="hold"/>
                                        <p:tgtEl>
                                          <p:spTgt spid="27"/>
                                        </p:tgtEl>
                                        <p:attrNameLst>
                                          <p:attrName>style.color</p:attrName>
                                        </p:attrNameLst>
                                      </p:cBhvr>
                                      <p:to>
                                        <p:clrVal>
                                          <a:srgbClr val="00B050"/>
                                        </p:clrVal>
                                      </p:to>
                                    </p:set>
                                    <p:set>
                                      <p:cBhvr>
                                        <p:cTn id="23" dur="500" fill="hold"/>
                                        <p:tgtEl>
                                          <p:spTgt spid="27"/>
                                        </p:tgtEl>
                                        <p:attrNameLst>
                                          <p:attrName>fillcolor</p:attrName>
                                        </p:attrNameLst>
                                      </p:cBhvr>
                                      <p:to>
                                        <p:clrVal>
                                          <a:srgbClr val="00B050"/>
                                        </p:clrVal>
                                      </p:to>
                                    </p:set>
                                    <p:set>
                                      <p:cBhvr>
                                        <p:cTn id="24" dur="500" fill="hold"/>
                                        <p:tgtEl>
                                          <p:spTgt spid="27"/>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16" presetClass="emph" presetSubtype="0" fill="hold" grpId="0" nodeType="clickEffect">
                                  <p:stCondLst>
                                    <p:cond delay="0"/>
                                  </p:stCondLst>
                                  <p:iterate type="lt">
                                    <p:tmPct val="4000"/>
                                  </p:iterate>
                                  <p:childTnLst>
                                    <p:set>
                                      <p:cBhvr override="childStyle">
                                        <p:cTn id="28" dur="500" fill="hold"/>
                                        <p:tgtEl>
                                          <p:spTgt spid="90"/>
                                        </p:tgtEl>
                                        <p:attrNameLst>
                                          <p:attrName>style.color</p:attrName>
                                        </p:attrNameLst>
                                      </p:cBhvr>
                                      <p:to>
                                        <p:clrVal>
                                          <a:srgbClr val="FF0000"/>
                                        </p:clrVal>
                                      </p:to>
                                    </p:set>
                                    <p:set>
                                      <p:cBhvr>
                                        <p:cTn id="29" dur="500" fill="hold"/>
                                        <p:tgtEl>
                                          <p:spTgt spid="90"/>
                                        </p:tgtEl>
                                        <p:attrNameLst>
                                          <p:attrName>fillcolor</p:attrName>
                                        </p:attrNameLst>
                                      </p:cBhvr>
                                      <p:to>
                                        <p:clrVal>
                                          <a:srgbClr val="FF0000"/>
                                        </p:clrVal>
                                      </p:to>
                                    </p:set>
                                    <p:set>
                                      <p:cBhvr>
                                        <p:cTn id="30" dur="500" fill="hold"/>
                                        <p:tgtEl>
                                          <p:spTgt spid="90"/>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16" presetClass="emph" presetSubtype="0" fill="hold" grpId="1" nodeType="clickEffect">
                                  <p:stCondLst>
                                    <p:cond delay="0"/>
                                  </p:stCondLst>
                                  <p:iterate type="lt">
                                    <p:tmPct val="4000"/>
                                  </p:iterate>
                                  <p:childTnLst>
                                    <p:set>
                                      <p:cBhvr override="childStyle">
                                        <p:cTn id="34" dur="500" fill="hold"/>
                                        <p:tgtEl>
                                          <p:spTgt spid="90"/>
                                        </p:tgtEl>
                                        <p:attrNameLst>
                                          <p:attrName>style.color</p:attrName>
                                        </p:attrNameLst>
                                      </p:cBhvr>
                                      <p:to>
                                        <p:clrVal>
                                          <a:srgbClr val="00B050"/>
                                        </p:clrVal>
                                      </p:to>
                                    </p:set>
                                    <p:set>
                                      <p:cBhvr>
                                        <p:cTn id="35" dur="500" fill="hold"/>
                                        <p:tgtEl>
                                          <p:spTgt spid="90"/>
                                        </p:tgtEl>
                                        <p:attrNameLst>
                                          <p:attrName>fillcolor</p:attrName>
                                        </p:attrNameLst>
                                      </p:cBhvr>
                                      <p:to>
                                        <p:clrVal>
                                          <a:srgbClr val="00B050"/>
                                        </p:clrVal>
                                      </p:to>
                                    </p:set>
                                    <p:set>
                                      <p:cBhvr>
                                        <p:cTn id="36" dur="500" fill="hold"/>
                                        <p:tgtEl>
                                          <p:spTgt spid="90"/>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100"/>
                                        </p:tgtEl>
                                        <p:attrNameLst>
                                          <p:attrName>style.visibility</p:attrName>
                                        </p:attrNameLst>
                                      </p:cBhvr>
                                      <p:to>
                                        <p:strVal val="visible"/>
                                      </p:to>
                                    </p:set>
                                    <p:animEffect transition="in" filter="wipe(right)">
                                      <p:cBhvr>
                                        <p:cTn id="45" dur="500"/>
                                        <p:tgtEl>
                                          <p:spTgt spid="100"/>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mph" presetSubtype="0" fill="hold" grpId="1" nodeType="clickEffect">
                                  <p:stCondLst>
                                    <p:cond delay="0"/>
                                  </p:stCondLst>
                                  <p:iterate type="lt">
                                    <p:tmPct val="4000"/>
                                  </p:iterate>
                                  <p:childTnLst>
                                    <p:set>
                                      <p:cBhvr override="childStyle">
                                        <p:cTn id="49" dur="500" fill="hold"/>
                                        <p:tgtEl>
                                          <p:spTgt spid="10"/>
                                        </p:tgtEl>
                                        <p:attrNameLst>
                                          <p:attrName>style.color</p:attrName>
                                        </p:attrNameLst>
                                      </p:cBhvr>
                                      <p:to>
                                        <p:clrVal>
                                          <a:srgbClr val="000000"/>
                                        </p:clrVal>
                                      </p:to>
                                    </p:set>
                                    <p:set>
                                      <p:cBhvr>
                                        <p:cTn id="50" dur="500" fill="hold"/>
                                        <p:tgtEl>
                                          <p:spTgt spid="10"/>
                                        </p:tgtEl>
                                        <p:attrNameLst>
                                          <p:attrName>fillcolor</p:attrName>
                                        </p:attrNameLst>
                                      </p:cBhvr>
                                      <p:to>
                                        <p:clrVal>
                                          <a:srgbClr val="000000"/>
                                        </p:clrVal>
                                      </p:to>
                                    </p:set>
                                    <p:set>
                                      <p:cBhvr>
                                        <p:cTn id="51" dur="500" fill="hold"/>
                                        <p:tgtEl>
                                          <p:spTgt spid="10"/>
                                        </p:tgtEl>
                                        <p:attrNameLst>
                                          <p:attrName>fill.type</p:attrName>
                                        </p:attrNameLst>
                                      </p:cBhvr>
                                      <p:to>
                                        <p:strVal val="solid"/>
                                      </p:to>
                                    </p:set>
                                  </p:childTnLst>
                                </p:cTn>
                              </p:par>
                              <p:par>
                                <p:cTn id="52" presetID="16" presetClass="emph" presetSubtype="0" fill="hold" grpId="1" nodeType="withEffect">
                                  <p:stCondLst>
                                    <p:cond delay="0"/>
                                  </p:stCondLst>
                                  <p:iterate type="lt">
                                    <p:tmPct val="4000"/>
                                  </p:iterate>
                                  <p:childTnLst>
                                    <p:set>
                                      <p:cBhvr override="childStyle">
                                        <p:cTn id="53" dur="500" fill="hold"/>
                                        <p:tgtEl>
                                          <p:spTgt spid="72"/>
                                        </p:tgtEl>
                                        <p:attrNameLst>
                                          <p:attrName>style.color</p:attrName>
                                        </p:attrNameLst>
                                      </p:cBhvr>
                                      <p:to>
                                        <p:clrVal>
                                          <a:srgbClr val="000000"/>
                                        </p:clrVal>
                                      </p:to>
                                    </p:set>
                                    <p:set>
                                      <p:cBhvr>
                                        <p:cTn id="54" dur="500" fill="hold"/>
                                        <p:tgtEl>
                                          <p:spTgt spid="72"/>
                                        </p:tgtEl>
                                        <p:attrNameLst>
                                          <p:attrName>fillcolor</p:attrName>
                                        </p:attrNameLst>
                                      </p:cBhvr>
                                      <p:to>
                                        <p:clrVal>
                                          <a:srgbClr val="000000"/>
                                        </p:clrVal>
                                      </p:to>
                                    </p:set>
                                    <p:set>
                                      <p:cBhvr>
                                        <p:cTn id="55" dur="500" fill="hold"/>
                                        <p:tgtEl>
                                          <p:spTgt spid="72"/>
                                        </p:tgtEl>
                                        <p:attrNameLst>
                                          <p:attrName>fill.type</p:attrName>
                                        </p:attrNameLst>
                                      </p:cBhvr>
                                      <p:to>
                                        <p:strVal val="solid"/>
                                      </p:to>
                                    </p:set>
                                  </p:childTnLst>
                                </p:cTn>
                              </p:par>
                              <p:par>
                                <p:cTn id="56" presetID="16" presetClass="emph" presetSubtype="0" fill="hold" grpId="1" nodeType="withEffect">
                                  <p:stCondLst>
                                    <p:cond delay="0"/>
                                  </p:stCondLst>
                                  <p:iterate type="lt">
                                    <p:tmPct val="4000"/>
                                  </p:iterate>
                                  <p:childTnLst>
                                    <p:set>
                                      <p:cBhvr override="childStyle">
                                        <p:cTn id="57" dur="500" fill="hold"/>
                                        <p:tgtEl>
                                          <p:spTgt spid="31"/>
                                        </p:tgtEl>
                                        <p:attrNameLst>
                                          <p:attrName>style.color</p:attrName>
                                        </p:attrNameLst>
                                      </p:cBhvr>
                                      <p:to>
                                        <p:clrVal>
                                          <a:srgbClr val="000000"/>
                                        </p:clrVal>
                                      </p:to>
                                    </p:set>
                                    <p:set>
                                      <p:cBhvr>
                                        <p:cTn id="58" dur="500" fill="hold"/>
                                        <p:tgtEl>
                                          <p:spTgt spid="31"/>
                                        </p:tgtEl>
                                        <p:attrNameLst>
                                          <p:attrName>fillcolor</p:attrName>
                                        </p:attrNameLst>
                                      </p:cBhvr>
                                      <p:to>
                                        <p:clrVal>
                                          <a:srgbClr val="000000"/>
                                        </p:clrVal>
                                      </p:to>
                                    </p:set>
                                    <p:set>
                                      <p:cBhvr>
                                        <p:cTn id="59" dur="500" fill="hold"/>
                                        <p:tgtEl>
                                          <p:spTgt spid="31"/>
                                        </p:tgtEl>
                                        <p:attrNameLst>
                                          <p:attrName>fill.type</p:attrName>
                                        </p:attrNameLst>
                                      </p:cBhvr>
                                      <p:to>
                                        <p:strVal val="solid"/>
                                      </p:to>
                                    </p:set>
                                  </p:childTnLst>
                                </p:cTn>
                              </p:par>
                              <p:par>
                                <p:cTn id="60" presetID="16" presetClass="emph" presetSubtype="0" fill="hold" grpId="1" nodeType="withEffect">
                                  <p:stCondLst>
                                    <p:cond delay="0"/>
                                  </p:stCondLst>
                                  <p:iterate type="lt">
                                    <p:tmPct val="4000"/>
                                  </p:iterate>
                                  <p:childTnLst>
                                    <p:set>
                                      <p:cBhvr override="childStyle">
                                        <p:cTn id="61" dur="500" fill="hold"/>
                                        <p:tgtEl>
                                          <p:spTgt spid="73"/>
                                        </p:tgtEl>
                                        <p:attrNameLst>
                                          <p:attrName>style.color</p:attrName>
                                        </p:attrNameLst>
                                      </p:cBhvr>
                                      <p:to>
                                        <p:clrVal>
                                          <a:srgbClr val="000000"/>
                                        </p:clrVal>
                                      </p:to>
                                    </p:set>
                                    <p:set>
                                      <p:cBhvr>
                                        <p:cTn id="62" dur="500" fill="hold"/>
                                        <p:tgtEl>
                                          <p:spTgt spid="73"/>
                                        </p:tgtEl>
                                        <p:attrNameLst>
                                          <p:attrName>fillcolor</p:attrName>
                                        </p:attrNameLst>
                                      </p:cBhvr>
                                      <p:to>
                                        <p:clrVal>
                                          <a:srgbClr val="000000"/>
                                        </p:clrVal>
                                      </p:to>
                                    </p:set>
                                    <p:set>
                                      <p:cBhvr>
                                        <p:cTn id="63" dur="500" fill="hold"/>
                                        <p:tgtEl>
                                          <p:spTgt spid="73"/>
                                        </p:tgtEl>
                                        <p:attrNameLst>
                                          <p:attrName>fill.type</p:attrName>
                                        </p:attrNameLst>
                                      </p:cBhvr>
                                      <p:to>
                                        <p:strVal val="solid"/>
                                      </p:to>
                                    </p:set>
                                  </p:childTnLst>
                                </p:cTn>
                              </p:par>
                              <p:par>
                                <p:cTn id="64" presetID="16" presetClass="emph" presetSubtype="0" fill="hold" grpId="1" nodeType="withEffect">
                                  <p:stCondLst>
                                    <p:cond delay="0"/>
                                  </p:stCondLst>
                                  <p:iterate type="lt">
                                    <p:tmPct val="4000"/>
                                  </p:iterate>
                                  <p:childTnLst>
                                    <p:set>
                                      <p:cBhvr override="childStyle">
                                        <p:cTn id="65" dur="500" fill="hold"/>
                                        <p:tgtEl>
                                          <p:spTgt spid="27"/>
                                        </p:tgtEl>
                                        <p:attrNameLst>
                                          <p:attrName>style.color</p:attrName>
                                        </p:attrNameLst>
                                      </p:cBhvr>
                                      <p:to>
                                        <p:clrVal>
                                          <a:srgbClr val="000000"/>
                                        </p:clrVal>
                                      </p:to>
                                    </p:set>
                                    <p:set>
                                      <p:cBhvr>
                                        <p:cTn id="66" dur="500" fill="hold"/>
                                        <p:tgtEl>
                                          <p:spTgt spid="27"/>
                                        </p:tgtEl>
                                        <p:attrNameLst>
                                          <p:attrName>fillcolor</p:attrName>
                                        </p:attrNameLst>
                                      </p:cBhvr>
                                      <p:to>
                                        <p:clrVal>
                                          <a:srgbClr val="000000"/>
                                        </p:clrVal>
                                      </p:to>
                                    </p:set>
                                    <p:set>
                                      <p:cBhvr>
                                        <p:cTn id="67" dur="500" fill="hold"/>
                                        <p:tgtEl>
                                          <p:spTgt spid="27"/>
                                        </p:tgtEl>
                                        <p:attrNameLst>
                                          <p:attrName>fill.type</p:attrName>
                                        </p:attrNameLst>
                                      </p:cBhvr>
                                      <p:to>
                                        <p:strVal val="solid"/>
                                      </p:to>
                                    </p:set>
                                  </p:childTnLst>
                                </p:cTn>
                              </p:par>
                              <p:par>
                                <p:cTn id="68" presetID="16" presetClass="emph" presetSubtype="0" fill="hold" grpId="2" nodeType="withEffect">
                                  <p:stCondLst>
                                    <p:cond delay="0"/>
                                  </p:stCondLst>
                                  <p:iterate type="lt">
                                    <p:tmPct val="4000"/>
                                  </p:iterate>
                                  <p:childTnLst>
                                    <p:set>
                                      <p:cBhvr override="childStyle">
                                        <p:cTn id="69" dur="500" fill="hold"/>
                                        <p:tgtEl>
                                          <p:spTgt spid="90"/>
                                        </p:tgtEl>
                                        <p:attrNameLst>
                                          <p:attrName>style.color</p:attrName>
                                        </p:attrNameLst>
                                      </p:cBhvr>
                                      <p:to>
                                        <p:clrVal>
                                          <a:srgbClr val="000000"/>
                                        </p:clrVal>
                                      </p:to>
                                    </p:set>
                                    <p:set>
                                      <p:cBhvr>
                                        <p:cTn id="70" dur="500" fill="hold"/>
                                        <p:tgtEl>
                                          <p:spTgt spid="90"/>
                                        </p:tgtEl>
                                        <p:attrNameLst>
                                          <p:attrName>fillcolor</p:attrName>
                                        </p:attrNameLst>
                                      </p:cBhvr>
                                      <p:to>
                                        <p:clrVal>
                                          <a:srgbClr val="000000"/>
                                        </p:clrVal>
                                      </p:to>
                                    </p:set>
                                    <p:set>
                                      <p:cBhvr>
                                        <p:cTn id="71" dur="500" fill="hold"/>
                                        <p:tgtEl>
                                          <p:spTgt spid="90"/>
                                        </p:tgtEl>
                                        <p:attrNameLst>
                                          <p:attrName>fill.type</p:attrName>
                                        </p:attrNameLst>
                                      </p:cBhvr>
                                      <p:to>
                                        <p:strVal val="solid"/>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nodeType="clickEffect">
                                  <p:stCondLst>
                                    <p:cond delay="0"/>
                                  </p:stCondLst>
                                  <p:childTnLst>
                                    <p:set>
                                      <p:cBhvr>
                                        <p:cTn id="75" dur="1" fill="hold">
                                          <p:stCondLst>
                                            <p:cond delay="0"/>
                                          </p:stCondLst>
                                        </p:cTn>
                                        <p:tgtEl>
                                          <p:spTgt spid="100"/>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6" presetClass="emph" presetSubtype="0" fill="hold" grpId="2" nodeType="clickEffect">
                                  <p:stCondLst>
                                    <p:cond delay="0"/>
                                  </p:stCondLst>
                                  <p:iterate type="lt">
                                    <p:tmPct val="4000"/>
                                  </p:iterate>
                                  <p:childTnLst>
                                    <p:set>
                                      <p:cBhvr override="childStyle">
                                        <p:cTn id="79" dur="500" fill="hold"/>
                                        <p:tgtEl>
                                          <p:spTgt spid="10"/>
                                        </p:tgtEl>
                                        <p:attrNameLst>
                                          <p:attrName>style.color</p:attrName>
                                        </p:attrNameLst>
                                      </p:cBhvr>
                                      <p:to>
                                        <p:clrVal>
                                          <a:srgbClr val="00B050"/>
                                        </p:clrVal>
                                      </p:to>
                                    </p:set>
                                    <p:set>
                                      <p:cBhvr>
                                        <p:cTn id="80" dur="500" fill="hold"/>
                                        <p:tgtEl>
                                          <p:spTgt spid="10"/>
                                        </p:tgtEl>
                                        <p:attrNameLst>
                                          <p:attrName>fillcolor</p:attrName>
                                        </p:attrNameLst>
                                      </p:cBhvr>
                                      <p:to>
                                        <p:clrVal>
                                          <a:srgbClr val="00B050"/>
                                        </p:clrVal>
                                      </p:to>
                                    </p:set>
                                    <p:set>
                                      <p:cBhvr>
                                        <p:cTn id="81" dur="500" fill="hold"/>
                                        <p:tgtEl>
                                          <p:spTgt spid="10"/>
                                        </p:tgtEl>
                                        <p:attrNameLst>
                                          <p:attrName>fill.type</p:attrName>
                                        </p:attrNameLst>
                                      </p:cBhvr>
                                      <p:to>
                                        <p:strVal val="solid"/>
                                      </p:to>
                                    </p:set>
                                  </p:childTnLst>
                                </p:cTn>
                              </p:par>
                              <p:par>
                                <p:cTn id="82" presetID="16" presetClass="emph" presetSubtype="0" fill="hold" grpId="2" nodeType="withEffect">
                                  <p:stCondLst>
                                    <p:cond delay="0"/>
                                  </p:stCondLst>
                                  <p:iterate type="lt">
                                    <p:tmPct val="4000"/>
                                  </p:iterate>
                                  <p:childTnLst>
                                    <p:set>
                                      <p:cBhvr override="childStyle">
                                        <p:cTn id="83" dur="500" fill="hold"/>
                                        <p:tgtEl>
                                          <p:spTgt spid="72"/>
                                        </p:tgtEl>
                                        <p:attrNameLst>
                                          <p:attrName>style.color</p:attrName>
                                        </p:attrNameLst>
                                      </p:cBhvr>
                                      <p:to>
                                        <p:clrVal>
                                          <a:srgbClr val="00B050"/>
                                        </p:clrVal>
                                      </p:to>
                                    </p:set>
                                    <p:set>
                                      <p:cBhvr>
                                        <p:cTn id="84" dur="500" fill="hold"/>
                                        <p:tgtEl>
                                          <p:spTgt spid="72"/>
                                        </p:tgtEl>
                                        <p:attrNameLst>
                                          <p:attrName>fillcolor</p:attrName>
                                        </p:attrNameLst>
                                      </p:cBhvr>
                                      <p:to>
                                        <p:clrVal>
                                          <a:srgbClr val="00B050"/>
                                        </p:clrVal>
                                      </p:to>
                                    </p:set>
                                    <p:set>
                                      <p:cBhvr>
                                        <p:cTn id="85" dur="500" fill="hold"/>
                                        <p:tgtEl>
                                          <p:spTgt spid="72"/>
                                        </p:tgtEl>
                                        <p:attrNameLst>
                                          <p:attrName>fill.type</p:attrName>
                                        </p:attrNameLst>
                                      </p:cBhvr>
                                      <p:to>
                                        <p:strVal val="solid"/>
                                      </p:to>
                                    </p:set>
                                  </p:childTnLst>
                                </p:cTn>
                              </p:par>
                              <p:par>
                                <p:cTn id="86" presetID="16" presetClass="emph" presetSubtype="0" fill="hold" grpId="2" nodeType="withEffect">
                                  <p:stCondLst>
                                    <p:cond delay="0"/>
                                  </p:stCondLst>
                                  <p:iterate type="lt">
                                    <p:tmPct val="4000"/>
                                  </p:iterate>
                                  <p:childTnLst>
                                    <p:set>
                                      <p:cBhvr override="childStyle">
                                        <p:cTn id="87" dur="500" fill="hold"/>
                                        <p:tgtEl>
                                          <p:spTgt spid="31"/>
                                        </p:tgtEl>
                                        <p:attrNameLst>
                                          <p:attrName>style.color</p:attrName>
                                        </p:attrNameLst>
                                      </p:cBhvr>
                                      <p:to>
                                        <p:clrVal>
                                          <a:srgbClr val="00B050"/>
                                        </p:clrVal>
                                      </p:to>
                                    </p:set>
                                    <p:set>
                                      <p:cBhvr>
                                        <p:cTn id="88" dur="500" fill="hold"/>
                                        <p:tgtEl>
                                          <p:spTgt spid="31"/>
                                        </p:tgtEl>
                                        <p:attrNameLst>
                                          <p:attrName>fillcolor</p:attrName>
                                        </p:attrNameLst>
                                      </p:cBhvr>
                                      <p:to>
                                        <p:clrVal>
                                          <a:srgbClr val="00B050"/>
                                        </p:clrVal>
                                      </p:to>
                                    </p:set>
                                    <p:set>
                                      <p:cBhvr>
                                        <p:cTn id="89" dur="500" fill="hold"/>
                                        <p:tgtEl>
                                          <p:spTgt spid="31"/>
                                        </p:tgtEl>
                                        <p:attrNameLst>
                                          <p:attrName>fill.type</p:attrName>
                                        </p:attrNameLst>
                                      </p:cBhvr>
                                      <p:to>
                                        <p:strVal val="solid"/>
                                      </p:to>
                                    </p:set>
                                  </p:childTnLst>
                                </p:cTn>
                              </p:par>
                            </p:childTnLst>
                          </p:cTn>
                        </p:par>
                      </p:childTnLst>
                    </p:cTn>
                  </p:par>
                  <p:par>
                    <p:cTn id="90" fill="hold">
                      <p:stCondLst>
                        <p:cond delay="indefinite"/>
                      </p:stCondLst>
                      <p:childTnLst>
                        <p:par>
                          <p:cTn id="91" fill="hold">
                            <p:stCondLst>
                              <p:cond delay="0"/>
                            </p:stCondLst>
                            <p:childTnLst>
                              <p:par>
                                <p:cTn id="92" presetID="16" presetClass="emph" presetSubtype="0" fill="hold" grpId="2" nodeType="clickEffect">
                                  <p:stCondLst>
                                    <p:cond delay="0"/>
                                  </p:stCondLst>
                                  <p:iterate type="lt">
                                    <p:tmPct val="4000"/>
                                  </p:iterate>
                                  <p:childTnLst>
                                    <p:set>
                                      <p:cBhvr override="childStyle">
                                        <p:cTn id="93" dur="500" fill="hold"/>
                                        <p:tgtEl>
                                          <p:spTgt spid="73"/>
                                        </p:tgtEl>
                                        <p:attrNameLst>
                                          <p:attrName>style.color</p:attrName>
                                        </p:attrNameLst>
                                      </p:cBhvr>
                                      <p:to>
                                        <p:clrVal>
                                          <a:srgbClr val="FF0000"/>
                                        </p:clrVal>
                                      </p:to>
                                    </p:set>
                                    <p:set>
                                      <p:cBhvr>
                                        <p:cTn id="94" dur="500" fill="hold"/>
                                        <p:tgtEl>
                                          <p:spTgt spid="73"/>
                                        </p:tgtEl>
                                        <p:attrNameLst>
                                          <p:attrName>fillcolor</p:attrName>
                                        </p:attrNameLst>
                                      </p:cBhvr>
                                      <p:to>
                                        <p:clrVal>
                                          <a:srgbClr val="FF0000"/>
                                        </p:clrVal>
                                      </p:to>
                                    </p:set>
                                    <p:set>
                                      <p:cBhvr>
                                        <p:cTn id="95" dur="500" fill="hold"/>
                                        <p:tgtEl>
                                          <p:spTgt spid="73"/>
                                        </p:tgtEl>
                                        <p:attrNameLst>
                                          <p:attrName>fill.type</p:attrName>
                                        </p:attrNameLst>
                                      </p:cBhvr>
                                      <p:to>
                                        <p:strVal val="solid"/>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11"/>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6" presetClass="emph" presetSubtype="0" fill="hold" grpId="3" nodeType="clickEffect">
                                  <p:stCondLst>
                                    <p:cond delay="0"/>
                                  </p:stCondLst>
                                  <p:iterate type="lt">
                                    <p:tmPct val="4000"/>
                                  </p:iterate>
                                  <p:childTnLst>
                                    <p:set>
                                      <p:cBhvr override="childStyle">
                                        <p:cTn id="103" dur="500" fill="hold"/>
                                        <p:tgtEl>
                                          <p:spTgt spid="73"/>
                                        </p:tgtEl>
                                        <p:attrNameLst>
                                          <p:attrName>style.color</p:attrName>
                                        </p:attrNameLst>
                                      </p:cBhvr>
                                      <p:to>
                                        <p:clrVal>
                                          <a:srgbClr val="00B050"/>
                                        </p:clrVal>
                                      </p:to>
                                    </p:set>
                                    <p:set>
                                      <p:cBhvr>
                                        <p:cTn id="104" dur="500" fill="hold"/>
                                        <p:tgtEl>
                                          <p:spTgt spid="73"/>
                                        </p:tgtEl>
                                        <p:attrNameLst>
                                          <p:attrName>fillcolor</p:attrName>
                                        </p:attrNameLst>
                                      </p:cBhvr>
                                      <p:to>
                                        <p:clrVal>
                                          <a:srgbClr val="00B050"/>
                                        </p:clrVal>
                                      </p:to>
                                    </p:set>
                                    <p:set>
                                      <p:cBhvr>
                                        <p:cTn id="105" dur="500" fill="hold"/>
                                        <p:tgtEl>
                                          <p:spTgt spid="73"/>
                                        </p:tgtEl>
                                        <p:attrNameLst>
                                          <p:attrName>fill.type</p:attrName>
                                        </p:attrNameLst>
                                      </p:cBhvr>
                                      <p:to>
                                        <p:strVal val="solid"/>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2" fill="hold" nodeType="clickEffect">
                                  <p:stCondLst>
                                    <p:cond delay="0"/>
                                  </p:stCondLst>
                                  <p:childTnLst>
                                    <p:set>
                                      <p:cBhvr>
                                        <p:cTn id="109" dur="1" fill="hold">
                                          <p:stCondLst>
                                            <p:cond delay="0"/>
                                          </p:stCondLst>
                                        </p:cTn>
                                        <p:tgtEl>
                                          <p:spTgt spid="104"/>
                                        </p:tgtEl>
                                        <p:attrNameLst>
                                          <p:attrName>style.visibility</p:attrName>
                                        </p:attrNameLst>
                                      </p:cBhvr>
                                      <p:to>
                                        <p:strVal val="visible"/>
                                      </p:to>
                                    </p:set>
                                    <p:animEffect transition="in" filter="wipe(right)">
                                      <p:cBhvr>
                                        <p:cTn id="110" dur="500"/>
                                        <p:tgtEl>
                                          <p:spTgt spid="104"/>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nodeType="clickEffect">
                                  <p:stCondLst>
                                    <p:cond delay="0"/>
                                  </p:stCondLst>
                                  <p:childTnLst>
                                    <p:set>
                                      <p:cBhvr>
                                        <p:cTn id="114" dur="1" fill="hold">
                                          <p:stCondLst>
                                            <p:cond delay="0"/>
                                          </p:stCondLst>
                                        </p:cTn>
                                        <p:tgtEl>
                                          <p:spTgt spid="104"/>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6" presetClass="emph" presetSubtype="0" fill="hold" grpId="3" nodeType="clickEffect">
                                  <p:stCondLst>
                                    <p:cond delay="0"/>
                                  </p:stCondLst>
                                  <p:iterate type="lt">
                                    <p:tmPct val="4000"/>
                                  </p:iterate>
                                  <p:childTnLst>
                                    <p:set>
                                      <p:cBhvr override="childStyle">
                                        <p:cTn id="118" dur="500" fill="hold"/>
                                        <p:tgtEl>
                                          <p:spTgt spid="10"/>
                                        </p:tgtEl>
                                        <p:attrNameLst>
                                          <p:attrName>style.color</p:attrName>
                                        </p:attrNameLst>
                                      </p:cBhvr>
                                      <p:to>
                                        <p:clrVal>
                                          <a:srgbClr val="000000"/>
                                        </p:clrVal>
                                      </p:to>
                                    </p:set>
                                    <p:set>
                                      <p:cBhvr>
                                        <p:cTn id="119" dur="500" fill="hold"/>
                                        <p:tgtEl>
                                          <p:spTgt spid="10"/>
                                        </p:tgtEl>
                                        <p:attrNameLst>
                                          <p:attrName>fillcolor</p:attrName>
                                        </p:attrNameLst>
                                      </p:cBhvr>
                                      <p:to>
                                        <p:clrVal>
                                          <a:srgbClr val="000000"/>
                                        </p:clrVal>
                                      </p:to>
                                    </p:set>
                                    <p:set>
                                      <p:cBhvr>
                                        <p:cTn id="120" dur="500" fill="hold"/>
                                        <p:tgtEl>
                                          <p:spTgt spid="10"/>
                                        </p:tgtEl>
                                        <p:attrNameLst>
                                          <p:attrName>fill.type</p:attrName>
                                        </p:attrNameLst>
                                      </p:cBhvr>
                                      <p:to>
                                        <p:strVal val="solid"/>
                                      </p:to>
                                    </p:set>
                                  </p:childTnLst>
                                </p:cTn>
                              </p:par>
                              <p:par>
                                <p:cTn id="121" presetID="16" presetClass="emph" presetSubtype="0" fill="hold" grpId="3" nodeType="withEffect">
                                  <p:stCondLst>
                                    <p:cond delay="0"/>
                                  </p:stCondLst>
                                  <p:iterate type="lt">
                                    <p:tmPct val="4000"/>
                                  </p:iterate>
                                  <p:childTnLst>
                                    <p:set>
                                      <p:cBhvr override="childStyle">
                                        <p:cTn id="122" dur="500" fill="hold"/>
                                        <p:tgtEl>
                                          <p:spTgt spid="72"/>
                                        </p:tgtEl>
                                        <p:attrNameLst>
                                          <p:attrName>style.color</p:attrName>
                                        </p:attrNameLst>
                                      </p:cBhvr>
                                      <p:to>
                                        <p:clrVal>
                                          <a:srgbClr val="000000"/>
                                        </p:clrVal>
                                      </p:to>
                                    </p:set>
                                    <p:set>
                                      <p:cBhvr>
                                        <p:cTn id="123" dur="500" fill="hold"/>
                                        <p:tgtEl>
                                          <p:spTgt spid="72"/>
                                        </p:tgtEl>
                                        <p:attrNameLst>
                                          <p:attrName>fillcolor</p:attrName>
                                        </p:attrNameLst>
                                      </p:cBhvr>
                                      <p:to>
                                        <p:clrVal>
                                          <a:srgbClr val="000000"/>
                                        </p:clrVal>
                                      </p:to>
                                    </p:set>
                                    <p:set>
                                      <p:cBhvr>
                                        <p:cTn id="124" dur="500" fill="hold"/>
                                        <p:tgtEl>
                                          <p:spTgt spid="72"/>
                                        </p:tgtEl>
                                        <p:attrNameLst>
                                          <p:attrName>fill.type</p:attrName>
                                        </p:attrNameLst>
                                      </p:cBhvr>
                                      <p:to>
                                        <p:strVal val="solid"/>
                                      </p:to>
                                    </p:set>
                                  </p:childTnLst>
                                </p:cTn>
                              </p:par>
                              <p:par>
                                <p:cTn id="125" presetID="16" presetClass="emph" presetSubtype="0" fill="hold" grpId="3" nodeType="withEffect">
                                  <p:stCondLst>
                                    <p:cond delay="0"/>
                                  </p:stCondLst>
                                  <p:iterate type="lt">
                                    <p:tmPct val="4000"/>
                                  </p:iterate>
                                  <p:childTnLst>
                                    <p:set>
                                      <p:cBhvr override="childStyle">
                                        <p:cTn id="126" dur="500" fill="hold"/>
                                        <p:tgtEl>
                                          <p:spTgt spid="31"/>
                                        </p:tgtEl>
                                        <p:attrNameLst>
                                          <p:attrName>style.color</p:attrName>
                                        </p:attrNameLst>
                                      </p:cBhvr>
                                      <p:to>
                                        <p:clrVal>
                                          <a:srgbClr val="000000"/>
                                        </p:clrVal>
                                      </p:to>
                                    </p:set>
                                    <p:set>
                                      <p:cBhvr>
                                        <p:cTn id="127" dur="500" fill="hold"/>
                                        <p:tgtEl>
                                          <p:spTgt spid="31"/>
                                        </p:tgtEl>
                                        <p:attrNameLst>
                                          <p:attrName>fillcolor</p:attrName>
                                        </p:attrNameLst>
                                      </p:cBhvr>
                                      <p:to>
                                        <p:clrVal>
                                          <a:srgbClr val="000000"/>
                                        </p:clrVal>
                                      </p:to>
                                    </p:set>
                                    <p:set>
                                      <p:cBhvr>
                                        <p:cTn id="128" dur="500" fill="hold"/>
                                        <p:tgtEl>
                                          <p:spTgt spid="31"/>
                                        </p:tgtEl>
                                        <p:attrNameLst>
                                          <p:attrName>fill.type</p:attrName>
                                        </p:attrNameLst>
                                      </p:cBhvr>
                                      <p:to>
                                        <p:strVal val="solid"/>
                                      </p:to>
                                    </p:set>
                                  </p:childTnLst>
                                </p:cTn>
                              </p:par>
                              <p:par>
                                <p:cTn id="129" presetID="16" presetClass="emph" presetSubtype="0" fill="hold" grpId="4" nodeType="withEffect">
                                  <p:stCondLst>
                                    <p:cond delay="0"/>
                                  </p:stCondLst>
                                  <p:iterate type="lt">
                                    <p:tmPct val="4000"/>
                                  </p:iterate>
                                  <p:childTnLst>
                                    <p:set>
                                      <p:cBhvr override="childStyle">
                                        <p:cTn id="130" dur="500" fill="hold"/>
                                        <p:tgtEl>
                                          <p:spTgt spid="73"/>
                                        </p:tgtEl>
                                        <p:attrNameLst>
                                          <p:attrName>style.color</p:attrName>
                                        </p:attrNameLst>
                                      </p:cBhvr>
                                      <p:to>
                                        <p:clrVal>
                                          <a:srgbClr val="000000"/>
                                        </p:clrVal>
                                      </p:to>
                                    </p:set>
                                    <p:set>
                                      <p:cBhvr>
                                        <p:cTn id="131" dur="500" fill="hold"/>
                                        <p:tgtEl>
                                          <p:spTgt spid="73"/>
                                        </p:tgtEl>
                                        <p:attrNameLst>
                                          <p:attrName>fillcolor</p:attrName>
                                        </p:attrNameLst>
                                      </p:cBhvr>
                                      <p:to>
                                        <p:clrVal>
                                          <a:srgbClr val="000000"/>
                                        </p:clrVal>
                                      </p:to>
                                    </p:set>
                                    <p:set>
                                      <p:cBhvr>
                                        <p:cTn id="132" dur="500" fill="hold"/>
                                        <p:tgtEl>
                                          <p:spTgt spid="73"/>
                                        </p:tgtEl>
                                        <p:attrNameLst>
                                          <p:attrName>fill.type</p:attrName>
                                        </p:attrNameLst>
                                      </p:cBhvr>
                                      <p:to>
                                        <p:strVal val="solid"/>
                                      </p:to>
                                    </p:set>
                                  </p:childTnLst>
                                </p:cTn>
                              </p:par>
                              <p:par>
                                <p:cTn id="133" presetID="16" presetClass="emph" presetSubtype="0" fill="hold" grpId="2" nodeType="withEffect">
                                  <p:stCondLst>
                                    <p:cond delay="0"/>
                                  </p:stCondLst>
                                  <p:iterate type="lt">
                                    <p:tmPct val="4000"/>
                                  </p:iterate>
                                  <p:childTnLst>
                                    <p:set>
                                      <p:cBhvr override="childStyle">
                                        <p:cTn id="134" dur="500" fill="hold"/>
                                        <p:tgtEl>
                                          <p:spTgt spid="27"/>
                                        </p:tgtEl>
                                        <p:attrNameLst>
                                          <p:attrName>style.color</p:attrName>
                                        </p:attrNameLst>
                                      </p:cBhvr>
                                      <p:to>
                                        <p:clrVal>
                                          <a:srgbClr val="000000"/>
                                        </p:clrVal>
                                      </p:to>
                                    </p:set>
                                    <p:set>
                                      <p:cBhvr>
                                        <p:cTn id="135" dur="500" fill="hold"/>
                                        <p:tgtEl>
                                          <p:spTgt spid="27"/>
                                        </p:tgtEl>
                                        <p:attrNameLst>
                                          <p:attrName>fillcolor</p:attrName>
                                        </p:attrNameLst>
                                      </p:cBhvr>
                                      <p:to>
                                        <p:clrVal>
                                          <a:srgbClr val="000000"/>
                                        </p:clrVal>
                                      </p:to>
                                    </p:set>
                                    <p:set>
                                      <p:cBhvr>
                                        <p:cTn id="136" dur="500" fill="hold"/>
                                        <p:tgtEl>
                                          <p:spTgt spid="27"/>
                                        </p:tgtEl>
                                        <p:attrNameLst>
                                          <p:attrName>fill.type</p:attrName>
                                        </p:attrNameLst>
                                      </p:cBhvr>
                                      <p:to>
                                        <p:strVal val="solid"/>
                                      </p:to>
                                    </p:set>
                                  </p:childTnLst>
                                </p:cTn>
                              </p:par>
                              <p:par>
                                <p:cTn id="137" presetID="16" presetClass="emph" presetSubtype="0" fill="hold" grpId="3" nodeType="withEffect">
                                  <p:stCondLst>
                                    <p:cond delay="0"/>
                                  </p:stCondLst>
                                  <p:iterate type="lt">
                                    <p:tmPct val="4000"/>
                                  </p:iterate>
                                  <p:childTnLst>
                                    <p:set>
                                      <p:cBhvr override="childStyle">
                                        <p:cTn id="138" dur="500" fill="hold"/>
                                        <p:tgtEl>
                                          <p:spTgt spid="90"/>
                                        </p:tgtEl>
                                        <p:attrNameLst>
                                          <p:attrName>style.color</p:attrName>
                                        </p:attrNameLst>
                                      </p:cBhvr>
                                      <p:to>
                                        <p:clrVal>
                                          <a:srgbClr val="000000"/>
                                        </p:clrVal>
                                      </p:to>
                                    </p:set>
                                    <p:set>
                                      <p:cBhvr>
                                        <p:cTn id="139" dur="500" fill="hold"/>
                                        <p:tgtEl>
                                          <p:spTgt spid="90"/>
                                        </p:tgtEl>
                                        <p:attrNameLst>
                                          <p:attrName>fillcolor</p:attrName>
                                        </p:attrNameLst>
                                      </p:cBhvr>
                                      <p:to>
                                        <p:clrVal>
                                          <a:srgbClr val="000000"/>
                                        </p:clrVal>
                                      </p:to>
                                    </p:set>
                                    <p:set>
                                      <p:cBhvr>
                                        <p:cTn id="140" dur="500" fill="hold"/>
                                        <p:tgtEl>
                                          <p:spTgt spid="90"/>
                                        </p:tgtEl>
                                        <p:attrNameLst>
                                          <p:attrName>fill.type</p:attrName>
                                        </p:attrNameLst>
                                      </p:cBhvr>
                                      <p:to>
                                        <p:strVal val="solid"/>
                                      </p:to>
                                    </p:set>
                                  </p:childTnLst>
                                </p:cTn>
                              </p:par>
                            </p:childTnLst>
                          </p:cTn>
                        </p:par>
                      </p:childTnLst>
                    </p:cTn>
                  </p:par>
                  <p:par>
                    <p:cTn id="141" fill="hold">
                      <p:stCondLst>
                        <p:cond delay="indefinite"/>
                      </p:stCondLst>
                      <p:childTnLst>
                        <p:par>
                          <p:cTn id="142" fill="hold">
                            <p:stCondLst>
                              <p:cond delay="0"/>
                            </p:stCondLst>
                            <p:childTnLst>
                              <p:par>
                                <p:cTn id="143" presetID="16" presetClass="emph" presetSubtype="0" fill="hold" grpId="4" nodeType="clickEffect">
                                  <p:stCondLst>
                                    <p:cond delay="0"/>
                                  </p:stCondLst>
                                  <p:iterate type="lt">
                                    <p:tmPct val="4000"/>
                                  </p:iterate>
                                  <p:childTnLst>
                                    <p:set>
                                      <p:cBhvr override="childStyle">
                                        <p:cTn id="144" dur="500" fill="hold"/>
                                        <p:tgtEl>
                                          <p:spTgt spid="10"/>
                                        </p:tgtEl>
                                        <p:attrNameLst>
                                          <p:attrName>style.color</p:attrName>
                                        </p:attrNameLst>
                                      </p:cBhvr>
                                      <p:to>
                                        <p:clrVal>
                                          <a:srgbClr val="00B050"/>
                                        </p:clrVal>
                                      </p:to>
                                    </p:set>
                                    <p:set>
                                      <p:cBhvr>
                                        <p:cTn id="145" dur="500" fill="hold"/>
                                        <p:tgtEl>
                                          <p:spTgt spid="10"/>
                                        </p:tgtEl>
                                        <p:attrNameLst>
                                          <p:attrName>fillcolor</p:attrName>
                                        </p:attrNameLst>
                                      </p:cBhvr>
                                      <p:to>
                                        <p:clrVal>
                                          <a:srgbClr val="00B050"/>
                                        </p:clrVal>
                                      </p:to>
                                    </p:set>
                                    <p:set>
                                      <p:cBhvr>
                                        <p:cTn id="146" dur="500" fill="hold"/>
                                        <p:tgtEl>
                                          <p:spTgt spid="10"/>
                                        </p:tgtEl>
                                        <p:attrNameLst>
                                          <p:attrName>fill.type</p:attrName>
                                        </p:attrNameLst>
                                      </p:cBhvr>
                                      <p:to>
                                        <p:strVal val="solid"/>
                                      </p:to>
                                    </p:set>
                                  </p:childTnLst>
                                </p:cTn>
                              </p:par>
                              <p:par>
                                <p:cTn id="147" presetID="16" presetClass="emph" presetSubtype="0" fill="hold" grpId="4" nodeType="withEffect">
                                  <p:stCondLst>
                                    <p:cond delay="0"/>
                                  </p:stCondLst>
                                  <p:iterate type="lt">
                                    <p:tmPct val="4000"/>
                                  </p:iterate>
                                  <p:childTnLst>
                                    <p:set>
                                      <p:cBhvr override="childStyle">
                                        <p:cTn id="148" dur="500" fill="hold"/>
                                        <p:tgtEl>
                                          <p:spTgt spid="72"/>
                                        </p:tgtEl>
                                        <p:attrNameLst>
                                          <p:attrName>style.color</p:attrName>
                                        </p:attrNameLst>
                                      </p:cBhvr>
                                      <p:to>
                                        <p:clrVal>
                                          <a:srgbClr val="00B050"/>
                                        </p:clrVal>
                                      </p:to>
                                    </p:set>
                                    <p:set>
                                      <p:cBhvr>
                                        <p:cTn id="149" dur="500" fill="hold"/>
                                        <p:tgtEl>
                                          <p:spTgt spid="72"/>
                                        </p:tgtEl>
                                        <p:attrNameLst>
                                          <p:attrName>fillcolor</p:attrName>
                                        </p:attrNameLst>
                                      </p:cBhvr>
                                      <p:to>
                                        <p:clrVal>
                                          <a:srgbClr val="00B050"/>
                                        </p:clrVal>
                                      </p:to>
                                    </p:set>
                                    <p:set>
                                      <p:cBhvr>
                                        <p:cTn id="150" dur="500" fill="hold"/>
                                        <p:tgtEl>
                                          <p:spTgt spid="72"/>
                                        </p:tgtEl>
                                        <p:attrNameLst>
                                          <p:attrName>fill.type</p:attrName>
                                        </p:attrNameLst>
                                      </p:cBhvr>
                                      <p:to>
                                        <p:strVal val="solid"/>
                                      </p:to>
                                    </p:set>
                                  </p:childTnLst>
                                </p:cTn>
                              </p:par>
                              <p:par>
                                <p:cTn id="151" presetID="16" presetClass="emph" presetSubtype="0" fill="hold" grpId="4" nodeType="withEffect">
                                  <p:stCondLst>
                                    <p:cond delay="0"/>
                                  </p:stCondLst>
                                  <p:iterate type="lt">
                                    <p:tmPct val="4000"/>
                                  </p:iterate>
                                  <p:childTnLst>
                                    <p:set>
                                      <p:cBhvr override="childStyle">
                                        <p:cTn id="152" dur="500" fill="hold"/>
                                        <p:tgtEl>
                                          <p:spTgt spid="31"/>
                                        </p:tgtEl>
                                        <p:attrNameLst>
                                          <p:attrName>style.color</p:attrName>
                                        </p:attrNameLst>
                                      </p:cBhvr>
                                      <p:to>
                                        <p:clrVal>
                                          <a:srgbClr val="00B050"/>
                                        </p:clrVal>
                                      </p:to>
                                    </p:set>
                                    <p:set>
                                      <p:cBhvr>
                                        <p:cTn id="153" dur="500" fill="hold"/>
                                        <p:tgtEl>
                                          <p:spTgt spid="31"/>
                                        </p:tgtEl>
                                        <p:attrNameLst>
                                          <p:attrName>fillcolor</p:attrName>
                                        </p:attrNameLst>
                                      </p:cBhvr>
                                      <p:to>
                                        <p:clrVal>
                                          <a:srgbClr val="00B050"/>
                                        </p:clrVal>
                                      </p:to>
                                    </p:set>
                                    <p:set>
                                      <p:cBhvr>
                                        <p:cTn id="154" dur="500" fill="hold"/>
                                        <p:tgtEl>
                                          <p:spTgt spid="31"/>
                                        </p:tgtEl>
                                        <p:attrNameLst>
                                          <p:attrName>fill.type</p:attrName>
                                        </p:attrNameLst>
                                      </p:cBhvr>
                                      <p:to>
                                        <p:strVal val="solid"/>
                                      </p:to>
                                    </p:set>
                                  </p:childTnLst>
                                </p:cTn>
                              </p:par>
                              <p:par>
                                <p:cTn id="155" presetID="16" presetClass="emph" presetSubtype="0" fill="hold" grpId="5" nodeType="withEffect">
                                  <p:stCondLst>
                                    <p:cond delay="0"/>
                                  </p:stCondLst>
                                  <p:iterate type="lt">
                                    <p:tmPct val="4000"/>
                                  </p:iterate>
                                  <p:childTnLst>
                                    <p:set>
                                      <p:cBhvr override="childStyle">
                                        <p:cTn id="156" dur="500" fill="hold"/>
                                        <p:tgtEl>
                                          <p:spTgt spid="73"/>
                                        </p:tgtEl>
                                        <p:attrNameLst>
                                          <p:attrName>style.color</p:attrName>
                                        </p:attrNameLst>
                                      </p:cBhvr>
                                      <p:to>
                                        <p:clrVal>
                                          <a:srgbClr val="00B050"/>
                                        </p:clrVal>
                                      </p:to>
                                    </p:set>
                                    <p:set>
                                      <p:cBhvr>
                                        <p:cTn id="157" dur="500" fill="hold"/>
                                        <p:tgtEl>
                                          <p:spTgt spid="73"/>
                                        </p:tgtEl>
                                        <p:attrNameLst>
                                          <p:attrName>fillcolor</p:attrName>
                                        </p:attrNameLst>
                                      </p:cBhvr>
                                      <p:to>
                                        <p:clrVal>
                                          <a:srgbClr val="00B050"/>
                                        </p:clrVal>
                                      </p:to>
                                    </p:set>
                                    <p:set>
                                      <p:cBhvr>
                                        <p:cTn id="158" dur="500" fill="hold"/>
                                        <p:tgtEl>
                                          <p:spTgt spid="73"/>
                                        </p:tgtEl>
                                        <p:attrNameLst>
                                          <p:attrName>fill.type</p:attrName>
                                        </p:attrNameLst>
                                      </p:cBhvr>
                                      <p:to>
                                        <p:strVal val="solid"/>
                                      </p:to>
                                    </p:set>
                                  </p:childTnLst>
                                </p:cTn>
                              </p:par>
                              <p:par>
                                <p:cTn id="159" presetID="16" presetClass="emph" presetSubtype="0" fill="hold" grpId="3" nodeType="withEffect">
                                  <p:stCondLst>
                                    <p:cond delay="0"/>
                                  </p:stCondLst>
                                  <p:iterate type="lt">
                                    <p:tmPct val="4000"/>
                                  </p:iterate>
                                  <p:childTnLst>
                                    <p:set>
                                      <p:cBhvr override="childStyle">
                                        <p:cTn id="160" dur="500" fill="hold"/>
                                        <p:tgtEl>
                                          <p:spTgt spid="27"/>
                                        </p:tgtEl>
                                        <p:attrNameLst>
                                          <p:attrName>style.color</p:attrName>
                                        </p:attrNameLst>
                                      </p:cBhvr>
                                      <p:to>
                                        <p:clrVal>
                                          <a:srgbClr val="00B050"/>
                                        </p:clrVal>
                                      </p:to>
                                    </p:set>
                                    <p:set>
                                      <p:cBhvr>
                                        <p:cTn id="161" dur="500" fill="hold"/>
                                        <p:tgtEl>
                                          <p:spTgt spid="27"/>
                                        </p:tgtEl>
                                        <p:attrNameLst>
                                          <p:attrName>fillcolor</p:attrName>
                                        </p:attrNameLst>
                                      </p:cBhvr>
                                      <p:to>
                                        <p:clrVal>
                                          <a:srgbClr val="00B050"/>
                                        </p:clrVal>
                                      </p:to>
                                    </p:set>
                                    <p:set>
                                      <p:cBhvr>
                                        <p:cTn id="162" dur="500" fill="hold"/>
                                        <p:tgtEl>
                                          <p:spTgt spid="27"/>
                                        </p:tgtEl>
                                        <p:attrNameLst>
                                          <p:attrName>fill.type</p:attrName>
                                        </p:attrNameLst>
                                      </p:cBhvr>
                                      <p:to>
                                        <p:strVal val="solid"/>
                                      </p:to>
                                    </p:set>
                                  </p:childTnLst>
                                </p:cTn>
                              </p:par>
                            </p:childTnLst>
                          </p:cTn>
                        </p:par>
                      </p:childTnLst>
                    </p:cTn>
                  </p:par>
                  <p:par>
                    <p:cTn id="163" fill="hold">
                      <p:stCondLst>
                        <p:cond delay="indefinite"/>
                      </p:stCondLst>
                      <p:childTnLst>
                        <p:par>
                          <p:cTn id="164" fill="hold">
                            <p:stCondLst>
                              <p:cond delay="0"/>
                            </p:stCondLst>
                            <p:childTnLst>
                              <p:par>
                                <p:cTn id="165" presetID="16" presetClass="emph" presetSubtype="0" fill="hold" grpId="4" nodeType="clickEffect">
                                  <p:stCondLst>
                                    <p:cond delay="0"/>
                                  </p:stCondLst>
                                  <p:iterate type="lt">
                                    <p:tmPct val="4000"/>
                                  </p:iterate>
                                  <p:childTnLst>
                                    <p:set>
                                      <p:cBhvr override="childStyle">
                                        <p:cTn id="166" dur="500" fill="hold"/>
                                        <p:tgtEl>
                                          <p:spTgt spid="90"/>
                                        </p:tgtEl>
                                        <p:attrNameLst>
                                          <p:attrName>style.color</p:attrName>
                                        </p:attrNameLst>
                                      </p:cBhvr>
                                      <p:to>
                                        <p:clrVal>
                                          <a:srgbClr val="FF0000"/>
                                        </p:clrVal>
                                      </p:to>
                                    </p:set>
                                    <p:set>
                                      <p:cBhvr>
                                        <p:cTn id="167" dur="500" fill="hold"/>
                                        <p:tgtEl>
                                          <p:spTgt spid="90"/>
                                        </p:tgtEl>
                                        <p:attrNameLst>
                                          <p:attrName>fillcolor</p:attrName>
                                        </p:attrNameLst>
                                      </p:cBhvr>
                                      <p:to>
                                        <p:clrVal>
                                          <a:srgbClr val="FF0000"/>
                                        </p:clrVal>
                                      </p:to>
                                    </p:set>
                                    <p:set>
                                      <p:cBhvr>
                                        <p:cTn id="168" dur="500" fill="hold"/>
                                        <p:tgtEl>
                                          <p:spTgt spid="90"/>
                                        </p:tgtEl>
                                        <p:attrNameLst>
                                          <p:attrName>fill.type</p:attrName>
                                        </p:attrNameLst>
                                      </p:cBhvr>
                                      <p:to>
                                        <p:strVal val="solid"/>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12"/>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6" presetClass="emph" presetSubtype="0" fill="hold" grpId="5" nodeType="clickEffect">
                                  <p:stCondLst>
                                    <p:cond delay="0"/>
                                  </p:stCondLst>
                                  <p:iterate type="lt">
                                    <p:tmPct val="4000"/>
                                  </p:iterate>
                                  <p:childTnLst>
                                    <p:set>
                                      <p:cBhvr override="childStyle">
                                        <p:cTn id="176" dur="500" fill="hold"/>
                                        <p:tgtEl>
                                          <p:spTgt spid="90"/>
                                        </p:tgtEl>
                                        <p:attrNameLst>
                                          <p:attrName>style.color</p:attrName>
                                        </p:attrNameLst>
                                      </p:cBhvr>
                                      <p:to>
                                        <p:clrVal>
                                          <a:srgbClr val="00B050"/>
                                        </p:clrVal>
                                      </p:to>
                                    </p:set>
                                    <p:set>
                                      <p:cBhvr>
                                        <p:cTn id="177" dur="500" fill="hold"/>
                                        <p:tgtEl>
                                          <p:spTgt spid="90"/>
                                        </p:tgtEl>
                                        <p:attrNameLst>
                                          <p:attrName>fillcolor</p:attrName>
                                        </p:attrNameLst>
                                      </p:cBhvr>
                                      <p:to>
                                        <p:clrVal>
                                          <a:srgbClr val="00B050"/>
                                        </p:clrVal>
                                      </p:to>
                                    </p:set>
                                    <p:set>
                                      <p:cBhvr>
                                        <p:cTn id="178" dur="500" fill="hold"/>
                                        <p:tgtEl>
                                          <p:spTgt spid="90"/>
                                        </p:tgtEl>
                                        <p:attrNameLst>
                                          <p:attrName>fill.type</p:attrName>
                                        </p:attrNameLst>
                                      </p:cBhvr>
                                      <p:to>
                                        <p:strVal val="solid"/>
                                      </p:to>
                                    </p:set>
                                  </p:childTnLst>
                                </p:cTn>
                              </p:par>
                            </p:childTnLst>
                          </p:cTn>
                        </p:par>
                      </p:childTnLst>
                    </p:cTn>
                  </p:par>
                  <p:par>
                    <p:cTn id="179" fill="hold">
                      <p:stCondLst>
                        <p:cond delay="indefinite"/>
                      </p:stCondLst>
                      <p:childTnLst>
                        <p:par>
                          <p:cTn id="180" fill="hold">
                            <p:stCondLst>
                              <p:cond delay="0"/>
                            </p:stCondLst>
                            <p:childTnLst>
                              <p:par>
                                <p:cTn id="181" presetID="22" presetClass="entr" presetSubtype="2" fill="hold" nodeType="clickEffect">
                                  <p:stCondLst>
                                    <p:cond delay="0"/>
                                  </p:stCondLst>
                                  <p:childTnLst>
                                    <p:set>
                                      <p:cBhvr>
                                        <p:cTn id="182" dur="1" fill="hold">
                                          <p:stCondLst>
                                            <p:cond delay="0"/>
                                          </p:stCondLst>
                                        </p:cTn>
                                        <p:tgtEl>
                                          <p:spTgt spid="113"/>
                                        </p:tgtEl>
                                        <p:attrNameLst>
                                          <p:attrName>style.visibility</p:attrName>
                                        </p:attrNameLst>
                                      </p:cBhvr>
                                      <p:to>
                                        <p:strVal val="visible"/>
                                      </p:to>
                                    </p:set>
                                    <p:animEffect transition="in" filter="wipe(right)">
                                      <p:cBhvr>
                                        <p:cTn id="183" dur="500"/>
                                        <p:tgtEl>
                                          <p:spTgt spid="113"/>
                                        </p:tgtEl>
                                      </p:cBhvr>
                                    </p:animEffect>
                                  </p:childTnLst>
                                </p:cTn>
                              </p:par>
                            </p:childTnLst>
                          </p:cTn>
                        </p:par>
                      </p:childTnLst>
                    </p:cTn>
                  </p:par>
                  <p:par>
                    <p:cTn id="184" fill="hold">
                      <p:stCondLst>
                        <p:cond delay="indefinite"/>
                      </p:stCondLst>
                      <p:childTnLst>
                        <p:par>
                          <p:cTn id="185" fill="hold">
                            <p:stCondLst>
                              <p:cond delay="0"/>
                            </p:stCondLst>
                            <p:childTnLst>
                              <p:par>
                                <p:cTn id="186" presetID="1" presetClass="exit" presetSubtype="0" fill="hold" nodeType="clickEffect">
                                  <p:stCondLst>
                                    <p:cond delay="0"/>
                                  </p:stCondLst>
                                  <p:childTnLst>
                                    <p:set>
                                      <p:cBhvr>
                                        <p:cTn id="187" dur="1" fill="hold">
                                          <p:stCondLst>
                                            <p:cond delay="0"/>
                                          </p:stCondLst>
                                        </p:cTn>
                                        <p:tgtEl>
                                          <p:spTgt spid="113"/>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16" presetClass="emph" presetSubtype="0" fill="hold" grpId="6" nodeType="clickEffect">
                                  <p:stCondLst>
                                    <p:cond delay="0"/>
                                  </p:stCondLst>
                                  <p:iterate type="lt">
                                    <p:tmPct val="4000"/>
                                  </p:iterate>
                                  <p:childTnLst>
                                    <p:set>
                                      <p:cBhvr override="childStyle">
                                        <p:cTn id="191" dur="500" fill="hold"/>
                                        <p:tgtEl>
                                          <p:spTgt spid="10"/>
                                        </p:tgtEl>
                                        <p:attrNameLst>
                                          <p:attrName>style.color</p:attrName>
                                        </p:attrNameLst>
                                      </p:cBhvr>
                                      <p:to>
                                        <p:clrVal>
                                          <a:srgbClr val="000000"/>
                                        </p:clrVal>
                                      </p:to>
                                    </p:set>
                                    <p:set>
                                      <p:cBhvr>
                                        <p:cTn id="192" dur="500" fill="hold"/>
                                        <p:tgtEl>
                                          <p:spTgt spid="10"/>
                                        </p:tgtEl>
                                        <p:attrNameLst>
                                          <p:attrName>fillcolor</p:attrName>
                                        </p:attrNameLst>
                                      </p:cBhvr>
                                      <p:to>
                                        <p:clrVal>
                                          <a:srgbClr val="000000"/>
                                        </p:clrVal>
                                      </p:to>
                                    </p:set>
                                    <p:set>
                                      <p:cBhvr>
                                        <p:cTn id="193" dur="500" fill="hold"/>
                                        <p:tgtEl>
                                          <p:spTgt spid="10"/>
                                        </p:tgtEl>
                                        <p:attrNameLst>
                                          <p:attrName>fill.type</p:attrName>
                                        </p:attrNameLst>
                                      </p:cBhvr>
                                      <p:to>
                                        <p:strVal val="solid"/>
                                      </p:to>
                                    </p:set>
                                  </p:childTnLst>
                                </p:cTn>
                              </p:par>
                              <p:par>
                                <p:cTn id="194" presetID="16" presetClass="emph" presetSubtype="0" fill="hold" grpId="6" nodeType="withEffect">
                                  <p:stCondLst>
                                    <p:cond delay="0"/>
                                  </p:stCondLst>
                                  <p:iterate type="lt">
                                    <p:tmPct val="4000"/>
                                  </p:iterate>
                                  <p:childTnLst>
                                    <p:set>
                                      <p:cBhvr override="childStyle">
                                        <p:cTn id="195" dur="500" fill="hold"/>
                                        <p:tgtEl>
                                          <p:spTgt spid="72"/>
                                        </p:tgtEl>
                                        <p:attrNameLst>
                                          <p:attrName>style.color</p:attrName>
                                        </p:attrNameLst>
                                      </p:cBhvr>
                                      <p:to>
                                        <p:clrVal>
                                          <a:srgbClr val="000000"/>
                                        </p:clrVal>
                                      </p:to>
                                    </p:set>
                                    <p:set>
                                      <p:cBhvr>
                                        <p:cTn id="196" dur="500" fill="hold"/>
                                        <p:tgtEl>
                                          <p:spTgt spid="72"/>
                                        </p:tgtEl>
                                        <p:attrNameLst>
                                          <p:attrName>fillcolor</p:attrName>
                                        </p:attrNameLst>
                                      </p:cBhvr>
                                      <p:to>
                                        <p:clrVal>
                                          <a:srgbClr val="000000"/>
                                        </p:clrVal>
                                      </p:to>
                                    </p:set>
                                    <p:set>
                                      <p:cBhvr>
                                        <p:cTn id="197" dur="500" fill="hold"/>
                                        <p:tgtEl>
                                          <p:spTgt spid="72"/>
                                        </p:tgtEl>
                                        <p:attrNameLst>
                                          <p:attrName>fill.type</p:attrName>
                                        </p:attrNameLst>
                                      </p:cBhvr>
                                      <p:to>
                                        <p:strVal val="solid"/>
                                      </p:to>
                                    </p:set>
                                  </p:childTnLst>
                                </p:cTn>
                              </p:par>
                              <p:par>
                                <p:cTn id="198" presetID="16" presetClass="emph" presetSubtype="0" fill="hold" grpId="6" nodeType="withEffect">
                                  <p:stCondLst>
                                    <p:cond delay="0"/>
                                  </p:stCondLst>
                                  <p:iterate type="lt">
                                    <p:tmPct val="4000"/>
                                  </p:iterate>
                                  <p:childTnLst>
                                    <p:set>
                                      <p:cBhvr override="childStyle">
                                        <p:cTn id="199" dur="500" fill="hold"/>
                                        <p:tgtEl>
                                          <p:spTgt spid="31"/>
                                        </p:tgtEl>
                                        <p:attrNameLst>
                                          <p:attrName>style.color</p:attrName>
                                        </p:attrNameLst>
                                      </p:cBhvr>
                                      <p:to>
                                        <p:clrVal>
                                          <a:srgbClr val="000000"/>
                                        </p:clrVal>
                                      </p:to>
                                    </p:set>
                                    <p:set>
                                      <p:cBhvr>
                                        <p:cTn id="200" dur="500" fill="hold"/>
                                        <p:tgtEl>
                                          <p:spTgt spid="31"/>
                                        </p:tgtEl>
                                        <p:attrNameLst>
                                          <p:attrName>fillcolor</p:attrName>
                                        </p:attrNameLst>
                                      </p:cBhvr>
                                      <p:to>
                                        <p:clrVal>
                                          <a:srgbClr val="000000"/>
                                        </p:clrVal>
                                      </p:to>
                                    </p:set>
                                    <p:set>
                                      <p:cBhvr>
                                        <p:cTn id="201" dur="500" fill="hold"/>
                                        <p:tgtEl>
                                          <p:spTgt spid="31"/>
                                        </p:tgtEl>
                                        <p:attrNameLst>
                                          <p:attrName>fill.type</p:attrName>
                                        </p:attrNameLst>
                                      </p:cBhvr>
                                      <p:to>
                                        <p:strVal val="solid"/>
                                      </p:to>
                                    </p:set>
                                  </p:childTnLst>
                                </p:cTn>
                              </p:par>
                              <p:par>
                                <p:cTn id="202" presetID="16" presetClass="emph" presetSubtype="0" fill="hold" grpId="7" nodeType="withEffect">
                                  <p:stCondLst>
                                    <p:cond delay="0"/>
                                  </p:stCondLst>
                                  <p:iterate type="lt">
                                    <p:tmPct val="4000"/>
                                  </p:iterate>
                                  <p:childTnLst>
                                    <p:set>
                                      <p:cBhvr override="childStyle">
                                        <p:cTn id="203" dur="500" fill="hold"/>
                                        <p:tgtEl>
                                          <p:spTgt spid="73"/>
                                        </p:tgtEl>
                                        <p:attrNameLst>
                                          <p:attrName>style.color</p:attrName>
                                        </p:attrNameLst>
                                      </p:cBhvr>
                                      <p:to>
                                        <p:clrVal>
                                          <a:srgbClr val="000000"/>
                                        </p:clrVal>
                                      </p:to>
                                    </p:set>
                                    <p:set>
                                      <p:cBhvr>
                                        <p:cTn id="204" dur="500" fill="hold"/>
                                        <p:tgtEl>
                                          <p:spTgt spid="73"/>
                                        </p:tgtEl>
                                        <p:attrNameLst>
                                          <p:attrName>fillcolor</p:attrName>
                                        </p:attrNameLst>
                                      </p:cBhvr>
                                      <p:to>
                                        <p:clrVal>
                                          <a:srgbClr val="000000"/>
                                        </p:clrVal>
                                      </p:to>
                                    </p:set>
                                    <p:set>
                                      <p:cBhvr>
                                        <p:cTn id="205" dur="500" fill="hold"/>
                                        <p:tgtEl>
                                          <p:spTgt spid="73"/>
                                        </p:tgtEl>
                                        <p:attrNameLst>
                                          <p:attrName>fill.type</p:attrName>
                                        </p:attrNameLst>
                                      </p:cBhvr>
                                      <p:to>
                                        <p:strVal val="solid"/>
                                      </p:to>
                                    </p:set>
                                  </p:childTnLst>
                                </p:cTn>
                              </p:par>
                              <p:par>
                                <p:cTn id="206" presetID="16" presetClass="emph" presetSubtype="0" fill="hold" grpId="5" nodeType="withEffect">
                                  <p:stCondLst>
                                    <p:cond delay="0"/>
                                  </p:stCondLst>
                                  <p:iterate type="lt">
                                    <p:tmPct val="4000"/>
                                  </p:iterate>
                                  <p:childTnLst>
                                    <p:set>
                                      <p:cBhvr override="childStyle">
                                        <p:cTn id="207" dur="500" fill="hold"/>
                                        <p:tgtEl>
                                          <p:spTgt spid="27"/>
                                        </p:tgtEl>
                                        <p:attrNameLst>
                                          <p:attrName>style.color</p:attrName>
                                        </p:attrNameLst>
                                      </p:cBhvr>
                                      <p:to>
                                        <p:clrVal>
                                          <a:srgbClr val="000000"/>
                                        </p:clrVal>
                                      </p:to>
                                    </p:set>
                                    <p:set>
                                      <p:cBhvr>
                                        <p:cTn id="208" dur="500" fill="hold"/>
                                        <p:tgtEl>
                                          <p:spTgt spid="27"/>
                                        </p:tgtEl>
                                        <p:attrNameLst>
                                          <p:attrName>fillcolor</p:attrName>
                                        </p:attrNameLst>
                                      </p:cBhvr>
                                      <p:to>
                                        <p:clrVal>
                                          <a:srgbClr val="000000"/>
                                        </p:clrVal>
                                      </p:to>
                                    </p:set>
                                    <p:set>
                                      <p:cBhvr>
                                        <p:cTn id="209" dur="500" fill="hold"/>
                                        <p:tgtEl>
                                          <p:spTgt spid="27"/>
                                        </p:tgtEl>
                                        <p:attrNameLst>
                                          <p:attrName>fill.type</p:attrName>
                                        </p:attrNameLst>
                                      </p:cBhvr>
                                      <p:to>
                                        <p:strVal val="solid"/>
                                      </p:to>
                                    </p:set>
                                  </p:childTnLst>
                                </p:cTn>
                              </p:par>
                              <p:par>
                                <p:cTn id="210" presetID="16" presetClass="emph" presetSubtype="0" fill="hold" grpId="6" nodeType="withEffect">
                                  <p:stCondLst>
                                    <p:cond delay="0"/>
                                  </p:stCondLst>
                                  <p:iterate type="lt">
                                    <p:tmPct val="4000"/>
                                  </p:iterate>
                                  <p:childTnLst>
                                    <p:set>
                                      <p:cBhvr override="childStyle">
                                        <p:cTn id="211" dur="500" fill="hold"/>
                                        <p:tgtEl>
                                          <p:spTgt spid="90"/>
                                        </p:tgtEl>
                                        <p:attrNameLst>
                                          <p:attrName>style.color</p:attrName>
                                        </p:attrNameLst>
                                      </p:cBhvr>
                                      <p:to>
                                        <p:clrVal>
                                          <a:srgbClr val="000000"/>
                                        </p:clrVal>
                                      </p:to>
                                    </p:set>
                                    <p:set>
                                      <p:cBhvr>
                                        <p:cTn id="212" dur="500" fill="hold"/>
                                        <p:tgtEl>
                                          <p:spTgt spid="90"/>
                                        </p:tgtEl>
                                        <p:attrNameLst>
                                          <p:attrName>fillcolor</p:attrName>
                                        </p:attrNameLst>
                                      </p:cBhvr>
                                      <p:to>
                                        <p:clrVal>
                                          <a:srgbClr val="000000"/>
                                        </p:clrVal>
                                      </p:to>
                                    </p:set>
                                    <p:set>
                                      <p:cBhvr>
                                        <p:cTn id="213" dur="500" fill="hold"/>
                                        <p:tgtEl>
                                          <p:spTgt spid="90"/>
                                        </p:tgtEl>
                                        <p:attrNameLst>
                                          <p:attrName>fill.type</p:attrName>
                                        </p:attrNameLst>
                                      </p:cBhvr>
                                      <p:to>
                                        <p:strVal val="solid"/>
                                      </p:to>
                                    </p:set>
                                  </p:childTnLst>
                                </p:cTn>
                              </p:par>
                            </p:childTnLst>
                          </p:cTn>
                        </p:par>
                      </p:childTnLst>
                    </p:cTn>
                  </p:par>
                  <p:par>
                    <p:cTn id="214" fill="hold">
                      <p:stCondLst>
                        <p:cond delay="indefinite"/>
                      </p:stCondLst>
                      <p:childTnLst>
                        <p:par>
                          <p:cTn id="215" fill="hold">
                            <p:stCondLst>
                              <p:cond delay="0"/>
                            </p:stCondLst>
                            <p:childTnLst>
                              <p:par>
                                <p:cTn id="216" presetID="3" presetClass="emph" presetSubtype="2" fill="hold" grpId="7" nodeType="clickEffect">
                                  <p:stCondLst>
                                    <p:cond delay="0"/>
                                  </p:stCondLst>
                                  <p:iterate type="lt">
                                    <p:tmPct val="0"/>
                                  </p:iterate>
                                  <p:childTnLst>
                                    <p:animClr clrSpc="rgb" dir="cw">
                                      <p:cBhvr override="childStyle">
                                        <p:cTn id="217" dur="2000" fill="hold"/>
                                        <p:tgtEl>
                                          <p:spTgt spid="10"/>
                                        </p:tgtEl>
                                        <p:attrNameLst>
                                          <p:attrName>style.color</p:attrName>
                                        </p:attrNameLst>
                                      </p:cBhvr>
                                      <p:to>
                                        <a:srgbClr val="00B050"/>
                                      </p:to>
                                    </p:animClr>
                                  </p:childTnLst>
                                </p:cTn>
                              </p:par>
                              <p:par>
                                <p:cTn id="218" presetID="3" presetClass="emph" presetSubtype="2" fill="hold" grpId="7" nodeType="withEffect">
                                  <p:stCondLst>
                                    <p:cond delay="0"/>
                                  </p:stCondLst>
                                  <p:iterate type="lt">
                                    <p:tmPct val="0"/>
                                  </p:iterate>
                                  <p:childTnLst>
                                    <p:animClr clrSpc="rgb" dir="cw">
                                      <p:cBhvr override="childStyle">
                                        <p:cTn id="219" dur="2000" fill="hold"/>
                                        <p:tgtEl>
                                          <p:spTgt spid="72"/>
                                        </p:tgtEl>
                                        <p:attrNameLst>
                                          <p:attrName>style.color</p:attrName>
                                        </p:attrNameLst>
                                      </p:cBhvr>
                                      <p:to>
                                        <a:srgbClr val="00B050"/>
                                      </p:to>
                                    </p:animClr>
                                  </p:childTnLst>
                                </p:cTn>
                              </p:par>
                              <p:par>
                                <p:cTn id="220" presetID="3" presetClass="emph" presetSubtype="2" fill="hold" grpId="7" nodeType="withEffect">
                                  <p:stCondLst>
                                    <p:cond delay="0"/>
                                  </p:stCondLst>
                                  <p:iterate type="lt">
                                    <p:tmPct val="0"/>
                                  </p:iterate>
                                  <p:childTnLst>
                                    <p:animClr clrSpc="rgb" dir="cw">
                                      <p:cBhvr override="childStyle">
                                        <p:cTn id="221" dur="2000" fill="hold"/>
                                        <p:tgtEl>
                                          <p:spTgt spid="31"/>
                                        </p:tgtEl>
                                        <p:attrNameLst>
                                          <p:attrName>style.color</p:attrName>
                                        </p:attrNameLst>
                                      </p:cBhvr>
                                      <p:to>
                                        <a:srgbClr val="00B050"/>
                                      </p:to>
                                    </p:animClr>
                                  </p:childTnLst>
                                </p:cTn>
                              </p:par>
                            </p:childTnLst>
                          </p:cTn>
                        </p:par>
                      </p:childTnLst>
                    </p:cTn>
                  </p:par>
                  <p:par>
                    <p:cTn id="222" fill="hold">
                      <p:stCondLst>
                        <p:cond delay="indefinite"/>
                      </p:stCondLst>
                      <p:childTnLst>
                        <p:par>
                          <p:cTn id="223" fill="hold">
                            <p:stCondLst>
                              <p:cond delay="0"/>
                            </p:stCondLst>
                            <p:childTnLst>
                              <p:par>
                                <p:cTn id="224" presetID="16" presetClass="emph" presetSubtype="0" fill="hold" grpId="8" nodeType="clickEffect">
                                  <p:stCondLst>
                                    <p:cond delay="0"/>
                                  </p:stCondLst>
                                  <p:iterate type="lt">
                                    <p:tmPct val="4000"/>
                                  </p:iterate>
                                  <p:childTnLst>
                                    <p:set>
                                      <p:cBhvr override="childStyle">
                                        <p:cTn id="225" dur="500" fill="hold"/>
                                        <p:tgtEl>
                                          <p:spTgt spid="73"/>
                                        </p:tgtEl>
                                        <p:attrNameLst>
                                          <p:attrName>style.color</p:attrName>
                                        </p:attrNameLst>
                                      </p:cBhvr>
                                      <p:to>
                                        <p:clrVal>
                                          <a:srgbClr val="FF0000"/>
                                        </p:clrVal>
                                      </p:to>
                                    </p:set>
                                    <p:set>
                                      <p:cBhvr>
                                        <p:cTn id="226" dur="500" fill="hold"/>
                                        <p:tgtEl>
                                          <p:spTgt spid="73"/>
                                        </p:tgtEl>
                                        <p:attrNameLst>
                                          <p:attrName>fillcolor</p:attrName>
                                        </p:attrNameLst>
                                      </p:cBhvr>
                                      <p:to>
                                        <p:clrVal>
                                          <a:srgbClr val="FF0000"/>
                                        </p:clrVal>
                                      </p:to>
                                    </p:set>
                                    <p:set>
                                      <p:cBhvr>
                                        <p:cTn id="227" dur="500" fill="hold"/>
                                        <p:tgtEl>
                                          <p:spTgt spid="73"/>
                                        </p:tgtEl>
                                        <p:attrNameLst>
                                          <p:attrName>fill.type</p:attrName>
                                        </p:attrNameLst>
                                      </p:cBhvr>
                                      <p:to>
                                        <p:strVal val="solid"/>
                                      </p:to>
                                    </p:set>
                                  </p:childTnLst>
                                </p:cTn>
                              </p:par>
                            </p:childTnLst>
                          </p:cTn>
                        </p:par>
                      </p:childTnLst>
                    </p:cTn>
                  </p:par>
                  <p:par>
                    <p:cTn id="228" fill="hold">
                      <p:stCondLst>
                        <p:cond delay="indefinite"/>
                      </p:stCondLst>
                      <p:childTnLst>
                        <p:par>
                          <p:cTn id="229" fill="hold">
                            <p:stCondLst>
                              <p:cond delay="0"/>
                            </p:stCondLst>
                            <p:childTnLst>
                              <p:par>
                                <p:cTn id="230" presetID="1" presetClass="entr" presetSubtype="0" fill="hold" grpId="0" nodeType="clickEffect">
                                  <p:stCondLst>
                                    <p:cond delay="0"/>
                                  </p:stCondLst>
                                  <p:childTnLst>
                                    <p:set>
                                      <p:cBhvr>
                                        <p:cTn id="231"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p:bldP spid="10" grpId="2"/>
      <p:bldP spid="10" grpId="3"/>
      <p:bldP spid="10" grpId="4"/>
      <p:bldP spid="10" grpId="5"/>
      <p:bldP spid="10" grpId="6"/>
      <p:bldP spid="10" grpId="7"/>
      <p:bldP spid="31" grpId="1"/>
      <p:bldP spid="31" grpId="2"/>
      <p:bldP spid="31" grpId="3"/>
      <p:bldP spid="31" grpId="4"/>
      <p:bldP spid="31" grpId="5"/>
      <p:bldP spid="31" grpId="6"/>
      <p:bldP spid="31" grpId="7"/>
      <p:bldP spid="27" grpId="1"/>
      <p:bldP spid="27" grpId="2"/>
      <p:bldP spid="27" grpId="3"/>
      <p:bldP spid="27" grpId="4"/>
      <p:bldP spid="27" grpId="5"/>
      <p:bldP spid="72" grpId="1"/>
      <p:bldP spid="72" grpId="2"/>
      <p:bldP spid="72" grpId="3"/>
      <p:bldP spid="72" grpId="4"/>
      <p:bldP spid="72" grpId="5"/>
      <p:bldP spid="72" grpId="6"/>
      <p:bldP spid="72" grpId="7"/>
      <p:bldP spid="73" grpId="1"/>
      <p:bldP spid="73" grpId="2"/>
      <p:bldP spid="73" grpId="3"/>
      <p:bldP spid="73" grpId="4"/>
      <p:bldP spid="73" grpId="5"/>
      <p:bldP spid="73" grpId="6"/>
      <p:bldP spid="73" grpId="7"/>
      <p:bldP spid="73" grpId="8"/>
      <p:bldP spid="90" grpId="0"/>
      <p:bldP spid="90" grpId="1"/>
      <p:bldP spid="90" grpId="2"/>
      <p:bldP spid="90" grpId="3"/>
      <p:bldP spid="90" grpId="4"/>
      <p:bldP spid="90" grpId="5"/>
      <p:bldP spid="90" grpId="6"/>
      <p:bldP spid="110" grpId="0"/>
      <p:bldP spid="111" grpId="0"/>
      <p:bldP spid="112" grpId="0"/>
      <p:bldP spid="1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5034</TotalTime>
  <Words>1462</Words>
  <Application>Microsoft Office PowerPoint</Application>
  <PresentationFormat>Widescreen</PresentationFormat>
  <Paragraphs>194</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הפתרון</vt:lpstr>
      <vt:lpstr>המנוע החישובי</vt:lpstr>
      <vt:lpstr>האלגוריתם</vt:lpstr>
      <vt:lpstr>האלגוריתם</vt:lpstr>
      <vt:lpstr>תוצאות וביצועים</vt:lpstr>
      <vt:lpstr>כלים שיטות וטכנולוגיות</vt:lpstr>
      <vt:lpstr>מסקנות</vt:lpstr>
      <vt:lpstr>פיתוח עתידי</vt:lpstr>
    </vt:vector>
  </TitlesOfParts>
  <Company>Elta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Vidal Oshrit</dc:creator>
  <cp:lastModifiedBy>Vidal Oshrit</cp:lastModifiedBy>
  <cp:revision>117</cp:revision>
  <dcterms:created xsi:type="dcterms:W3CDTF">2020-06-21T11:49:07Z</dcterms:created>
  <dcterms:modified xsi:type="dcterms:W3CDTF">2020-07-14T13:40:14Z</dcterms:modified>
</cp:coreProperties>
</file>