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42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F08F-7529-4D64-A00E-249EEF3F0934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191-32BF-4327-A328-B012A3AB33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486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F08F-7529-4D64-A00E-249EEF3F0934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191-32BF-4327-A328-B012A3AB33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02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F08F-7529-4D64-A00E-249EEF3F0934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191-32BF-4327-A328-B012A3AB333F}" type="slidenum">
              <a:rPr lang="he-IL" smtClean="0"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9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F08F-7529-4D64-A00E-249EEF3F0934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191-32BF-4327-A328-B012A3AB33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7870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F08F-7529-4D64-A00E-249EEF3F0934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191-32BF-4327-A328-B012A3AB333F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4167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F08F-7529-4D64-A00E-249EEF3F0934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191-32BF-4327-A328-B012A3AB33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2753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F08F-7529-4D64-A00E-249EEF3F0934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191-32BF-4327-A328-B012A3AB33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1261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F08F-7529-4D64-A00E-249EEF3F0934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191-32BF-4327-A328-B012A3AB33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816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F08F-7529-4D64-A00E-249EEF3F0934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191-32BF-4327-A328-B012A3AB33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680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F08F-7529-4D64-A00E-249EEF3F0934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191-32BF-4327-A328-B012A3AB33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966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F08F-7529-4D64-A00E-249EEF3F0934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191-32BF-4327-A328-B012A3AB33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607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F08F-7529-4D64-A00E-249EEF3F0934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191-32BF-4327-A328-B012A3AB33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850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F08F-7529-4D64-A00E-249EEF3F0934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191-32BF-4327-A328-B012A3AB33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506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F08F-7529-4D64-A00E-249EEF3F0934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191-32BF-4327-A328-B012A3AB33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640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F08F-7529-4D64-A00E-249EEF3F0934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191-32BF-4327-A328-B012A3AB33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535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F08F-7529-4D64-A00E-249EEF3F0934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B191-32BF-4327-A328-B012A3AB33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923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7F08F-7529-4D64-A00E-249EEF3F0934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F9B191-32BF-4327-A328-B012A3AB33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146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Speech Therapy</a:t>
            </a:r>
            <a:endParaRPr lang="he-IL" sz="5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313" y="1580210"/>
            <a:ext cx="3324689" cy="2095792"/>
          </a:xfrm>
        </p:spPr>
      </p:pic>
      <p:sp>
        <p:nvSpPr>
          <p:cNvPr id="5" name="TextBox 4"/>
          <p:cNvSpPr txBox="1"/>
          <p:nvPr/>
        </p:nvSpPr>
        <p:spPr>
          <a:xfrm>
            <a:off x="1354667" y="5215467"/>
            <a:ext cx="755226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000" dirty="0" smtClean="0">
                <a:solidFill>
                  <a:schemeClr val="accent1"/>
                </a:solidFill>
                <a:latin typeface="+mj-lt"/>
              </a:rPr>
              <a:t>יוצרות: </a:t>
            </a:r>
            <a:r>
              <a:rPr lang="he-IL" sz="3000" dirty="0" err="1" smtClean="0">
                <a:solidFill>
                  <a:schemeClr val="accent1"/>
                </a:solidFill>
                <a:latin typeface="+mj-lt"/>
              </a:rPr>
              <a:t>גיטי</a:t>
            </a:r>
            <a:r>
              <a:rPr lang="he-IL" sz="3000" dirty="0" smtClean="0">
                <a:solidFill>
                  <a:schemeClr val="accent1"/>
                </a:solidFill>
                <a:latin typeface="+mj-lt"/>
              </a:rPr>
              <a:t> פוטר, </a:t>
            </a:r>
            <a:r>
              <a:rPr lang="he-IL" sz="3000" dirty="0" err="1" smtClean="0">
                <a:solidFill>
                  <a:schemeClr val="accent1"/>
                </a:solidFill>
                <a:latin typeface="+mj-lt"/>
              </a:rPr>
              <a:t>אושרית</a:t>
            </a:r>
            <a:r>
              <a:rPr lang="he-IL" sz="30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he-IL" sz="3000" dirty="0" err="1" smtClean="0">
                <a:solidFill>
                  <a:schemeClr val="accent1"/>
                </a:solidFill>
                <a:latin typeface="+mj-lt"/>
              </a:rPr>
              <a:t>אלמליח</a:t>
            </a:r>
            <a:r>
              <a:rPr lang="he-IL" sz="3000" dirty="0" smtClean="0">
                <a:solidFill>
                  <a:schemeClr val="accent1"/>
                </a:solidFill>
                <a:latin typeface="+mj-lt"/>
              </a:rPr>
              <a:t>, שרה דיסלדורף, שרי שמואלי </a:t>
            </a:r>
            <a:r>
              <a:rPr lang="he-IL" sz="3000" dirty="0" err="1" smtClean="0">
                <a:solidFill>
                  <a:schemeClr val="accent1"/>
                </a:solidFill>
                <a:latin typeface="+mj-lt"/>
              </a:rPr>
              <a:t>וגולדי</a:t>
            </a:r>
            <a:r>
              <a:rPr lang="he-IL" sz="3000" dirty="0" smtClean="0">
                <a:solidFill>
                  <a:schemeClr val="accent1"/>
                </a:solidFill>
                <a:latin typeface="+mj-lt"/>
              </a:rPr>
              <a:t> לוי</a:t>
            </a:r>
            <a:endParaRPr lang="he-IL" sz="30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28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6534" y="597716"/>
            <a:ext cx="6028266" cy="1320800"/>
          </a:xfrm>
        </p:spPr>
        <p:txBody>
          <a:bodyPr/>
          <a:lstStyle/>
          <a:p>
            <a:pPr algn="r"/>
            <a:r>
              <a:rPr lang="he-IL" dirty="0" smtClean="0"/>
              <a:t>המטרות שלנו....</a:t>
            </a:r>
            <a:endParaRPr lang="he-I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49" y="186267"/>
            <a:ext cx="2493517" cy="1571844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03" y="4944126"/>
            <a:ext cx="2745831" cy="1816472"/>
          </a:xfrm>
        </p:spPr>
      </p:pic>
      <p:sp>
        <p:nvSpPr>
          <p:cNvPr id="9" name="TextBox 8"/>
          <p:cNvSpPr txBox="1"/>
          <p:nvPr/>
        </p:nvSpPr>
        <p:spPr>
          <a:xfrm>
            <a:off x="2489200" y="2167466"/>
            <a:ext cx="7213600" cy="27853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500" dirty="0" smtClean="0">
                <a:solidFill>
                  <a:schemeClr val="accent1"/>
                </a:solidFill>
                <a:latin typeface="+mj-lt"/>
              </a:rPr>
              <a:t>כידוע כיום הקלינאי תקשורת עובדים רבות כדי למלא דוחות על המטופלים.</a:t>
            </a:r>
          </a:p>
          <a:p>
            <a:r>
              <a:rPr lang="he-IL" sz="2500" dirty="0" smtClean="0">
                <a:solidFill>
                  <a:schemeClr val="accent1"/>
                </a:solidFill>
                <a:latin typeface="+mj-lt"/>
              </a:rPr>
              <a:t>כדי לחסוך להם את העבודה אנו הקמנו אתר שימלא את הדו"חות באופן אוטומטי.</a:t>
            </a:r>
          </a:p>
          <a:p>
            <a:r>
              <a:rPr lang="he-IL" sz="2500" dirty="0" smtClean="0">
                <a:solidFill>
                  <a:schemeClr val="accent1"/>
                </a:solidFill>
                <a:latin typeface="+mj-lt"/>
              </a:rPr>
              <a:t>אתר זה מספק לקלינאי תקשורת את התקדמות של המטופל לצורך מעקב וייעול הטיפול, תוך כדי שמירה של כל המסמכים של המטופל בצורה אוטומטית.</a:t>
            </a:r>
            <a:endParaRPr lang="he-IL" sz="25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990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4143" y="803348"/>
            <a:ext cx="6447501" cy="990600"/>
          </a:xfrm>
        </p:spPr>
        <p:txBody>
          <a:bodyPr>
            <a:normAutofit/>
          </a:bodyPr>
          <a:lstStyle/>
          <a:p>
            <a:pPr algn="r"/>
            <a:r>
              <a:rPr lang="he-IL" dirty="0" smtClean="0"/>
              <a:t>והנה הקישור לאתר שיצרנו</a:t>
            </a:r>
            <a:endParaRPr lang="he-IL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3" y="222103"/>
            <a:ext cx="2493517" cy="1571844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467" y="4661429"/>
            <a:ext cx="4046451" cy="1657350"/>
          </a:xfrm>
        </p:spPr>
      </p:pic>
      <p:sp>
        <p:nvSpPr>
          <p:cNvPr id="9" name="TextBox 8"/>
          <p:cNvSpPr txBox="1"/>
          <p:nvPr/>
        </p:nvSpPr>
        <p:spPr>
          <a:xfrm>
            <a:off x="1600032" y="2950689"/>
            <a:ext cx="7556877" cy="55399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http://speechtherapis.azurewebsites.net/</a:t>
            </a:r>
            <a:endParaRPr lang="he-IL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3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תכנון הפרויקט</a:t>
            </a:r>
            <a:endParaRPr lang="he-I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8" y="222104"/>
            <a:ext cx="2495668" cy="15732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53067" y="2160982"/>
            <a:ext cx="8020934" cy="2625329"/>
          </a:xfrm>
        </p:spPr>
        <p:txBody>
          <a:bodyPr/>
          <a:lstStyle/>
          <a:p>
            <a:r>
              <a:rPr lang="he-IL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</a:rPr>
              <a:t>פירטנו את המשימות וחילקנו אותם בין הבנות.</a:t>
            </a:r>
          </a:p>
          <a:p>
            <a:r>
              <a:rPr lang="he-IL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</a:rPr>
              <a:t>חלקנו את המשימות לסבבים כך שבכל סבב, לכל חברת צוות הייתה משימה.</a:t>
            </a:r>
          </a:p>
          <a:p>
            <a:r>
              <a:rPr lang="he-IL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</a:rPr>
              <a:t>בכל שלב בפרויקט התייעצנו עם הלקוחה ושיפרנו לפי רצונה.</a:t>
            </a:r>
            <a:endParaRPr lang="he-IL" dirty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</a:endParaRPr>
          </a:p>
          <a:p>
            <a:endParaRPr lang="he-IL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9" y="4786312"/>
            <a:ext cx="2466975" cy="1847850"/>
          </a:xfrm>
        </p:spPr>
      </p:pic>
    </p:spTree>
    <p:extLst>
      <p:ext uri="{BB962C8B-B14F-4D97-AF65-F5344CB8AC3E}">
        <p14:creationId xmlns:p14="http://schemas.microsoft.com/office/powerpoint/2010/main" val="9289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אתגרים שנתקלנו בהם</a:t>
            </a:r>
            <a:endParaRPr lang="he-IL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8" y="217591"/>
            <a:ext cx="2495668" cy="15732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0533" y="2160982"/>
            <a:ext cx="8686800" cy="23771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b="1" u="sng" dirty="0" smtClean="0">
                <a:solidFill>
                  <a:schemeClr val="accent1"/>
                </a:solidFill>
              </a:rPr>
              <a:t>חוסר ידע: </a:t>
            </a:r>
            <a:r>
              <a:rPr lang="he-IL" dirty="0" smtClean="0">
                <a:solidFill>
                  <a:schemeClr val="accent1"/>
                </a:solidFill>
              </a:rPr>
              <a:t>ביצענו למידה עצמית עם נושאים שונים, למשל: </a:t>
            </a:r>
            <a:r>
              <a:rPr lang="en-US" dirty="0" smtClean="0">
                <a:solidFill>
                  <a:schemeClr val="accent1"/>
                </a:solidFill>
              </a:rPr>
              <a:t>MongoDB, Angular</a:t>
            </a:r>
            <a:r>
              <a:rPr lang="he-IL" dirty="0" smtClean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b="1" u="sng" dirty="0" smtClean="0">
                <a:solidFill>
                  <a:schemeClr val="accent1"/>
                </a:solidFill>
              </a:rPr>
              <a:t>תכנון זמן: </a:t>
            </a:r>
            <a:r>
              <a:rPr lang="he-IL" dirty="0" smtClean="0">
                <a:solidFill>
                  <a:schemeClr val="accent1"/>
                </a:solidFill>
              </a:rPr>
              <a:t>התמודדנו עם חוסר זמן והשתדלנו לעמוד בכל היעדים.</a:t>
            </a:r>
          </a:p>
          <a:p>
            <a:endParaRPr lang="he-IL" b="1" u="sng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" b="9031"/>
          <a:stretch/>
        </p:blipFill>
        <p:spPr>
          <a:xfrm>
            <a:off x="492611" y="4845051"/>
            <a:ext cx="2792456" cy="1758950"/>
          </a:xfrm>
        </p:spPr>
      </p:pic>
      <p:sp>
        <p:nvSpPr>
          <p:cNvPr id="9" name="TextBox 8"/>
          <p:cNvSpPr txBox="1"/>
          <p:nvPr/>
        </p:nvSpPr>
        <p:spPr>
          <a:xfrm>
            <a:off x="4182533" y="4845051"/>
            <a:ext cx="53848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u="sng" dirty="0" smtClean="0">
                <a:solidFill>
                  <a:schemeClr val="accent1"/>
                </a:solidFill>
              </a:rPr>
              <a:t> כלים שעזרו לנו עם האתגרים: </a:t>
            </a:r>
            <a:endParaRPr lang="he-IL" sz="2400" dirty="0" smtClean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/>
                </a:solidFill>
              </a:rPr>
              <a:t>Gitter</a:t>
            </a:r>
            <a:r>
              <a:rPr lang="he-IL" sz="2400" dirty="0" smtClean="0">
                <a:solidFill>
                  <a:schemeClr val="accent1"/>
                </a:solidFill>
              </a:rPr>
              <a:t> ו- 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github</a:t>
            </a:r>
            <a:r>
              <a:rPr lang="he-IL" sz="2400" dirty="0" smtClean="0">
                <a:solidFill>
                  <a:schemeClr val="accent1"/>
                </a:solidFill>
              </a:rPr>
              <a:t>: שימור קוד ועבודת צוות.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400" dirty="0" smtClean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79856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2268" y="609600"/>
            <a:ext cx="5531734" cy="1320800"/>
          </a:xfrm>
        </p:spPr>
        <p:txBody>
          <a:bodyPr/>
          <a:lstStyle/>
          <a:p>
            <a:pPr algn="r"/>
            <a:r>
              <a:rPr lang="he-IL" dirty="0" smtClean="0"/>
              <a:t>לקחים שהפקנו מהפרויקט</a:t>
            </a:r>
            <a:endParaRPr lang="he-I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2" y="357200"/>
            <a:ext cx="2495668" cy="15732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endParaRPr lang="he-IL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9" y="4751917"/>
            <a:ext cx="2405513" cy="1801813"/>
          </a:xfrm>
        </p:spPr>
      </p:pic>
      <p:sp>
        <p:nvSpPr>
          <p:cNvPr id="16" name="Rectangle 15"/>
          <p:cNvSpPr/>
          <p:nvPr/>
        </p:nvSpPr>
        <p:spPr>
          <a:xfrm>
            <a:off x="959734" y="2463995"/>
            <a:ext cx="83142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</a:pPr>
            <a:r>
              <a:rPr lang="he-IL" sz="2400" b="1" u="sng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</a:rPr>
              <a:t>ניהול זמנים</a:t>
            </a:r>
            <a:r>
              <a:rPr lang="he-IL" sz="2400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</a:rPr>
              <a:t>: </a:t>
            </a:r>
            <a:r>
              <a:rPr lang="he-IL" sz="24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</a:rPr>
              <a:t>חשיבות לעמידה בזמנים.</a:t>
            </a:r>
            <a:endParaRPr lang="he-IL" sz="2400" dirty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</a:endParaRP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</a:pPr>
            <a:r>
              <a:rPr lang="he-IL" sz="2400" b="1" u="sng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</a:rPr>
              <a:t>עבודת צוות</a:t>
            </a:r>
            <a:r>
              <a:rPr lang="he-IL" sz="2400" dirty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</a:rPr>
              <a:t>: </a:t>
            </a:r>
            <a:r>
              <a:rPr lang="he-IL" sz="24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</a:rPr>
              <a:t>חשיבות של עבודת צוות שמשתף פעולה.</a:t>
            </a: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</a:pPr>
            <a:r>
              <a:rPr lang="he-IL" sz="2400" b="1" u="sng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</a:rPr>
              <a:t>עבודה עם לקוח</a:t>
            </a:r>
            <a:r>
              <a:rPr lang="he-IL" sz="2400" b="1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</a:rPr>
              <a:t>:</a:t>
            </a:r>
            <a:r>
              <a:rPr lang="he-IL" sz="2400" dirty="0" smtClean="0">
                <a:solidFill>
                  <a:schemeClr val="accent1">
                    <a:lumMod val="75000"/>
                  </a:schemeClr>
                </a:solidFill>
                <a:latin typeface="Gisha" panose="020B0502040204020203" pitchFamily="34" charset="-79"/>
              </a:rPr>
              <a:t> חשיבות לתקשורת נכונה עם הלקוחה ולקשר רציף עמה.</a:t>
            </a:r>
            <a:endParaRPr lang="he-IL" sz="2400" b="1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</a:endParaRP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</a:pPr>
            <a:endParaRPr lang="he-IL" sz="2400" dirty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0340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לסיכום</a:t>
            </a:r>
            <a:endParaRPr lang="he-IL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" b="11076"/>
          <a:stretch/>
        </p:blipFill>
        <p:spPr>
          <a:xfrm>
            <a:off x="2607733" y="4353983"/>
            <a:ext cx="5054516" cy="172508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50533" y="2567382"/>
            <a:ext cx="6971068" cy="1242617"/>
          </a:xfrm>
        </p:spPr>
        <p:txBody>
          <a:bodyPr/>
          <a:lstStyle/>
          <a:p>
            <a:r>
              <a:rPr lang="he-IL" dirty="0" smtClean="0">
                <a:solidFill>
                  <a:schemeClr val="accent1"/>
                </a:solidFill>
              </a:rPr>
              <a:t>קורס זה נתן לנו את הכלים כדי שנוכל להקים כל פרויקט שהוא. </a:t>
            </a:r>
          </a:p>
          <a:p>
            <a:r>
              <a:rPr lang="he-IL" dirty="0" smtClean="0">
                <a:solidFill>
                  <a:schemeClr val="accent1"/>
                </a:solidFill>
              </a:rPr>
              <a:t>אנחנו מקוות שזה ישרת את הקלינאית ויחסוך לה בזמן.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35" y="422218"/>
            <a:ext cx="2495668" cy="1573200"/>
          </a:xfrm>
        </p:spPr>
      </p:pic>
    </p:spTree>
    <p:extLst>
      <p:ext uri="{BB962C8B-B14F-4D97-AF65-F5344CB8AC3E}">
        <p14:creationId xmlns:p14="http://schemas.microsoft.com/office/powerpoint/2010/main" val="40550274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217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Gisha</vt:lpstr>
      <vt:lpstr>Trebuchet MS</vt:lpstr>
      <vt:lpstr>Wingdings 3</vt:lpstr>
      <vt:lpstr>Facet</vt:lpstr>
      <vt:lpstr>Speech Therapy</vt:lpstr>
      <vt:lpstr>המטרות שלנו....</vt:lpstr>
      <vt:lpstr>והנה הקישור לאתר שיצרנו</vt:lpstr>
      <vt:lpstr>תכנון הפרויקט</vt:lpstr>
      <vt:lpstr>אתגרים שנתקלנו בהם</vt:lpstr>
      <vt:lpstr>לקחים שהפקנו מהפרויקט</vt:lpstr>
      <vt:lpstr>לסיכום</vt:lpstr>
    </vt:vector>
  </TitlesOfParts>
  <Company>JCE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Therapy</dc:title>
  <dc:creator>Sarah Shmueli</dc:creator>
  <cp:lastModifiedBy>Sarah Shmueli</cp:lastModifiedBy>
  <cp:revision>12</cp:revision>
  <dcterms:created xsi:type="dcterms:W3CDTF">2016-06-23T10:40:49Z</dcterms:created>
  <dcterms:modified xsi:type="dcterms:W3CDTF">2016-06-23T12:29:36Z</dcterms:modified>
</cp:coreProperties>
</file>