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57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8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21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87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24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55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73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75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4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7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90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66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61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8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64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7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34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B4922C-7831-4D7A-8BEC-1CB2A410BA13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E80B-EF14-45E1-87B4-BA7ACF4A92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764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36700" y="457200"/>
            <a:ext cx="9144000" cy="1651000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דו"ח ממוחשב</a:t>
            </a:r>
            <a:br>
              <a:rPr lang="he-IL" dirty="0" smtClean="0"/>
            </a:br>
            <a:r>
              <a:rPr lang="he-IL" dirty="0" smtClean="0"/>
              <a:t>לקלינאי תקשורת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89000" y="45164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he-IL" b="1" dirty="0" smtClean="0"/>
              <a:t>מגישות</a:t>
            </a:r>
            <a:r>
              <a:rPr lang="he-IL" dirty="0" smtClean="0"/>
              <a:t>:</a:t>
            </a:r>
          </a:p>
          <a:p>
            <a:pPr algn="l"/>
            <a:r>
              <a:rPr lang="he-IL" dirty="0" err="1" smtClean="0"/>
              <a:t>אושרית</a:t>
            </a:r>
            <a:r>
              <a:rPr lang="he-IL" dirty="0" smtClean="0"/>
              <a:t> </a:t>
            </a:r>
            <a:r>
              <a:rPr lang="he-IL" dirty="0" err="1" smtClean="0"/>
              <a:t>אלמליח</a:t>
            </a:r>
            <a:r>
              <a:rPr lang="he-IL" dirty="0" smtClean="0"/>
              <a:t>,</a:t>
            </a:r>
          </a:p>
          <a:p>
            <a:pPr algn="l"/>
            <a:r>
              <a:rPr lang="he-IL" dirty="0" err="1" smtClean="0"/>
              <a:t>גיטי</a:t>
            </a:r>
            <a:r>
              <a:rPr lang="he-IL" dirty="0" smtClean="0"/>
              <a:t> פוטר,</a:t>
            </a:r>
          </a:p>
          <a:p>
            <a:pPr algn="l"/>
            <a:r>
              <a:rPr lang="he-IL" dirty="0" smtClean="0"/>
              <a:t>שרי שמואלי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65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01114" y="2463112"/>
            <a:ext cx="9144000" cy="3540897"/>
          </a:xfrm>
        </p:spPr>
        <p:txBody>
          <a:bodyPr/>
          <a:lstStyle/>
          <a:p>
            <a:pPr algn="r"/>
            <a:r>
              <a:rPr lang="he-IL" dirty="0" smtClean="0"/>
              <a:t>כידוע כיום </a:t>
            </a:r>
            <a:r>
              <a:rPr lang="he-IL" dirty="0" smtClean="0"/>
              <a:t>הקלינאי </a:t>
            </a:r>
            <a:r>
              <a:rPr lang="he-IL" dirty="0" smtClean="0"/>
              <a:t>תקשורת עובדים רבות כדי למלא דוחות על המטופלים.</a:t>
            </a:r>
          </a:p>
          <a:p>
            <a:pPr algn="r"/>
            <a:r>
              <a:rPr lang="he-IL" dirty="0" smtClean="0"/>
              <a:t>כדי לחסוך להם את העבודה אנו רוצות להקים פרויקט שימלא את הדו"חות באופן אוטומטי.</a:t>
            </a:r>
          </a:p>
          <a:p>
            <a:pPr algn="r"/>
            <a:r>
              <a:rPr lang="he-IL" dirty="0" smtClean="0"/>
              <a:t>מספק לקלינאי תקשורת את התקדמות של המטופל לצורך מעקב וייעול הטיפול, תוך כדי שמירה של כל המסמכים של המטופל בצורה אוטומטית.</a:t>
            </a:r>
          </a:p>
          <a:p>
            <a:pPr algn="r"/>
            <a:r>
              <a:rPr lang="he-IL" dirty="0"/>
              <a:t> </a:t>
            </a:r>
            <a:endParaRPr lang="he-IL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56237" y="543697"/>
            <a:ext cx="719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400" dirty="0" smtClean="0"/>
              <a:t>המטרות: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19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של דו"חות כיום:</a:t>
            </a:r>
            <a:endParaRPr lang="he-IL" dirty="0"/>
          </a:p>
        </p:txBody>
      </p:sp>
      <p:pic>
        <p:nvPicPr>
          <p:cNvPr id="3" name="תמונה 2" descr="Microsoft Word‪ - 1 [מצב תאימות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556" r="20312" b="4142"/>
          <a:stretch/>
        </p:blipFill>
        <p:spPr>
          <a:xfrm>
            <a:off x="3235756" y="1074139"/>
            <a:ext cx="8394700" cy="58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7705"/>
            <a:ext cx="8825658" cy="1292773"/>
          </a:xfrm>
        </p:spPr>
        <p:txBody>
          <a:bodyPr/>
          <a:lstStyle/>
          <a:p>
            <a:pPr algn="ctr"/>
            <a:r>
              <a:rPr lang="he-IL" dirty="0" smtClean="0"/>
              <a:t>המימוש: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0061" y="1754658"/>
            <a:ext cx="8825658" cy="3793524"/>
          </a:xfrm>
        </p:spPr>
        <p:txBody>
          <a:bodyPr/>
          <a:lstStyle/>
          <a:p>
            <a:pPr algn="r"/>
            <a:r>
              <a:rPr lang="he-IL" sz="3200" dirty="0" smtClean="0"/>
              <a:t>באמצעות אתר שישמור את כל הטפסים על אותו מטופל.</a:t>
            </a:r>
          </a:p>
          <a:p>
            <a:pPr algn="r"/>
            <a:r>
              <a:rPr lang="he-IL" sz="3200" dirty="0" smtClean="0"/>
              <a:t>גישה של המטפל והמכון לטפסים.</a:t>
            </a:r>
            <a:endParaRPr lang="he-IL" sz="3200" dirty="0"/>
          </a:p>
          <a:p>
            <a:pPr algn="r"/>
            <a:r>
              <a:rPr lang="he-IL" sz="3200" dirty="0" smtClean="0"/>
              <a:t>עיצוב יעיל של הטופס הדו"ח.</a:t>
            </a:r>
          </a:p>
          <a:p>
            <a:pPr algn="r"/>
            <a:endParaRPr lang="he-IL" dirty="0"/>
          </a:p>
          <a:p>
            <a:pPr algn="r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8109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דו"ח ממוחשב לקלינאי תקשורת</vt:lpstr>
      <vt:lpstr>PowerPoint Presentation</vt:lpstr>
      <vt:lpstr>דוגמא של דו"חות כיום:</vt:lpstr>
      <vt:lpstr>המימוש: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דוחות ממוחשבות לקלינאית תקשורת</dc:title>
  <dc:creator>OWNER-בעלים</dc:creator>
  <cp:lastModifiedBy>Tmura</cp:lastModifiedBy>
  <cp:revision>9</cp:revision>
  <dcterms:created xsi:type="dcterms:W3CDTF">2016-02-29T08:31:51Z</dcterms:created>
  <dcterms:modified xsi:type="dcterms:W3CDTF">2016-02-29T14:04:13Z</dcterms:modified>
</cp:coreProperties>
</file>