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1683FD-BF50-4DED-9D6E-147D27AB6022}" v="1" dt="2025-01-26T11:58:26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7143" autoAdjust="0"/>
  </p:normalViewPr>
  <p:slideViewPr>
    <p:cSldViewPr snapToGrid="0">
      <p:cViewPr varScale="1">
        <p:scale>
          <a:sx n="63" d="100"/>
          <a:sy n="63" d="100"/>
        </p:scale>
        <p:origin x="243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ופיר קורטוביץ" userId="d59a3844b29e241f" providerId="LiveId" clId="{7F1683FD-BF50-4DED-9D6E-147D27AB6022}"/>
    <pc:docChg chg="undo custSel addSld modSld">
      <pc:chgData name="אופיר קורטוביץ" userId="d59a3844b29e241f" providerId="LiveId" clId="{7F1683FD-BF50-4DED-9D6E-147D27AB6022}" dt="2025-01-26T12:55:01.826" v="2095" actId="782"/>
      <pc:docMkLst>
        <pc:docMk/>
      </pc:docMkLst>
      <pc:sldChg chg="modNotesTx">
        <pc:chgData name="אופיר קורטוביץ" userId="d59a3844b29e241f" providerId="LiveId" clId="{7F1683FD-BF50-4DED-9D6E-147D27AB6022}" dt="2025-01-26T12:55:01.826" v="2095" actId="782"/>
        <pc:sldMkLst>
          <pc:docMk/>
          <pc:sldMk cId="2007654294" sldId="256"/>
        </pc:sldMkLst>
      </pc:sldChg>
      <pc:sldChg chg="modSp mod modNotesTx">
        <pc:chgData name="אופיר קורטוביץ" userId="d59a3844b29e241f" providerId="LiveId" clId="{7F1683FD-BF50-4DED-9D6E-147D27AB6022}" dt="2025-01-26T12:20:46.967" v="926" actId="20577"/>
        <pc:sldMkLst>
          <pc:docMk/>
          <pc:sldMk cId="1250653407" sldId="257"/>
        </pc:sldMkLst>
        <pc:spChg chg="mod">
          <ac:chgData name="אופיר קורטוביץ" userId="d59a3844b29e241f" providerId="LiveId" clId="{7F1683FD-BF50-4DED-9D6E-147D27AB6022}" dt="2025-01-26T11:46:21.859" v="0" actId="20577"/>
          <ac:spMkLst>
            <pc:docMk/>
            <pc:sldMk cId="1250653407" sldId="257"/>
            <ac:spMk id="3" creationId="{3398717E-8F68-4F08-27B2-ADBB7ED1E82E}"/>
          </ac:spMkLst>
        </pc:spChg>
      </pc:sldChg>
      <pc:sldChg chg="modNotesTx">
        <pc:chgData name="אופיר קורטוביץ" userId="d59a3844b29e241f" providerId="LiveId" clId="{7F1683FD-BF50-4DED-9D6E-147D27AB6022}" dt="2025-01-26T12:39:02.840" v="1333" actId="113"/>
        <pc:sldMkLst>
          <pc:docMk/>
          <pc:sldMk cId="3297110322" sldId="258"/>
        </pc:sldMkLst>
      </pc:sldChg>
      <pc:sldChg chg="modNotesTx">
        <pc:chgData name="אופיר קורטוביץ" userId="d59a3844b29e241f" providerId="LiveId" clId="{7F1683FD-BF50-4DED-9D6E-147D27AB6022}" dt="2025-01-26T12:49:04.025" v="1776" actId="20577"/>
        <pc:sldMkLst>
          <pc:docMk/>
          <pc:sldMk cId="3339920670" sldId="259"/>
        </pc:sldMkLst>
      </pc:sldChg>
      <pc:sldChg chg="modNotesTx">
        <pc:chgData name="אופיר קורטוביץ" userId="d59a3844b29e241f" providerId="LiveId" clId="{7F1683FD-BF50-4DED-9D6E-147D27AB6022}" dt="2025-01-26T12:51:07.443" v="1942" actId="20577"/>
        <pc:sldMkLst>
          <pc:docMk/>
          <pc:sldMk cId="490499569" sldId="260"/>
        </pc:sldMkLst>
      </pc:sldChg>
      <pc:sldChg chg="modSp mod modNotesTx">
        <pc:chgData name="אופיר קורטוביץ" userId="d59a3844b29e241f" providerId="LiveId" clId="{7F1683FD-BF50-4DED-9D6E-147D27AB6022}" dt="2025-01-26T12:52:25.888" v="2094" actId="20577"/>
        <pc:sldMkLst>
          <pc:docMk/>
          <pc:sldMk cId="3629286670" sldId="261"/>
        </pc:sldMkLst>
        <pc:graphicFrameChg chg="modGraphic">
          <ac:chgData name="אופיר קורטוביץ" userId="d59a3844b29e241f" providerId="LiveId" clId="{7F1683FD-BF50-4DED-9D6E-147D27AB6022}" dt="2025-01-26T12:03:47.363" v="560" actId="20577"/>
          <ac:graphicFrameMkLst>
            <pc:docMk/>
            <pc:sldMk cId="3629286670" sldId="261"/>
            <ac:graphicFrameMk id="18" creationId="{45488D25-BC60-126A-D7EC-543571114FED}"/>
          </ac:graphicFrameMkLst>
        </pc:graphicFrameChg>
      </pc:sldChg>
      <pc:sldChg chg="addSp modSp new mod">
        <pc:chgData name="אופיר קורטוביץ" userId="d59a3844b29e241f" providerId="LiveId" clId="{7F1683FD-BF50-4DED-9D6E-147D27AB6022}" dt="2025-01-26T11:58:51.927" v="514" actId="1076"/>
        <pc:sldMkLst>
          <pc:docMk/>
          <pc:sldMk cId="3658345591" sldId="262"/>
        </pc:sldMkLst>
        <pc:spChg chg="add mod">
          <ac:chgData name="אופיר קורטוביץ" userId="d59a3844b29e241f" providerId="LiveId" clId="{7F1683FD-BF50-4DED-9D6E-147D27AB6022}" dt="2025-01-26T11:58:51.927" v="514" actId="1076"/>
          <ac:spMkLst>
            <pc:docMk/>
            <pc:sldMk cId="3658345591" sldId="262"/>
            <ac:spMk id="2" creationId="{C6E9B27D-673C-F754-547A-6CC2D46B7EE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472CAC-FD1B-443B-92F7-4F9F9F576B49}" type="doc">
      <dgm:prSet loTypeId="urn:microsoft.com/office/officeart/2005/8/layout/process3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IL"/>
        </a:p>
      </dgm:t>
    </dgm:pt>
    <dgm:pt modelId="{34F75839-2EAC-406F-81B0-999CECB175B4}">
      <dgm:prSet phldrT="[Text]" custT="1"/>
      <dgm:spPr/>
      <dgm:t>
        <a:bodyPr/>
        <a:lstStyle/>
        <a:p>
          <a:r>
            <a:rPr lang="en-US" sz="20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Presentation Layer</a:t>
          </a:r>
          <a:endParaRPr lang="en-IL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0A59C47-2DD8-4DAE-B48C-F76ED8E91F5F}" type="parTrans" cxnId="{6D4E0223-D847-4C49-86BF-BE0E1EF1E4F2}">
      <dgm:prSet/>
      <dgm:spPr/>
      <dgm:t>
        <a:bodyPr/>
        <a:lstStyle/>
        <a:p>
          <a:endParaRPr lang="en-IL"/>
        </a:p>
      </dgm:t>
    </dgm:pt>
    <dgm:pt modelId="{E5918DE0-C356-40C0-ACC0-B99C0B28A199}" type="sibTrans" cxnId="{6D4E0223-D847-4C49-86BF-BE0E1EF1E4F2}">
      <dgm:prSet/>
      <dgm:spPr/>
      <dgm:t>
        <a:bodyPr/>
        <a:lstStyle/>
        <a:p>
          <a:endParaRPr lang="en-IL"/>
        </a:p>
      </dgm:t>
    </dgm:pt>
    <dgm:pt modelId="{F88D199A-3154-4C88-BA2A-F9879F035C4F}">
      <dgm:prSet phldrT="[Text]"/>
      <dgm:spPr/>
      <dgm:t>
        <a:bodyPr/>
        <a:lstStyle/>
        <a:p>
          <a:pPr rtl="0"/>
          <a:r>
            <a:rPr lang="en-US" dirty="0"/>
            <a:t>HTML</a:t>
          </a:r>
          <a:endParaRPr lang="en-IL" dirty="0"/>
        </a:p>
      </dgm:t>
    </dgm:pt>
    <dgm:pt modelId="{BDAE797B-90A7-4056-A4E9-44A424BAA13A}" type="parTrans" cxnId="{1261C89F-ED27-46F6-8FEC-779AD09C5065}">
      <dgm:prSet/>
      <dgm:spPr/>
      <dgm:t>
        <a:bodyPr/>
        <a:lstStyle/>
        <a:p>
          <a:endParaRPr lang="en-IL"/>
        </a:p>
      </dgm:t>
    </dgm:pt>
    <dgm:pt modelId="{DE4DF7E9-14E5-451F-B07C-A12B8DA11915}" type="sibTrans" cxnId="{1261C89F-ED27-46F6-8FEC-779AD09C5065}">
      <dgm:prSet/>
      <dgm:spPr/>
      <dgm:t>
        <a:bodyPr/>
        <a:lstStyle/>
        <a:p>
          <a:endParaRPr lang="en-IL"/>
        </a:p>
      </dgm:t>
    </dgm:pt>
    <dgm:pt modelId="{C1D7AFF4-3CF3-45A2-896E-F2EAB5641C09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Business Logic</a:t>
          </a:r>
          <a:endParaRPr lang="en-IL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5FD027A-132D-4C20-BF0A-CC34FD34F67A}" type="parTrans" cxnId="{8FF93519-C300-4ED0-A142-D792109B7F5F}">
      <dgm:prSet/>
      <dgm:spPr/>
      <dgm:t>
        <a:bodyPr/>
        <a:lstStyle/>
        <a:p>
          <a:endParaRPr lang="en-IL"/>
        </a:p>
      </dgm:t>
    </dgm:pt>
    <dgm:pt modelId="{7CEE0C03-1363-4443-8EFD-7CAFDE455050}" type="sibTrans" cxnId="{8FF93519-C300-4ED0-A142-D792109B7F5F}">
      <dgm:prSet/>
      <dgm:spPr/>
      <dgm:t>
        <a:bodyPr/>
        <a:lstStyle/>
        <a:p>
          <a:endParaRPr lang="en-IL"/>
        </a:p>
      </dgm:t>
    </dgm:pt>
    <dgm:pt modelId="{F821F976-41B8-461E-A9C6-3908F5570B01}">
      <dgm:prSet phldrT="[Text]"/>
      <dgm:spPr/>
      <dgm:t>
        <a:bodyPr/>
        <a:lstStyle/>
        <a:p>
          <a:pPr rtl="0"/>
          <a:r>
            <a:rPr lang="en-US" dirty="0"/>
            <a:t>index.js</a:t>
          </a:r>
          <a:endParaRPr lang="en-IL" dirty="0"/>
        </a:p>
      </dgm:t>
    </dgm:pt>
    <dgm:pt modelId="{66956E0E-B126-46F7-ADBB-74CC26B8EEA9}" type="parTrans" cxnId="{7109D847-FA73-4E5D-AE5A-4FC19D63F8A9}">
      <dgm:prSet/>
      <dgm:spPr/>
      <dgm:t>
        <a:bodyPr/>
        <a:lstStyle/>
        <a:p>
          <a:endParaRPr lang="en-IL"/>
        </a:p>
      </dgm:t>
    </dgm:pt>
    <dgm:pt modelId="{203AB7AF-AF1C-4D19-8A56-406D6414D6B3}" type="sibTrans" cxnId="{7109D847-FA73-4E5D-AE5A-4FC19D63F8A9}">
      <dgm:prSet/>
      <dgm:spPr/>
      <dgm:t>
        <a:bodyPr/>
        <a:lstStyle/>
        <a:p>
          <a:endParaRPr lang="en-IL"/>
        </a:p>
      </dgm:t>
    </dgm:pt>
    <dgm:pt modelId="{341F0495-E4FC-41AC-86F0-71B97630A63E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 Access</a:t>
          </a:r>
          <a:endParaRPr lang="en-IL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97FF224-3061-42C0-AEE6-B93577B4081A}" type="parTrans" cxnId="{34327454-0A9E-4EDF-9694-75E53144E8D9}">
      <dgm:prSet/>
      <dgm:spPr/>
      <dgm:t>
        <a:bodyPr/>
        <a:lstStyle/>
        <a:p>
          <a:endParaRPr lang="en-IL"/>
        </a:p>
      </dgm:t>
    </dgm:pt>
    <dgm:pt modelId="{113BD3DA-3E42-42B5-BE2B-AF90ED45F04F}" type="sibTrans" cxnId="{34327454-0A9E-4EDF-9694-75E53144E8D9}">
      <dgm:prSet/>
      <dgm:spPr/>
      <dgm:t>
        <a:bodyPr/>
        <a:lstStyle/>
        <a:p>
          <a:endParaRPr lang="en-IL" dirty="0"/>
        </a:p>
      </dgm:t>
    </dgm:pt>
    <dgm:pt modelId="{7AD99E6D-6333-48C3-8F70-5C277D7C82A3}">
      <dgm:prSet phldrT="[Text]"/>
      <dgm:spPr/>
      <dgm:t>
        <a:bodyPr/>
        <a:lstStyle/>
        <a:p>
          <a:r>
            <a:rPr lang="en-US" dirty="0"/>
            <a:t>DbLogic.js</a:t>
          </a:r>
          <a:endParaRPr lang="en-IL" dirty="0"/>
        </a:p>
      </dgm:t>
    </dgm:pt>
    <dgm:pt modelId="{15E120A1-B58F-4258-9E98-F5C01D312EE7}" type="parTrans" cxnId="{67665D67-E503-4298-BB60-7BA7C616D5DD}">
      <dgm:prSet/>
      <dgm:spPr/>
      <dgm:t>
        <a:bodyPr/>
        <a:lstStyle/>
        <a:p>
          <a:endParaRPr lang="en-IL"/>
        </a:p>
      </dgm:t>
    </dgm:pt>
    <dgm:pt modelId="{7E6819F3-A5DA-4BA6-A79F-4E13D75081C1}" type="sibTrans" cxnId="{67665D67-E503-4298-BB60-7BA7C616D5DD}">
      <dgm:prSet/>
      <dgm:spPr/>
      <dgm:t>
        <a:bodyPr/>
        <a:lstStyle/>
        <a:p>
          <a:endParaRPr lang="en-IL"/>
        </a:p>
      </dgm:t>
    </dgm:pt>
    <dgm:pt modelId="{FDE5E2ED-B1A4-4623-ABF8-4A1D8CDABE4A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Database</a:t>
          </a:r>
          <a:endParaRPr lang="en-IL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B7718D6-4F63-4BA9-9B5E-7BBA475B67E9}" type="parTrans" cxnId="{AAC92D2E-918D-4CBE-A837-10FDA9C158CA}">
      <dgm:prSet/>
      <dgm:spPr/>
      <dgm:t>
        <a:bodyPr/>
        <a:lstStyle/>
        <a:p>
          <a:endParaRPr lang="en-IL"/>
        </a:p>
      </dgm:t>
    </dgm:pt>
    <dgm:pt modelId="{059B6BAF-FDD1-472F-919F-051C30ADA04D}" type="sibTrans" cxnId="{AAC92D2E-918D-4CBE-A837-10FDA9C158CA}">
      <dgm:prSet/>
      <dgm:spPr/>
      <dgm:t>
        <a:bodyPr/>
        <a:lstStyle/>
        <a:p>
          <a:endParaRPr lang="en-IL"/>
        </a:p>
      </dgm:t>
    </dgm:pt>
    <dgm:pt modelId="{928D5A0D-8E33-45E4-B0E1-7F62205F5A54}">
      <dgm:prSet phldrT="[Text]"/>
      <dgm:spPr/>
      <dgm:t>
        <a:bodyPr/>
        <a:lstStyle/>
        <a:p>
          <a:pPr rtl="0"/>
          <a:r>
            <a:rPr lang="en-US" dirty="0"/>
            <a:t>CSS</a:t>
          </a:r>
          <a:endParaRPr lang="en-IL" dirty="0"/>
        </a:p>
      </dgm:t>
    </dgm:pt>
    <dgm:pt modelId="{11132244-5219-4B06-A9CE-B8C2D8C6A2F4}" type="parTrans" cxnId="{1B3FD619-FCD5-41A7-A571-147EDE61716B}">
      <dgm:prSet/>
      <dgm:spPr/>
      <dgm:t>
        <a:bodyPr/>
        <a:lstStyle/>
        <a:p>
          <a:endParaRPr lang="en-IL"/>
        </a:p>
      </dgm:t>
    </dgm:pt>
    <dgm:pt modelId="{797372E3-9821-4947-8B16-4BFD8E6ED931}" type="sibTrans" cxnId="{1B3FD619-FCD5-41A7-A571-147EDE61716B}">
      <dgm:prSet/>
      <dgm:spPr/>
      <dgm:t>
        <a:bodyPr/>
        <a:lstStyle/>
        <a:p>
          <a:endParaRPr lang="en-IL"/>
        </a:p>
      </dgm:t>
    </dgm:pt>
    <dgm:pt modelId="{2F6ADEEA-8391-4580-8291-759E7F99E21E}">
      <dgm:prSet phldrT="[Text]"/>
      <dgm:spPr/>
      <dgm:t>
        <a:bodyPr/>
        <a:lstStyle/>
        <a:p>
          <a:pPr rtl="0"/>
          <a:r>
            <a:rPr lang="en-US" dirty="0"/>
            <a:t>menu.js</a:t>
          </a:r>
          <a:endParaRPr lang="en-IL" dirty="0"/>
        </a:p>
      </dgm:t>
    </dgm:pt>
    <dgm:pt modelId="{54A0D10D-D008-4855-B437-F323C4EA5672}" type="parTrans" cxnId="{46564E51-7E0F-469A-A718-AC2BD554A6D5}">
      <dgm:prSet/>
      <dgm:spPr/>
      <dgm:t>
        <a:bodyPr/>
        <a:lstStyle/>
        <a:p>
          <a:endParaRPr lang="en-IL"/>
        </a:p>
      </dgm:t>
    </dgm:pt>
    <dgm:pt modelId="{5B0AEFFF-3B63-4572-A22B-C92219E7860F}" type="sibTrans" cxnId="{46564E51-7E0F-469A-A718-AC2BD554A6D5}">
      <dgm:prSet/>
      <dgm:spPr/>
      <dgm:t>
        <a:bodyPr/>
        <a:lstStyle/>
        <a:p>
          <a:endParaRPr lang="en-IL"/>
        </a:p>
      </dgm:t>
    </dgm:pt>
    <dgm:pt modelId="{EF6C3018-0993-47EC-95F0-360209FF6060}">
      <dgm:prSet phldrT="[Text]"/>
      <dgm:spPr/>
      <dgm:t>
        <a:bodyPr/>
        <a:lstStyle/>
        <a:p>
          <a:pPr rtl="0"/>
          <a:r>
            <a:rPr lang="en-US" dirty="0"/>
            <a:t>sysLogic.js</a:t>
          </a:r>
          <a:endParaRPr lang="en-IL" dirty="0"/>
        </a:p>
      </dgm:t>
    </dgm:pt>
    <dgm:pt modelId="{3C16560B-FB46-437F-B6A6-13395FA741A2}" type="parTrans" cxnId="{ACA9FE0A-B51C-4CE4-A30A-D424571A612D}">
      <dgm:prSet/>
      <dgm:spPr/>
      <dgm:t>
        <a:bodyPr/>
        <a:lstStyle/>
        <a:p>
          <a:endParaRPr lang="en-IL"/>
        </a:p>
      </dgm:t>
    </dgm:pt>
    <dgm:pt modelId="{0C72F5B7-34D7-497A-9714-621826352B7A}" type="sibTrans" cxnId="{ACA9FE0A-B51C-4CE4-A30A-D424571A612D}">
      <dgm:prSet/>
      <dgm:spPr/>
      <dgm:t>
        <a:bodyPr/>
        <a:lstStyle/>
        <a:p>
          <a:endParaRPr lang="en-IL"/>
        </a:p>
      </dgm:t>
    </dgm:pt>
    <dgm:pt modelId="{0155FE73-B6BE-4CB7-9568-2C02C643BB71}">
      <dgm:prSet/>
      <dgm:spPr/>
      <dgm:t>
        <a:bodyPr/>
        <a:lstStyle/>
        <a:p>
          <a:r>
            <a:rPr lang="en-US" dirty="0"/>
            <a:t>Local Storage</a:t>
          </a:r>
          <a:endParaRPr lang="en-IL" dirty="0"/>
        </a:p>
      </dgm:t>
    </dgm:pt>
    <dgm:pt modelId="{C8C4CF9A-E70E-463D-8D60-0DACF1E7FC17}" type="parTrans" cxnId="{04E5E379-F6B4-41BC-9EA7-3AEF8DF47108}">
      <dgm:prSet/>
      <dgm:spPr/>
      <dgm:t>
        <a:bodyPr/>
        <a:lstStyle/>
        <a:p>
          <a:endParaRPr lang="en-IL"/>
        </a:p>
      </dgm:t>
    </dgm:pt>
    <dgm:pt modelId="{68DB6352-A767-44BE-B8FC-BA54FDA2BE60}" type="sibTrans" cxnId="{04E5E379-F6B4-41BC-9EA7-3AEF8DF47108}">
      <dgm:prSet/>
      <dgm:spPr/>
      <dgm:t>
        <a:bodyPr/>
        <a:lstStyle/>
        <a:p>
          <a:endParaRPr lang="en-IL"/>
        </a:p>
      </dgm:t>
    </dgm:pt>
    <dgm:pt modelId="{CF006460-9ED6-452C-A733-D595BA7E3EF8}" type="pres">
      <dgm:prSet presAssocID="{8F472CAC-FD1B-443B-92F7-4F9F9F576B49}" presName="linearFlow" presStyleCnt="0">
        <dgm:presLayoutVars>
          <dgm:dir/>
          <dgm:animLvl val="lvl"/>
          <dgm:resizeHandles val="exact"/>
        </dgm:presLayoutVars>
      </dgm:prSet>
      <dgm:spPr/>
    </dgm:pt>
    <dgm:pt modelId="{84836B3C-EF9F-490B-B828-B187455EF870}" type="pres">
      <dgm:prSet presAssocID="{34F75839-2EAC-406F-81B0-999CECB175B4}" presName="composite" presStyleCnt="0"/>
      <dgm:spPr/>
    </dgm:pt>
    <dgm:pt modelId="{86B8AA07-6B44-4C5B-AF24-DF1E07F71E2C}" type="pres">
      <dgm:prSet presAssocID="{34F75839-2EAC-406F-81B0-999CECB175B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03C415D-3C19-4528-BF6A-14EEF12ABB53}" type="pres">
      <dgm:prSet presAssocID="{34F75839-2EAC-406F-81B0-999CECB175B4}" presName="parSh" presStyleLbl="node1" presStyleIdx="0" presStyleCnt="4" custScaleY="141403" custLinFactNeighborX="-80"/>
      <dgm:spPr/>
    </dgm:pt>
    <dgm:pt modelId="{68302E57-D036-4407-9982-0B3EE4B4D52C}" type="pres">
      <dgm:prSet presAssocID="{34F75839-2EAC-406F-81B0-999CECB175B4}" presName="desTx" presStyleLbl="fgAcc1" presStyleIdx="0" presStyleCnt="4">
        <dgm:presLayoutVars>
          <dgm:bulletEnabled val="1"/>
        </dgm:presLayoutVars>
      </dgm:prSet>
      <dgm:spPr/>
    </dgm:pt>
    <dgm:pt modelId="{8D991F8C-9759-4BA4-8AB5-146C92D39AF9}" type="pres">
      <dgm:prSet presAssocID="{E5918DE0-C356-40C0-ACC0-B99C0B28A199}" presName="sibTrans" presStyleLbl="sibTrans2D1" presStyleIdx="0" presStyleCnt="3"/>
      <dgm:spPr/>
    </dgm:pt>
    <dgm:pt modelId="{2AB070FC-2AAF-4371-AE18-B9EEF5C0D88D}" type="pres">
      <dgm:prSet presAssocID="{E5918DE0-C356-40C0-ACC0-B99C0B28A199}" presName="connTx" presStyleLbl="sibTrans2D1" presStyleIdx="0" presStyleCnt="3"/>
      <dgm:spPr/>
    </dgm:pt>
    <dgm:pt modelId="{C9CC4BEF-CF52-4462-A349-CAFD43902B68}" type="pres">
      <dgm:prSet presAssocID="{C1D7AFF4-3CF3-45A2-896E-F2EAB5641C09}" presName="composite" presStyleCnt="0"/>
      <dgm:spPr/>
    </dgm:pt>
    <dgm:pt modelId="{459AAE8F-D4FC-4FC2-95AC-216786B26DE5}" type="pres">
      <dgm:prSet presAssocID="{C1D7AFF4-3CF3-45A2-896E-F2EAB5641C09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CB648C3-7BBC-4315-951D-5B6E49968CB0}" type="pres">
      <dgm:prSet presAssocID="{C1D7AFF4-3CF3-45A2-896E-F2EAB5641C09}" presName="parSh" presStyleLbl="node1" presStyleIdx="1" presStyleCnt="4" custScaleY="141403" custLinFactNeighborX="-1"/>
      <dgm:spPr/>
    </dgm:pt>
    <dgm:pt modelId="{A6544E12-05B2-40CF-A708-63B14D230194}" type="pres">
      <dgm:prSet presAssocID="{C1D7AFF4-3CF3-45A2-896E-F2EAB5641C09}" presName="desTx" presStyleLbl="fgAcc1" presStyleIdx="1" presStyleCnt="4">
        <dgm:presLayoutVars>
          <dgm:bulletEnabled val="1"/>
        </dgm:presLayoutVars>
      </dgm:prSet>
      <dgm:spPr/>
    </dgm:pt>
    <dgm:pt modelId="{E9656020-8CED-462E-A0DA-189C5F727EE3}" type="pres">
      <dgm:prSet presAssocID="{7CEE0C03-1363-4443-8EFD-7CAFDE455050}" presName="sibTrans" presStyleLbl="sibTrans2D1" presStyleIdx="1" presStyleCnt="3"/>
      <dgm:spPr/>
    </dgm:pt>
    <dgm:pt modelId="{D7B6D40B-C674-4B9B-A0D4-558316ED50FE}" type="pres">
      <dgm:prSet presAssocID="{7CEE0C03-1363-4443-8EFD-7CAFDE455050}" presName="connTx" presStyleLbl="sibTrans2D1" presStyleIdx="1" presStyleCnt="3"/>
      <dgm:spPr/>
    </dgm:pt>
    <dgm:pt modelId="{506646A7-B480-4976-9C4D-C09C188C1386}" type="pres">
      <dgm:prSet presAssocID="{341F0495-E4FC-41AC-86F0-71B97630A63E}" presName="composite" presStyleCnt="0"/>
      <dgm:spPr/>
    </dgm:pt>
    <dgm:pt modelId="{C80129EF-288C-45B2-A7EE-B67777873369}" type="pres">
      <dgm:prSet presAssocID="{341F0495-E4FC-41AC-86F0-71B97630A63E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E126644-3B45-49BB-A1E9-6D086DD47111}" type="pres">
      <dgm:prSet presAssocID="{341F0495-E4FC-41AC-86F0-71B97630A63E}" presName="parSh" presStyleLbl="node1" presStyleIdx="2" presStyleCnt="4" custScaleY="141403" custLinFactNeighborX="-1"/>
      <dgm:spPr/>
    </dgm:pt>
    <dgm:pt modelId="{D9A3B15F-888A-4EDB-A62F-5D7A561DA79F}" type="pres">
      <dgm:prSet presAssocID="{341F0495-E4FC-41AC-86F0-71B97630A63E}" presName="desTx" presStyleLbl="fgAcc1" presStyleIdx="2" presStyleCnt="4">
        <dgm:presLayoutVars>
          <dgm:bulletEnabled val="1"/>
        </dgm:presLayoutVars>
      </dgm:prSet>
      <dgm:spPr/>
    </dgm:pt>
    <dgm:pt modelId="{C6EEEF84-E3FD-47C7-8BD5-36BB4273BBF9}" type="pres">
      <dgm:prSet presAssocID="{113BD3DA-3E42-42B5-BE2B-AF90ED45F04F}" presName="sibTrans" presStyleLbl="sibTrans2D1" presStyleIdx="2" presStyleCnt="3"/>
      <dgm:spPr/>
    </dgm:pt>
    <dgm:pt modelId="{52F2D0C3-2276-4185-B7AB-D6EE6263F89E}" type="pres">
      <dgm:prSet presAssocID="{113BD3DA-3E42-42B5-BE2B-AF90ED45F04F}" presName="connTx" presStyleLbl="sibTrans2D1" presStyleIdx="2" presStyleCnt="3"/>
      <dgm:spPr/>
    </dgm:pt>
    <dgm:pt modelId="{42C211D9-B5B1-4F89-A89B-F8B0AD6F5BCA}" type="pres">
      <dgm:prSet presAssocID="{FDE5E2ED-B1A4-4623-ABF8-4A1D8CDABE4A}" presName="composite" presStyleCnt="0"/>
      <dgm:spPr/>
    </dgm:pt>
    <dgm:pt modelId="{815A4CB7-5623-4D9D-8DB1-9AE9CF44FCDD}" type="pres">
      <dgm:prSet presAssocID="{FDE5E2ED-B1A4-4623-ABF8-4A1D8CDABE4A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A724C-86CA-41EE-8178-AA893ED46E35}" type="pres">
      <dgm:prSet presAssocID="{FDE5E2ED-B1A4-4623-ABF8-4A1D8CDABE4A}" presName="parSh" presStyleLbl="node1" presStyleIdx="3" presStyleCnt="4" custScaleY="141403" custLinFactNeighborX="-1"/>
      <dgm:spPr/>
    </dgm:pt>
    <dgm:pt modelId="{B0571865-5BC4-4763-AC6E-9801BE1C94FB}" type="pres">
      <dgm:prSet presAssocID="{FDE5E2ED-B1A4-4623-ABF8-4A1D8CDABE4A}" presName="desTx" presStyleLbl="fgAcc1" presStyleIdx="3" presStyleCnt="4">
        <dgm:presLayoutVars>
          <dgm:bulletEnabled val="1"/>
        </dgm:presLayoutVars>
      </dgm:prSet>
      <dgm:spPr/>
    </dgm:pt>
  </dgm:ptLst>
  <dgm:cxnLst>
    <dgm:cxn modelId="{48035703-6BEA-4AF8-BF23-E9E233635BF9}" type="presOf" srcId="{EF6C3018-0993-47EC-95F0-360209FF6060}" destId="{A6544E12-05B2-40CF-A708-63B14D230194}" srcOrd="0" destOrd="2" presId="urn:microsoft.com/office/officeart/2005/8/layout/process3"/>
    <dgm:cxn modelId="{ACA9FE0A-B51C-4CE4-A30A-D424571A612D}" srcId="{C1D7AFF4-3CF3-45A2-896E-F2EAB5641C09}" destId="{EF6C3018-0993-47EC-95F0-360209FF6060}" srcOrd="2" destOrd="0" parTransId="{3C16560B-FB46-437F-B6A6-13395FA741A2}" sibTransId="{0C72F5B7-34D7-497A-9714-621826352B7A}"/>
    <dgm:cxn modelId="{8FF93519-C300-4ED0-A142-D792109B7F5F}" srcId="{8F472CAC-FD1B-443B-92F7-4F9F9F576B49}" destId="{C1D7AFF4-3CF3-45A2-896E-F2EAB5641C09}" srcOrd="1" destOrd="0" parTransId="{D5FD027A-132D-4C20-BF0A-CC34FD34F67A}" sibTransId="{7CEE0C03-1363-4443-8EFD-7CAFDE455050}"/>
    <dgm:cxn modelId="{1B3FD619-FCD5-41A7-A571-147EDE61716B}" srcId="{34F75839-2EAC-406F-81B0-999CECB175B4}" destId="{928D5A0D-8E33-45E4-B0E1-7F62205F5A54}" srcOrd="1" destOrd="0" parTransId="{11132244-5219-4B06-A9CE-B8C2D8C6A2F4}" sibTransId="{797372E3-9821-4947-8B16-4BFD8E6ED931}"/>
    <dgm:cxn modelId="{C5A3C11E-62D2-4B99-BDC6-CDEF1BA988D8}" type="presOf" srcId="{E5918DE0-C356-40C0-ACC0-B99C0B28A199}" destId="{2AB070FC-2AAF-4371-AE18-B9EEF5C0D88D}" srcOrd="1" destOrd="0" presId="urn:microsoft.com/office/officeart/2005/8/layout/process3"/>
    <dgm:cxn modelId="{6D4E0223-D847-4C49-86BF-BE0E1EF1E4F2}" srcId="{8F472CAC-FD1B-443B-92F7-4F9F9F576B49}" destId="{34F75839-2EAC-406F-81B0-999CECB175B4}" srcOrd="0" destOrd="0" parTransId="{30A59C47-2DD8-4DAE-B48C-F76ED8E91F5F}" sibTransId="{E5918DE0-C356-40C0-ACC0-B99C0B28A199}"/>
    <dgm:cxn modelId="{3375202E-AD01-474B-B9A3-772647807E09}" type="presOf" srcId="{2F6ADEEA-8391-4580-8291-759E7F99E21E}" destId="{A6544E12-05B2-40CF-A708-63B14D230194}" srcOrd="0" destOrd="1" presId="urn:microsoft.com/office/officeart/2005/8/layout/process3"/>
    <dgm:cxn modelId="{AAC92D2E-918D-4CBE-A837-10FDA9C158CA}" srcId="{8F472CAC-FD1B-443B-92F7-4F9F9F576B49}" destId="{FDE5E2ED-B1A4-4623-ABF8-4A1D8CDABE4A}" srcOrd="3" destOrd="0" parTransId="{DB7718D6-4F63-4BA9-9B5E-7BBA475B67E9}" sibTransId="{059B6BAF-FDD1-472F-919F-051C30ADA04D}"/>
    <dgm:cxn modelId="{B9CBF82E-6A77-47E8-98E7-22CB565E04D4}" type="presOf" srcId="{7AD99E6D-6333-48C3-8F70-5C277D7C82A3}" destId="{D9A3B15F-888A-4EDB-A62F-5D7A561DA79F}" srcOrd="0" destOrd="0" presId="urn:microsoft.com/office/officeart/2005/8/layout/process3"/>
    <dgm:cxn modelId="{872D542F-8B3A-4C5F-AA11-2858B704B95B}" type="presOf" srcId="{C1D7AFF4-3CF3-45A2-896E-F2EAB5641C09}" destId="{DCB648C3-7BBC-4315-951D-5B6E49968CB0}" srcOrd="1" destOrd="0" presId="urn:microsoft.com/office/officeart/2005/8/layout/process3"/>
    <dgm:cxn modelId="{82498233-BA7F-43FD-B5BB-7529EBAA5E19}" type="presOf" srcId="{E5918DE0-C356-40C0-ACC0-B99C0B28A199}" destId="{8D991F8C-9759-4BA4-8AB5-146C92D39AF9}" srcOrd="0" destOrd="0" presId="urn:microsoft.com/office/officeart/2005/8/layout/process3"/>
    <dgm:cxn modelId="{8745AB5E-7045-475E-941B-47E0B75A7CA6}" type="presOf" srcId="{8F472CAC-FD1B-443B-92F7-4F9F9F576B49}" destId="{CF006460-9ED6-452C-A733-D595BA7E3EF8}" srcOrd="0" destOrd="0" presId="urn:microsoft.com/office/officeart/2005/8/layout/process3"/>
    <dgm:cxn modelId="{67665D67-E503-4298-BB60-7BA7C616D5DD}" srcId="{341F0495-E4FC-41AC-86F0-71B97630A63E}" destId="{7AD99E6D-6333-48C3-8F70-5C277D7C82A3}" srcOrd="0" destOrd="0" parTransId="{15E120A1-B58F-4258-9E98-F5C01D312EE7}" sibTransId="{7E6819F3-A5DA-4BA6-A79F-4E13D75081C1}"/>
    <dgm:cxn modelId="{7109D847-FA73-4E5D-AE5A-4FC19D63F8A9}" srcId="{C1D7AFF4-3CF3-45A2-896E-F2EAB5641C09}" destId="{F821F976-41B8-461E-A9C6-3908F5570B01}" srcOrd="0" destOrd="0" parTransId="{66956E0E-B126-46F7-ADBB-74CC26B8EEA9}" sibTransId="{203AB7AF-AF1C-4D19-8A56-406D6414D6B3}"/>
    <dgm:cxn modelId="{8681C14C-D866-49B1-AD26-B768DA33FA72}" type="presOf" srcId="{34F75839-2EAC-406F-81B0-999CECB175B4}" destId="{F03C415D-3C19-4528-BF6A-14EEF12ABB53}" srcOrd="1" destOrd="0" presId="urn:microsoft.com/office/officeart/2005/8/layout/process3"/>
    <dgm:cxn modelId="{46564E51-7E0F-469A-A718-AC2BD554A6D5}" srcId="{C1D7AFF4-3CF3-45A2-896E-F2EAB5641C09}" destId="{2F6ADEEA-8391-4580-8291-759E7F99E21E}" srcOrd="1" destOrd="0" parTransId="{54A0D10D-D008-4855-B437-F323C4EA5672}" sibTransId="{5B0AEFFF-3B63-4572-A22B-C92219E7860F}"/>
    <dgm:cxn modelId="{A398B553-A980-46F9-8890-7465CBF8C895}" type="presOf" srcId="{FDE5E2ED-B1A4-4623-ABF8-4A1D8CDABE4A}" destId="{721A724C-86CA-41EE-8178-AA893ED46E35}" srcOrd="1" destOrd="0" presId="urn:microsoft.com/office/officeart/2005/8/layout/process3"/>
    <dgm:cxn modelId="{34327454-0A9E-4EDF-9694-75E53144E8D9}" srcId="{8F472CAC-FD1B-443B-92F7-4F9F9F576B49}" destId="{341F0495-E4FC-41AC-86F0-71B97630A63E}" srcOrd="2" destOrd="0" parTransId="{697FF224-3061-42C0-AEE6-B93577B4081A}" sibTransId="{113BD3DA-3E42-42B5-BE2B-AF90ED45F04F}"/>
    <dgm:cxn modelId="{6F597977-27DF-45D6-AC61-A26048296FD7}" type="presOf" srcId="{928D5A0D-8E33-45E4-B0E1-7F62205F5A54}" destId="{68302E57-D036-4407-9982-0B3EE4B4D52C}" srcOrd="0" destOrd="1" presId="urn:microsoft.com/office/officeart/2005/8/layout/process3"/>
    <dgm:cxn modelId="{04E5E379-F6B4-41BC-9EA7-3AEF8DF47108}" srcId="{FDE5E2ED-B1A4-4623-ABF8-4A1D8CDABE4A}" destId="{0155FE73-B6BE-4CB7-9568-2C02C643BB71}" srcOrd="0" destOrd="0" parTransId="{C8C4CF9A-E70E-463D-8D60-0DACF1E7FC17}" sibTransId="{68DB6352-A767-44BE-B8FC-BA54FDA2BE60}"/>
    <dgm:cxn modelId="{6C064E7B-D567-4B40-AEB2-7325652BEED8}" type="presOf" srcId="{7CEE0C03-1363-4443-8EFD-7CAFDE455050}" destId="{D7B6D40B-C674-4B9B-A0D4-558316ED50FE}" srcOrd="1" destOrd="0" presId="urn:microsoft.com/office/officeart/2005/8/layout/process3"/>
    <dgm:cxn modelId="{77348793-53D0-43EF-9D5C-F601D5C529FB}" type="presOf" srcId="{341F0495-E4FC-41AC-86F0-71B97630A63E}" destId="{EE126644-3B45-49BB-A1E9-6D086DD47111}" srcOrd="1" destOrd="0" presId="urn:microsoft.com/office/officeart/2005/8/layout/process3"/>
    <dgm:cxn modelId="{623DB699-EC84-41C9-90C2-C65D4CE5CD28}" type="presOf" srcId="{F88D199A-3154-4C88-BA2A-F9879F035C4F}" destId="{68302E57-D036-4407-9982-0B3EE4B4D52C}" srcOrd="0" destOrd="0" presId="urn:microsoft.com/office/officeart/2005/8/layout/process3"/>
    <dgm:cxn modelId="{1261C89F-ED27-46F6-8FEC-779AD09C5065}" srcId="{34F75839-2EAC-406F-81B0-999CECB175B4}" destId="{F88D199A-3154-4C88-BA2A-F9879F035C4F}" srcOrd="0" destOrd="0" parTransId="{BDAE797B-90A7-4056-A4E9-44A424BAA13A}" sibTransId="{DE4DF7E9-14E5-451F-B07C-A12B8DA11915}"/>
    <dgm:cxn modelId="{4B4F09A4-4097-4B40-933E-32325890C394}" type="presOf" srcId="{7CEE0C03-1363-4443-8EFD-7CAFDE455050}" destId="{E9656020-8CED-462E-A0DA-189C5F727EE3}" srcOrd="0" destOrd="0" presId="urn:microsoft.com/office/officeart/2005/8/layout/process3"/>
    <dgm:cxn modelId="{944257C8-0787-40C8-B08F-32085CFB3B10}" type="presOf" srcId="{F821F976-41B8-461E-A9C6-3908F5570B01}" destId="{A6544E12-05B2-40CF-A708-63B14D230194}" srcOrd="0" destOrd="0" presId="urn:microsoft.com/office/officeart/2005/8/layout/process3"/>
    <dgm:cxn modelId="{B34839CE-7541-43ED-A6E7-A0805CB5C06B}" type="presOf" srcId="{113BD3DA-3E42-42B5-BE2B-AF90ED45F04F}" destId="{52F2D0C3-2276-4185-B7AB-D6EE6263F89E}" srcOrd="1" destOrd="0" presId="urn:microsoft.com/office/officeart/2005/8/layout/process3"/>
    <dgm:cxn modelId="{6CE796D3-A834-4BD2-9209-D251B23AA881}" type="presOf" srcId="{113BD3DA-3E42-42B5-BE2B-AF90ED45F04F}" destId="{C6EEEF84-E3FD-47C7-8BD5-36BB4273BBF9}" srcOrd="0" destOrd="0" presId="urn:microsoft.com/office/officeart/2005/8/layout/process3"/>
    <dgm:cxn modelId="{007DC2E4-DE44-41BA-B0D0-3471DD67E065}" type="presOf" srcId="{34F75839-2EAC-406F-81B0-999CECB175B4}" destId="{86B8AA07-6B44-4C5B-AF24-DF1E07F71E2C}" srcOrd="0" destOrd="0" presId="urn:microsoft.com/office/officeart/2005/8/layout/process3"/>
    <dgm:cxn modelId="{620F7BE7-3D7B-4AE3-ACE4-62555A3B6290}" type="presOf" srcId="{FDE5E2ED-B1A4-4623-ABF8-4A1D8CDABE4A}" destId="{815A4CB7-5623-4D9D-8DB1-9AE9CF44FCDD}" srcOrd="0" destOrd="0" presId="urn:microsoft.com/office/officeart/2005/8/layout/process3"/>
    <dgm:cxn modelId="{E7CEAFF1-CD11-4F61-AE60-90DE16765642}" type="presOf" srcId="{0155FE73-B6BE-4CB7-9568-2C02C643BB71}" destId="{B0571865-5BC4-4763-AC6E-9801BE1C94FB}" srcOrd="0" destOrd="0" presId="urn:microsoft.com/office/officeart/2005/8/layout/process3"/>
    <dgm:cxn modelId="{B9F37CF5-344A-4FD2-850D-21A6189C98A7}" type="presOf" srcId="{C1D7AFF4-3CF3-45A2-896E-F2EAB5641C09}" destId="{459AAE8F-D4FC-4FC2-95AC-216786B26DE5}" srcOrd="0" destOrd="0" presId="urn:microsoft.com/office/officeart/2005/8/layout/process3"/>
    <dgm:cxn modelId="{829696F6-2C3F-482B-8133-1697AEA39D1B}" type="presOf" srcId="{341F0495-E4FC-41AC-86F0-71B97630A63E}" destId="{C80129EF-288C-45B2-A7EE-B67777873369}" srcOrd="0" destOrd="0" presId="urn:microsoft.com/office/officeart/2005/8/layout/process3"/>
    <dgm:cxn modelId="{9F507494-8613-4AD0-9F88-74005CD62342}" type="presParOf" srcId="{CF006460-9ED6-452C-A733-D595BA7E3EF8}" destId="{84836B3C-EF9F-490B-B828-B187455EF870}" srcOrd="0" destOrd="0" presId="urn:microsoft.com/office/officeart/2005/8/layout/process3"/>
    <dgm:cxn modelId="{A80AB3D0-6107-4081-9237-0F6B6E2955A7}" type="presParOf" srcId="{84836B3C-EF9F-490B-B828-B187455EF870}" destId="{86B8AA07-6B44-4C5B-AF24-DF1E07F71E2C}" srcOrd="0" destOrd="0" presId="urn:microsoft.com/office/officeart/2005/8/layout/process3"/>
    <dgm:cxn modelId="{D6EBB652-2EF6-4F04-8C70-03DA1B34F87A}" type="presParOf" srcId="{84836B3C-EF9F-490B-B828-B187455EF870}" destId="{F03C415D-3C19-4528-BF6A-14EEF12ABB53}" srcOrd="1" destOrd="0" presId="urn:microsoft.com/office/officeart/2005/8/layout/process3"/>
    <dgm:cxn modelId="{8F74852C-111D-45D2-80D9-3061ACE54D16}" type="presParOf" srcId="{84836B3C-EF9F-490B-B828-B187455EF870}" destId="{68302E57-D036-4407-9982-0B3EE4B4D52C}" srcOrd="2" destOrd="0" presId="urn:microsoft.com/office/officeart/2005/8/layout/process3"/>
    <dgm:cxn modelId="{4BF0AAF2-074E-4A5C-8F36-B718F4A11F61}" type="presParOf" srcId="{CF006460-9ED6-452C-A733-D595BA7E3EF8}" destId="{8D991F8C-9759-4BA4-8AB5-146C92D39AF9}" srcOrd="1" destOrd="0" presId="urn:microsoft.com/office/officeart/2005/8/layout/process3"/>
    <dgm:cxn modelId="{4809AC83-A178-40A6-957D-2E4C3C522343}" type="presParOf" srcId="{8D991F8C-9759-4BA4-8AB5-146C92D39AF9}" destId="{2AB070FC-2AAF-4371-AE18-B9EEF5C0D88D}" srcOrd="0" destOrd="0" presId="urn:microsoft.com/office/officeart/2005/8/layout/process3"/>
    <dgm:cxn modelId="{DA54D53B-EBF9-46B3-A96D-403A5E94C772}" type="presParOf" srcId="{CF006460-9ED6-452C-A733-D595BA7E3EF8}" destId="{C9CC4BEF-CF52-4462-A349-CAFD43902B68}" srcOrd="2" destOrd="0" presId="urn:microsoft.com/office/officeart/2005/8/layout/process3"/>
    <dgm:cxn modelId="{28EC6064-170B-49E3-A579-727F2BBEEED7}" type="presParOf" srcId="{C9CC4BEF-CF52-4462-A349-CAFD43902B68}" destId="{459AAE8F-D4FC-4FC2-95AC-216786B26DE5}" srcOrd="0" destOrd="0" presId="urn:microsoft.com/office/officeart/2005/8/layout/process3"/>
    <dgm:cxn modelId="{A097D536-F8B4-4579-8987-773965287B6B}" type="presParOf" srcId="{C9CC4BEF-CF52-4462-A349-CAFD43902B68}" destId="{DCB648C3-7BBC-4315-951D-5B6E49968CB0}" srcOrd="1" destOrd="0" presId="urn:microsoft.com/office/officeart/2005/8/layout/process3"/>
    <dgm:cxn modelId="{15B2F905-D399-4089-91D6-0077D2650FF9}" type="presParOf" srcId="{C9CC4BEF-CF52-4462-A349-CAFD43902B68}" destId="{A6544E12-05B2-40CF-A708-63B14D230194}" srcOrd="2" destOrd="0" presId="urn:microsoft.com/office/officeart/2005/8/layout/process3"/>
    <dgm:cxn modelId="{60101437-5967-4D04-9F7B-0AAE0B5D54C4}" type="presParOf" srcId="{CF006460-9ED6-452C-A733-D595BA7E3EF8}" destId="{E9656020-8CED-462E-A0DA-189C5F727EE3}" srcOrd="3" destOrd="0" presId="urn:microsoft.com/office/officeart/2005/8/layout/process3"/>
    <dgm:cxn modelId="{363E2F14-4E0A-458D-BFDD-68B965F6E6AA}" type="presParOf" srcId="{E9656020-8CED-462E-A0DA-189C5F727EE3}" destId="{D7B6D40B-C674-4B9B-A0D4-558316ED50FE}" srcOrd="0" destOrd="0" presId="urn:microsoft.com/office/officeart/2005/8/layout/process3"/>
    <dgm:cxn modelId="{E8C8FFF6-9132-492B-B162-8333132D9755}" type="presParOf" srcId="{CF006460-9ED6-452C-A733-D595BA7E3EF8}" destId="{506646A7-B480-4976-9C4D-C09C188C1386}" srcOrd="4" destOrd="0" presId="urn:microsoft.com/office/officeart/2005/8/layout/process3"/>
    <dgm:cxn modelId="{79CE5299-FD9C-4D36-B476-F34606E49B43}" type="presParOf" srcId="{506646A7-B480-4976-9C4D-C09C188C1386}" destId="{C80129EF-288C-45B2-A7EE-B67777873369}" srcOrd="0" destOrd="0" presId="urn:microsoft.com/office/officeart/2005/8/layout/process3"/>
    <dgm:cxn modelId="{1D123F49-28D2-4304-BE73-EBDC8390E576}" type="presParOf" srcId="{506646A7-B480-4976-9C4D-C09C188C1386}" destId="{EE126644-3B45-49BB-A1E9-6D086DD47111}" srcOrd="1" destOrd="0" presId="urn:microsoft.com/office/officeart/2005/8/layout/process3"/>
    <dgm:cxn modelId="{3F37FBAA-A793-449F-9CE8-555D9D2FE6E3}" type="presParOf" srcId="{506646A7-B480-4976-9C4D-C09C188C1386}" destId="{D9A3B15F-888A-4EDB-A62F-5D7A561DA79F}" srcOrd="2" destOrd="0" presId="urn:microsoft.com/office/officeart/2005/8/layout/process3"/>
    <dgm:cxn modelId="{4019862D-D414-41FC-80FD-D23D4B061183}" type="presParOf" srcId="{CF006460-9ED6-452C-A733-D595BA7E3EF8}" destId="{C6EEEF84-E3FD-47C7-8BD5-36BB4273BBF9}" srcOrd="5" destOrd="0" presId="urn:microsoft.com/office/officeart/2005/8/layout/process3"/>
    <dgm:cxn modelId="{824AF3D4-20D2-4236-B096-6EE87645069A}" type="presParOf" srcId="{C6EEEF84-E3FD-47C7-8BD5-36BB4273BBF9}" destId="{52F2D0C3-2276-4185-B7AB-D6EE6263F89E}" srcOrd="0" destOrd="0" presId="urn:microsoft.com/office/officeart/2005/8/layout/process3"/>
    <dgm:cxn modelId="{CAAB539F-E7FA-4132-B143-5195AFE226CE}" type="presParOf" srcId="{CF006460-9ED6-452C-A733-D595BA7E3EF8}" destId="{42C211D9-B5B1-4F89-A89B-F8B0AD6F5BCA}" srcOrd="6" destOrd="0" presId="urn:microsoft.com/office/officeart/2005/8/layout/process3"/>
    <dgm:cxn modelId="{54780F19-6608-4D86-83A4-8A85677D42FA}" type="presParOf" srcId="{42C211D9-B5B1-4F89-A89B-F8B0AD6F5BCA}" destId="{815A4CB7-5623-4D9D-8DB1-9AE9CF44FCDD}" srcOrd="0" destOrd="0" presId="urn:microsoft.com/office/officeart/2005/8/layout/process3"/>
    <dgm:cxn modelId="{6BD3A5A2-9118-4ACA-8457-C789BA985E8D}" type="presParOf" srcId="{42C211D9-B5B1-4F89-A89B-F8B0AD6F5BCA}" destId="{721A724C-86CA-41EE-8178-AA893ED46E35}" srcOrd="1" destOrd="0" presId="urn:microsoft.com/office/officeart/2005/8/layout/process3"/>
    <dgm:cxn modelId="{A41EEC1B-6DDD-45D5-902F-FD346302C279}" type="presParOf" srcId="{42C211D9-B5B1-4F89-A89B-F8B0AD6F5BCA}" destId="{B0571865-5BC4-4763-AC6E-9801BE1C94F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C415D-3C19-4528-BF6A-14EEF12ABB53}">
      <dsp:nvSpPr>
        <dsp:cNvPr id="0" name=""/>
        <dsp:cNvSpPr/>
      </dsp:nvSpPr>
      <dsp:spPr>
        <a:xfrm>
          <a:off x="0" y="530637"/>
          <a:ext cx="1851896" cy="1221721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Presentation Layer</a:t>
          </a:r>
          <a:endParaRPr lang="en-IL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530637"/>
        <a:ext cx="1851896" cy="814481"/>
      </dsp:txXfrm>
    </dsp:sp>
    <dsp:sp modelId="{68302E57-D036-4407-9982-0B3EE4B4D52C}">
      <dsp:nvSpPr>
        <dsp:cNvPr id="0" name=""/>
        <dsp:cNvSpPr/>
      </dsp:nvSpPr>
      <dsp:spPr>
        <a:xfrm>
          <a:off x="380777" y="1285497"/>
          <a:ext cx="1851896" cy="129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HTML</a:t>
          </a:r>
          <a:endParaRPr lang="en-IL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CSS</a:t>
          </a:r>
          <a:endParaRPr lang="en-IL" sz="2000" kern="1200" dirty="0"/>
        </a:p>
      </dsp:txBody>
      <dsp:txXfrm>
        <a:off x="418736" y="1323456"/>
        <a:ext cx="1775978" cy="1220082"/>
      </dsp:txXfrm>
    </dsp:sp>
    <dsp:sp modelId="{8D991F8C-9759-4BA4-8AB5-146C92D39AF9}">
      <dsp:nvSpPr>
        <dsp:cNvPr id="0" name=""/>
        <dsp:cNvSpPr/>
      </dsp:nvSpPr>
      <dsp:spPr>
        <a:xfrm>
          <a:off x="2133001" y="707343"/>
          <a:ext cx="595941" cy="4610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600" kern="1200"/>
        </a:p>
      </dsp:txBody>
      <dsp:txXfrm>
        <a:off x="2133001" y="799557"/>
        <a:ext cx="457621" cy="276640"/>
      </dsp:txXfrm>
    </dsp:sp>
    <dsp:sp modelId="{DCB648C3-7BBC-4315-951D-5B6E49968CB0}">
      <dsp:nvSpPr>
        <dsp:cNvPr id="0" name=""/>
        <dsp:cNvSpPr/>
      </dsp:nvSpPr>
      <dsp:spPr>
        <a:xfrm>
          <a:off x="2976315" y="530637"/>
          <a:ext cx="1851896" cy="1221721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Business Logic</a:t>
          </a:r>
          <a:endParaRPr lang="en-IL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976315" y="530637"/>
        <a:ext cx="1851896" cy="814481"/>
      </dsp:txXfrm>
    </dsp:sp>
    <dsp:sp modelId="{A6544E12-05B2-40CF-A708-63B14D230194}">
      <dsp:nvSpPr>
        <dsp:cNvPr id="0" name=""/>
        <dsp:cNvSpPr/>
      </dsp:nvSpPr>
      <dsp:spPr>
        <a:xfrm>
          <a:off x="3355637" y="1285497"/>
          <a:ext cx="1851896" cy="129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181866"/>
              <a:satOff val="-18964"/>
              <a:lumOff val="127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index.js</a:t>
          </a:r>
          <a:endParaRPr lang="en-IL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menu.js</a:t>
          </a:r>
          <a:endParaRPr lang="en-IL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sysLogic.js</a:t>
          </a:r>
          <a:endParaRPr lang="en-IL" sz="2000" kern="1200" dirty="0"/>
        </a:p>
      </dsp:txBody>
      <dsp:txXfrm>
        <a:off x="3393596" y="1323456"/>
        <a:ext cx="1775978" cy="1220082"/>
      </dsp:txXfrm>
    </dsp:sp>
    <dsp:sp modelId="{E9656020-8CED-462E-A0DA-189C5F727EE3}">
      <dsp:nvSpPr>
        <dsp:cNvPr id="0" name=""/>
        <dsp:cNvSpPr/>
      </dsp:nvSpPr>
      <dsp:spPr>
        <a:xfrm>
          <a:off x="5108952" y="707343"/>
          <a:ext cx="595170" cy="4610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272720"/>
            <a:satOff val="-28084"/>
            <a:lumOff val="183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600" kern="1200"/>
        </a:p>
      </dsp:txBody>
      <dsp:txXfrm>
        <a:off x="5108952" y="799557"/>
        <a:ext cx="456850" cy="276640"/>
      </dsp:txXfrm>
    </dsp:sp>
    <dsp:sp modelId="{EE126644-3B45-49BB-A1E9-6D086DD47111}">
      <dsp:nvSpPr>
        <dsp:cNvPr id="0" name=""/>
        <dsp:cNvSpPr/>
      </dsp:nvSpPr>
      <dsp:spPr>
        <a:xfrm>
          <a:off x="5951175" y="530637"/>
          <a:ext cx="1851896" cy="1221721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 Access</a:t>
          </a:r>
          <a:endParaRPr lang="en-IL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951175" y="530637"/>
        <a:ext cx="1851896" cy="814481"/>
      </dsp:txXfrm>
    </dsp:sp>
    <dsp:sp modelId="{D9A3B15F-888A-4EDB-A62F-5D7A561DA79F}">
      <dsp:nvSpPr>
        <dsp:cNvPr id="0" name=""/>
        <dsp:cNvSpPr/>
      </dsp:nvSpPr>
      <dsp:spPr>
        <a:xfrm>
          <a:off x="6330497" y="1285497"/>
          <a:ext cx="1851896" cy="129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363732"/>
              <a:satOff val="-37928"/>
              <a:lumOff val="254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DbLogic.js</a:t>
          </a:r>
          <a:endParaRPr lang="en-IL" sz="2000" kern="1200" dirty="0"/>
        </a:p>
      </dsp:txBody>
      <dsp:txXfrm>
        <a:off x="6368456" y="1323456"/>
        <a:ext cx="1775978" cy="1220082"/>
      </dsp:txXfrm>
    </dsp:sp>
    <dsp:sp modelId="{C6EEEF84-E3FD-47C7-8BD5-36BB4273BBF9}">
      <dsp:nvSpPr>
        <dsp:cNvPr id="0" name=""/>
        <dsp:cNvSpPr/>
      </dsp:nvSpPr>
      <dsp:spPr>
        <a:xfrm>
          <a:off x="8083812" y="707343"/>
          <a:ext cx="595170" cy="4610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545439"/>
            <a:satOff val="-56168"/>
            <a:lumOff val="3661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600" kern="1200" dirty="0"/>
        </a:p>
      </dsp:txBody>
      <dsp:txXfrm>
        <a:off x="8083812" y="799557"/>
        <a:ext cx="456850" cy="276640"/>
      </dsp:txXfrm>
    </dsp:sp>
    <dsp:sp modelId="{721A724C-86CA-41EE-8178-AA893ED46E35}">
      <dsp:nvSpPr>
        <dsp:cNvPr id="0" name=""/>
        <dsp:cNvSpPr/>
      </dsp:nvSpPr>
      <dsp:spPr>
        <a:xfrm>
          <a:off x="8926035" y="530637"/>
          <a:ext cx="1851896" cy="1221721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Database</a:t>
          </a:r>
          <a:endParaRPr lang="en-IL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926035" y="530637"/>
        <a:ext cx="1851896" cy="814481"/>
      </dsp:txXfrm>
    </dsp:sp>
    <dsp:sp modelId="{B0571865-5BC4-4763-AC6E-9801BE1C94FB}">
      <dsp:nvSpPr>
        <dsp:cNvPr id="0" name=""/>
        <dsp:cNvSpPr/>
      </dsp:nvSpPr>
      <dsp:spPr>
        <a:xfrm>
          <a:off x="9305357" y="1285497"/>
          <a:ext cx="1851896" cy="129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545598"/>
              <a:satOff val="-56892"/>
              <a:lumOff val="382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Local Storage</a:t>
          </a:r>
          <a:endParaRPr lang="en-IL" sz="2000" kern="1200" dirty="0"/>
        </a:p>
      </dsp:txBody>
      <dsp:txXfrm>
        <a:off x="9343316" y="1323456"/>
        <a:ext cx="1775978" cy="1220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1EC32-6C7D-40C8-AF26-E9C51084EFFD}" type="datetimeFigureOut">
              <a:rPr lang="en-IL" smtClean="0"/>
              <a:t>25/01/2025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17EC7-7434-4239-A527-DE1D942564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942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יסף</a:t>
            </a:r>
          </a:p>
          <a:p>
            <a:pPr algn="r" rtl="1"/>
            <a:r>
              <a:rPr lang="he-IL" dirty="0"/>
              <a:t>*להראות את האתר אם צריך*</a:t>
            </a:r>
          </a:p>
          <a:p>
            <a:pPr algn="r" rtl="1"/>
            <a:r>
              <a:rPr lang="he-IL" dirty="0"/>
              <a:t>שלום לכולם, אנחנו בחרנו לעשות את האתר שלנו לפאב שהמצאנו</a:t>
            </a:r>
            <a:br>
              <a:rPr lang="en-US" dirty="0"/>
            </a:br>
            <a:r>
              <a:rPr lang="he-IL" dirty="0"/>
              <a:t>האתר נועד להקל גם על העובדים בכל הנוגע להזמנת מקומות וגם על הלקוחות שבאים להנות בלי להתחשבן יותר מידי כשהחשבון מגיע.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17EC7-7434-4239-A527-DE1D94256449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8795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טל</a:t>
            </a:r>
          </a:p>
          <a:p>
            <a:pPr algn="r" rtl="1"/>
            <a:r>
              <a:rPr lang="he-IL" dirty="0"/>
              <a:t>-   מקל על הזמנת מקום וחישוב, נוח בעיקר לקבוצות גדולות שרוצות להתחלק בתשלום</a:t>
            </a:r>
          </a:p>
          <a:p>
            <a:pPr marL="171450" indent="-171450" algn="r" rtl="1">
              <a:buFontTx/>
              <a:buChar char="-"/>
            </a:pPr>
            <a:r>
              <a:rPr lang="he-IL" dirty="0"/>
              <a:t>מערכת הניהול מאפשרת לעובדים להיות בבקרה על כלל ההזמנות, ולמחוק אחת או יותר במידת הצורך</a:t>
            </a:r>
          </a:p>
          <a:p>
            <a:pPr marL="171450" indent="-171450" algn="r" rtl="1">
              <a:buFontTx/>
              <a:buChar char="-"/>
            </a:pPr>
            <a:r>
              <a:rPr lang="he-IL" dirty="0"/>
              <a:t>את הסאס הטמענו בדף הנחיתה, יש אפשרות לדרג (גוגל פורמס), לעבור לעמוד האינסטגרם ולשמוע טעימה מהפלייליסט שמשמיעים בפאב (יוטיוב)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17EC7-7434-4239-A527-DE1D94256449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3004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אושרי</a:t>
            </a:r>
          </a:p>
          <a:p>
            <a:pPr algn="r" rtl="1"/>
            <a:r>
              <a:rPr lang="he-IL" dirty="0"/>
              <a:t>- שכבת ממשק מורכבת מקבצי ה</a:t>
            </a:r>
            <a:r>
              <a:rPr lang="en-US" dirty="0"/>
              <a:t>html </a:t>
            </a:r>
            <a:r>
              <a:rPr lang="he-IL" dirty="0"/>
              <a:t> וה </a:t>
            </a:r>
            <a:r>
              <a:rPr lang="en-US" dirty="0"/>
              <a:t>CSS</a:t>
            </a:r>
            <a:r>
              <a:rPr lang="he-IL" dirty="0"/>
              <a:t> , אחראית על מבנה ועיצוב האתר</a:t>
            </a:r>
          </a:p>
          <a:p>
            <a:pPr marL="171450" indent="-171450" algn="r" rtl="1">
              <a:buFontTx/>
              <a:buChar char="-"/>
            </a:pPr>
            <a:r>
              <a:rPr lang="he-IL" dirty="0"/>
              <a:t>שכבת ביזנס לוג'יק אחראית על כל הלוגיקה בין הממשק לממסד הנתונים</a:t>
            </a:r>
          </a:p>
          <a:p>
            <a:pPr marL="171450" indent="-171450" algn="r" rtl="1">
              <a:buFontTx/>
              <a:buChar char="-"/>
            </a:pPr>
            <a:r>
              <a:rPr lang="he-IL" dirty="0"/>
              <a:t>שכבת דאטה אקסס אחראית להעביר מידע מהלוקאל סטורג' לשכבת הלוגיקה ולהיפך</a:t>
            </a:r>
          </a:p>
          <a:p>
            <a:pPr marL="171450" indent="-171450" algn="r" rtl="1">
              <a:buFontTx/>
              <a:buChar char="-"/>
            </a:pPr>
            <a:r>
              <a:rPr lang="he-IL" dirty="0"/>
              <a:t>הדאטה בייס הוא הלוקאל סטורג' שם מאוחסנות ההזמנות ורשימת המשתמשים ה</a:t>
            </a:r>
            <a:r>
              <a:rPr lang="he-IL" b="0" dirty="0"/>
              <a:t>מ</a:t>
            </a:r>
            <a:r>
              <a:rPr lang="he-IL" b="1" dirty="0"/>
              <a:t>אושרי</a:t>
            </a:r>
            <a:r>
              <a:rPr lang="he-IL" dirty="0"/>
              <a:t>ם למערכת הניהול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17EC7-7434-4239-A527-DE1D94256449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0080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שון</a:t>
            </a:r>
          </a:p>
          <a:p>
            <a:pPr algn="r" rtl="1"/>
            <a:r>
              <a:rPr lang="he-IL" dirty="0"/>
              <a:t>- תאריך ושעה – קלט </a:t>
            </a:r>
            <a:r>
              <a:rPr lang="en-US" dirty="0"/>
              <a:t>type = “date”/”time”</a:t>
            </a:r>
            <a:r>
              <a:rPr lang="he-IL" dirty="0"/>
              <a:t> בהתאמה</a:t>
            </a:r>
            <a:br>
              <a:rPr lang="en-US" dirty="0"/>
            </a:br>
            <a:r>
              <a:rPr lang="he-IL" dirty="0"/>
              <a:t>- אייקון לאתר – </a:t>
            </a:r>
            <a:r>
              <a:rPr lang="en-US" dirty="0"/>
              <a:t>link </a:t>
            </a:r>
            <a:r>
              <a:rPr lang="en-US" dirty="0" err="1"/>
              <a:t>rel</a:t>
            </a:r>
            <a:r>
              <a:rPr lang="en-US" dirty="0"/>
              <a:t> = icon</a:t>
            </a:r>
            <a:r>
              <a:rPr lang="he-IL" dirty="0"/>
              <a:t> אייקון שמופיע בטאב כשנכנסים לאתר</a:t>
            </a:r>
            <a:br>
              <a:rPr lang="en-US" dirty="0"/>
            </a:br>
            <a:r>
              <a:rPr lang="he-IL" dirty="0"/>
              <a:t>- איי פריים מיכאל ירחיב בהמשך</a:t>
            </a:r>
          </a:p>
          <a:p>
            <a:pPr algn="r" rtl="1"/>
            <a:endParaRPr lang="he-IL" dirty="0"/>
          </a:p>
          <a:p>
            <a:pPr marL="171450" indent="-171450" algn="r" rtl="1">
              <a:buFontTx/>
              <a:buChar char="-"/>
            </a:pPr>
            <a:r>
              <a:rPr lang="en-US" dirty="0"/>
              <a:t>Flexbox</a:t>
            </a:r>
            <a:r>
              <a:rPr lang="he-IL" dirty="0"/>
              <a:t> – שיטת הצגה של אלמנטים, ברירת המחדל היא הצגת אלמנטים בשורה ואנחנו שינינו לעמודה</a:t>
            </a:r>
          </a:p>
          <a:p>
            <a:pPr marL="171450" indent="-171450" algn="r" rtl="1">
              <a:buFontTx/>
              <a:buChar char="-"/>
            </a:pPr>
            <a:r>
              <a:rPr lang="he-IL" dirty="0"/>
              <a:t>פונקציה שמקבלת שני צבעים (או יותר) ודואגת למעבר חלק ביניהם ברקע של האתר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17EC7-7434-4239-A527-DE1D94256449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122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מיכאל</a:t>
            </a:r>
          </a:p>
          <a:p>
            <a:pPr algn="r" rtl="1"/>
            <a:r>
              <a:rPr lang="he-IL" dirty="0"/>
              <a:t>- אלמנט של </a:t>
            </a:r>
            <a:r>
              <a:rPr lang="en-US" dirty="0"/>
              <a:t>HTML</a:t>
            </a:r>
            <a:r>
              <a:rPr lang="he-IL" dirty="0"/>
              <a:t> שנותן לשנות את העיצוב של ה</a:t>
            </a:r>
            <a:r>
              <a:rPr lang="en-US" dirty="0"/>
              <a:t>SAAS</a:t>
            </a:r>
            <a:r>
              <a:rPr lang="he-IL" dirty="0"/>
              <a:t> ישירות מה</a:t>
            </a:r>
            <a:r>
              <a:rPr lang="en-US" dirty="0"/>
              <a:t>HTML</a:t>
            </a:r>
            <a:r>
              <a:rPr lang="he-IL" dirty="0"/>
              <a:t> או ה</a:t>
            </a:r>
            <a:r>
              <a:rPr lang="en-US" dirty="0"/>
              <a:t>CSS</a:t>
            </a:r>
            <a:endParaRPr lang="he-IL" dirty="0"/>
          </a:p>
          <a:p>
            <a:pPr marL="171450" indent="-171450" algn="r" rtl="1">
              <a:buFontTx/>
              <a:buChar char="-"/>
            </a:pPr>
            <a:r>
              <a:rPr lang="he-IL" dirty="0"/>
              <a:t>בדרך כלל מקבלים את קוד ה </a:t>
            </a:r>
            <a:r>
              <a:rPr lang="en-US" dirty="0" err="1"/>
              <a:t>iframe</a:t>
            </a:r>
            <a:r>
              <a:rPr lang="en-US" dirty="0"/>
              <a:t> </a:t>
            </a:r>
            <a:r>
              <a:rPr lang="he-IL" dirty="0"/>
              <a:t> מוכן כאשר רוצים להטמיע </a:t>
            </a:r>
            <a:r>
              <a:rPr lang="en-US" dirty="0"/>
              <a:t>SAAS</a:t>
            </a:r>
            <a:r>
              <a:rPr lang="he-IL" dirty="0"/>
              <a:t> </a:t>
            </a:r>
          </a:p>
          <a:p>
            <a:pPr marL="171450" indent="-171450" algn="r" rtl="1">
              <a:buFontTx/>
              <a:buChar char="-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17EC7-7434-4239-A527-DE1D94256449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4507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אופיר</a:t>
            </a:r>
          </a:p>
          <a:p>
            <a:pPr algn="r" rtl="1"/>
            <a:r>
              <a:rPr lang="he-IL" dirty="0"/>
              <a:t>אני לא יודעת למה אני פה אני בכלל אמורה להיות במטבח</a:t>
            </a:r>
            <a:br>
              <a:rPr lang="en-US" dirty="0"/>
            </a:br>
            <a:r>
              <a:rPr lang="he-IL" dirty="0"/>
              <a:t>הביאו אותי לקבוצה כי אני בת (עם פנים) ולא רצו שהאתר יראה כמו חרא</a:t>
            </a:r>
          </a:p>
          <a:p>
            <a:pPr algn="r" rtl="1"/>
            <a:r>
              <a:rPr lang="he-IL" dirty="0"/>
              <a:t>בעצם אני אלונה טל שלהם והמבין יבין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17EC7-7434-4239-A527-DE1D94256449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010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9609-8596-70E0-29D3-0BF6E5FC6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DC0F2-555C-FCA1-2C85-4BB481089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D852-5FA0-B35D-942E-780FC8E5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B0EE-282D-42D3-8EFC-7678F2810B33}" type="datetimeFigureOut">
              <a:rPr lang="en-IL" smtClean="0"/>
              <a:t>25/01/2025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28749-4353-603B-E4A3-E2E445BC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76FB3-1E64-6598-C6F9-16230AC3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87C9-DE06-444A-9E70-5357D06898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227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D0FD-462D-8644-3928-E9409786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4DEB0-F1AF-5039-B7CC-D89A31FB8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F2E06-720D-BC5D-37BE-73EEC4BC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B0EE-282D-42D3-8EFC-7678F2810B33}" type="datetimeFigureOut">
              <a:rPr lang="en-IL" smtClean="0"/>
              <a:t>25/01/2025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F2A14-538B-29CC-C6ED-5F036E95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D5FD0-1BD8-E1F7-E25F-CE8762A6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87C9-DE06-444A-9E70-5357D06898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57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1FAA1-373F-1A62-2B56-9261ECB49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9B19B-0FB9-27AB-AF9D-1F3CAAA6E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996D6-7C10-2FCD-9687-CD92D204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B0EE-282D-42D3-8EFC-7678F2810B33}" type="datetimeFigureOut">
              <a:rPr lang="en-IL" smtClean="0"/>
              <a:t>25/01/2025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D14D2-9063-EA4C-B817-6671A087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E3087-43E8-4745-D54C-90C076D7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87C9-DE06-444A-9E70-5357D06898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067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8ACB-6B30-FC65-2184-D27B374F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14200-41F5-331D-1104-1A733D9F5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9A87B-F86B-37A7-3548-04D0648E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B0EE-282D-42D3-8EFC-7678F2810B33}" type="datetimeFigureOut">
              <a:rPr lang="en-IL" smtClean="0"/>
              <a:t>25/01/2025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B03A4-A98F-6C10-880F-0BDA72F4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E03BC-73D6-A0BA-057C-AFD177FF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87C9-DE06-444A-9E70-5357D06898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586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B4E9-3AAE-5EF9-FC50-127081A0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FEEAF-6340-11D6-D267-B5C567126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48F2E-D7A8-386D-EE94-2F993AEF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B0EE-282D-42D3-8EFC-7678F2810B33}" type="datetimeFigureOut">
              <a:rPr lang="en-IL" smtClean="0"/>
              <a:t>25/01/2025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0276D-682E-F401-D479-3246B812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E3623-074C-F7E0-0E9A-5A4463EC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87C9-DE06-444A-9E70-5357D06898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169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7719-AFDF-3BFE-CB72-5C1FB160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1B5C6-B580-88DB-7961-18639D693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106FF-1F94-5CC2-DD60-D5C1A8FCF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D4090-3162-2259-5809-A28B39F8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B0EE-282D-42D3-8EFC-7678F2810B33}" type="datetimeFigureOut">
              <a:rPr lang="en-IL" smtClean="0"/>
              <a:t>25/01/2025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9555B-E5B5-B1C6-E199-7B97E56F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8270B-D2F5-9B4E-D00E-52717DD4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87C9-DE06-444A-9E70-5357D06898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492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1C74-5409-D3BF-4C50-85DC86B25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77C91-95FC-408D-CBCC-BD54D5036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C4A4C-8839-E8EE-10A8-098942EA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BD173-9347-B9D6-E535-C246BD125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8A235-6F9C-ADB0-A808-AA6B4BC2F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27918-8490-6869-334E-E011B7B2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B0EE-282D-42D3-8EFC-7678F2810B33}" type="datetimeFigureOut">
              <a:rPr lang="en-IL" smtClean="0"/>
              <a:t>25/01/2025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84859-A034-832F-8AFB-094361DC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FC55D-A41C-71B4-365F-2D112FB5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87C9-DE06-444A-9E70-5357D06898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257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3186-3BF2-E112-6996-9B7FA898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FA173-581F-3AE1-87B9-B4E43243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B0EE-282D-42D3-8EFC-7678F2810B33}" type="datetimeFigureOut">
              <a:rPr lang="en-IL" smtClean="0"/>
              <a:t>25/01/2025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1BA11-2303-B802-910C-84E05D82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B44AB-A945-FF31-FC8C-D8B91BD9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87C9-DE06-444A-9E70-5357D06898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209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55439-2ECF-C4CC-00D1-CB3AA046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B0EE-282D-42D3-8EFC-7678F2810B33}" type="datetimeFigureOut">
              <a:rPr lang="en-IL" smtClean="0"/>
              <a:t>25/01/2025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EDEE0-8031-3BFA-8313-7A9EC6DD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88F7F-B5B9-9266-EB72-31BD2292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87C9-DE06-444A-9E70-5357D06898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2434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BC1F-346F-4D35-E694-503E78166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BA3B-702F-7ED4-1119-DE418AE7C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A8C92-7E69-1BFE-B59F-20F5CF73C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31547-44D7-97DF-4BD3-4BB88508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B0EE-282D-42D3-8EFC-7678F2810B33}" type="datetimeFigureOut">
              <a:rPr lang="en-IL" smtClean="0"/>
              <a:t>25/01/2025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018F4-C16A-EBE9-0006-E5C3A9CC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29312-3FD3-1387-07AD-EC357086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87C9-DE06-444A-9E70-5357D06898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655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368A-496A-85B6-16CC-E77F1EBF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5EDC4-2BF2-2687-0429-1FD40D21A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EB5F4-5A65-2601-8D3B-7B3BF360A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3131C-9D04-1BB9-9036-A5470510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B0EE-282D-42D3-8EFC-7678F2810B33}" type="datetimeFigureOut">
              <a:rPr lang="en-IL" smtClean="0"/>
              <a:t>25/01/2025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E24FB-CCE0-0174-05FF-E7F7455C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843FD-C811-6B51-5BE5-9E660859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87C9-DE06-444A-9E70-5357D06898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12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35655-5293-E1EB-54B1-CD0A697B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5335C-A5EF-05F1-8279-6C988EDD3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4FEA9-711A-780B-383C-121CE3411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40B0EE-282D-42D3-8EFC-7678F2810B33}" type="datetimeFigureOut">
              <a:rPr lang="en-IL" smtClean="0"/>
              <a:t>25/01/2025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816AD-1027-D8CB-F077-1A98F8683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4E72-CFD9-5E78-3C44-5A5F7A71A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FA87C9-DE06-444A-9E70-5357D06898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359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w of glasses of beer">
            <a:extLst>
              <a:ext uri="{FF2B5EF4-FFF2-40B4-BE49-F238E27FC236}">
                <a16:creationId xmlns:a16="http://schemas.microsoft.com/office/drawing/2014/main" id="{2CDBFE98-3528-F58F-2E94-7ECE5A49C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8BE3B-C51A-87C5-4E98-6A095D9C6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737" y="2280456"/>
            <a:ext cx="4200144" cy="189991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6600" dirty="0">
                <a:ln w="22225">
                  <a:solidFill>
                    <a:srgbClr val="FFFFFF"/>
                  </a:solidFill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SIGMA</a:t>
            </a:r>
            <a:r>
              <a:rPr lang="en-US" sz="6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600" dirty="0">
                <a:ln w="22225">
                  <a:solidFill>
                    <a:srgbClr val="FFFFFF"/>
                  </a:solidFill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2288F-28F9-C7FF-0D90-C675FD463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37" y="4180368"/>
            <a:ext cx="3395472" cy="3286243"/>
          </a:xfrm>
        </p:spPr>
        <p:txBody>
          <a:bodyPr vert="horz" lIns="91440" tIns="45720" rIns="91440" bIns="45720" rtlCol="0">
            <a:normAutofit/>
          </a:bodyPr>
          <a:lstStyle/>
          <a:p>
            <a:pPr algn="r" rt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מגישים: 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אושרי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אגרונוב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יסף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בן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דוד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מיכאל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גולדברג</a:t>
            </a:r>
            <a:endParaRPr lang="he-IL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שון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ורביצקי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טל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מצגר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אופיר קורטוביץ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16769D-845D-BA23-B805-059F003E7A74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EE95CF-B620-9378-2A68-064B9766E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66" y="698835"/>
            <a:ext cx="2808731" cy="167838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00765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A1C3-5C84-4717-A415-BE75A9D6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96" y="374269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he-IL" sz="6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הצגת</a:t>
            </a:r>
            <a:r>
              <a:rPr lang="he-IL" sz="6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he-IL" sz="6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המערכת</a:t>
            </a:r>
            <a:endParaRPr lang="en-IL" sz="60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717E-8F68-4F08-27B2-ADBB7ED1E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המערכת נועדה בעיקר לקהל הלקוחות</a:t>
            </a:r>
          </a:p>
          <a:p>
            <a:pPr algn="r" rtl="1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מאפשרת הזמנת מקום מראש</a:t>
            </a:r>
          </a:p>
          <a:p>
            <a:pPr algn="r" rtl="1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תפריט אינטראקטיבי</a:t>
            </a:r>
          </a:p>
          <a:p>
            <a:pPr algn="r" rtl="1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מערכת ניהול הזמנות לעובדי המסעדה</a:t>
            </a:r>
          </a:p>
          <a:p>
            <a:pPr algn="r" rtl="1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דף נחיתה – דירוג הפאב, אינסטגרם ויוטיוב</a:t>
            </a:r>
            <a:endParaRPr lang="en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5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C608-617D-42EA-028A-92C83DD2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6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חלוקה לשכבות</a:t>
            </a:r>
            <a:endParaRPr lang="en-IL" sz="60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3259897-C24A-451C-3D7B-181DBF01AC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835522"/>
              </p:ext>
            </p:extLst>
          </p:nvPr>
        </p:nvGraphicFramePr>
        <p:xfrm>
          <a:off x="563880" y="1825625"/>
          <a:ext cx="11158728" cy="3112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711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27C0-55F8-C663-7B7D-1334A1D5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z="6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נושאים שלמדנו לבד</a:t>
            </a:r>
            <a:endParaRPr lang="en-IL" sz="60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F83E4-ABF7-0A24-FC29-087ABE28E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בקובץ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 algn="r" rtl="1"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- קלט תאריך ושעה</a:t>
            </a:r>
          </a:p>
          <a:p>
            <a:pPr marL="0" indent="0" algn="r" rtl="1"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- אייקון לאתר </a:t>
            </a:r>
          </a:p>
          <a:p>
            <a:pPr marL="0" indent="0" algn="r" rtl="1"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-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iframe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buNone/>
            </a:pP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בקובץ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 algn="r" rtl="1"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-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flexbox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סידור אלמנטים באתר</a:t>
            </a:r>
          </a:p>
          <a:p>
            <a:pPr marL="0" indent="0" algn="r" rtl="1"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- פונקצית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linear-gradient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992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A65F-85AA-F73B-D384-6E466355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sz="60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iframe</a:t>
            </a:r>
            <a:endParaRPr lang="en-IL" sz="60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49FE-4A6C-2F53-BB93-C559DE5D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904"/>
            <a:ext cx="10515600" cy="4974971"/>
          </a:xfrm>
        </p:spPr>
        <p:txBody>
          <a:bodyPr>
            <a:noAutofit/>
          </a:bodyPr>
          <a:lstStyle/>
          <a:p>
            <a:pPr marL="0" indent="0" algn="r" rtl="1">
              <a:lnSpc>
                <a:spcPct val="115000"/>
              </a:lnSpc>
              <a:buNone/>
            </a:pPr>
            <a:r>
              <a:rPr lang="he-IL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ifram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he-IL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(inline frame)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he-IL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אלמנט ב-HTML שמאפשר לשבץ תוכן חיצוני בתוך דף אינטרנט קיים.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15000"/>
              </a:lnSpc>
              <a:buNone/>
            </a:pPr>
            <a:r>
              <a:rPr lang="he-IL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בעזרתו ניתן לעשות שימוש בתוכן מאתרים חיצוניים, מבלי להשפיע על המבנה או הקוד של הדף הראשי.</a:t>
            </a:r>
            <a:endParaRPr lang="en-IL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he-IL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מתי משתמשים ב-iframe ?</a:t>
            </a:r>
            <a:endParaRPr lang="en-IL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15000"/>
              </a:lnSpc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he-IL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הצגת תוכן מאתרים חיצוניים</a:t>
            </a:r>
            <a:endParaRPr lang="en-IL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r" rtl="1">
              <a:lnSpc>
                <a:spcPct val="115000"/>
              </a:lnSpc>
            </a:pPr>
            <a:r>
              <a:rPr lang="he-IL" sz="22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שילוב סרטוני וידאו (לדוגמה YouTube).</a:t>
            </a:r>
            <a:endParaRPr lang="en-IL" sz="22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r" rtl="1">
              <a:lnSpc>
                <a:spcPct val="115000"/>
              </a:lnSpc>
            </a:pPr>
            <a:r>
              <a:rPr lang="he-IL" sz="22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הצגת מפה אינטראקטיביות (כמו Google Maps).</a:t>
            </a:r>
            <a:endParaRPr lang="en-IL" sz="22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15000"/>
              </a:lnSpc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he-IL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שילוב שירותים חיצוניים</a:t>
            </a:r>
            <a:endParaRPr lang="en-IL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r" rtl="1">
              <a:lnSpc>
                <a:spcPct val="115000"/>
              </a:lnSpc>
            </a:pPr>
            <a:r>
              <a:rPr lang="he-IL" sz="22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תצוגת דוחות, טפסים, או לוחות שנה מאתרים חיצוניים.</a:t>
            </a:r>
            <a:endParaRPr lang="en-IL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15000"/>
              </a:lnSpc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he-IL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אינטגרציה של אפליקציות </a:t>
            </a:r>
            <a:r>
              <a:rPr lang="he-IL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SaaS</a:t>
            </a:r>
            <a:endParaRPr lang="en-IL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r" rtl="1">
              <a:lnSpc>
                <a:spcPct val="115000"/>
              </a:lnSpc>
            </a:pPr>
            <a:r>
              <a:rPr lang="he-IL" sz="22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אפשרות לשלב אפליקציות או שירותי SaaS שונים בצורה חלקה בתוך האתר(כמו Spotify).</a:t>
            </a:r>
            <a:endParaRPr lang="en-IL" sz="22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15000"/>
              </a:lnSpc>
              <a:buNone/>
            </a:pPr>
            <a:endParaRPr lang="en-IL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9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A101-D5EF-71DA-4EC4-3876EFEF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z="6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משובים</a:t>
            </a:r>
            <a:endParaRPr lang="en-IL" sz="60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45488D25-BC60-126A-D7EC-543571114F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948049"/>
              </p:ext>
            </p:extLst>
          </p:nvPr>
        </p:nvGraphicFramePr>
        <p:xfrm>
          <a:off x="838200" y="1889632"/>
          <a:ext cx="10518648" cy="3455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01809791"/>
                    </a:ext>
                  </a:extLst>
                </a:gridCol>
                <a:gridCol w="5260848">
                  <a:extLst>
                    <a:ext uri="{9D8B030D-6E8A-4147-A177-3AD203B41FA5}">
                      <a16:colId xmlns:a16="http://schemas.microsoft.com/office/drawing/2014/main" val="4062770394"/>
                    </a:ext>
                  </a:extLst>
                </a:gridCol>
              </a:tblGrid>
              <a:tr h="543789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איך שיפרנו?</a:t>
                      </a:r>
                      <a:endParaRPr lang="en-IL" sz="2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הערות</a:t>
                      </a:r>
                      <a:endParaRPr lang="en-IL" sz="2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708189"/>
                  </a:ext>
                </a:extLst>
              </a:tr>
              <a:tr h="543789">
                <a:tc>
                  <a:txBody>
                    <a:bodyPr/>
                    <a:lstStyle/>
                    <a:p>
                      <a:pPr algn="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סרגל ניווט בראש הדף שמונע את רוב הכפתורים</a:t>
                      </a:r>
                      <a:endParaRPr lang="en-I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העברת הכפתורים למקום נוח והגדלתם,</a:t>
                      </a:r>
                    </a:p>
                    <a:p>
                      <a:pPr algn="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שינוי עיצוב הכפתורים</a:t>
                      </a:r>
                      <a:endParaRPr lang="en-I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489391"/>
                  </a:ext>
                </a:extLst>
              </a:tr>
              <a:tr h="543789">
                <a:tc>
                  <a:txBody>
                    <a:bodyPr/>
                    <a:lstStyle/>
                    <a:p>
                      <a:pPr algn="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הוספנו אופציה לביטול הזמנה לפי מספר טלפון של הלקוח</a:t>
                      </a:r>
                      <a:endParaRPr lang="en-I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אפשרות לביטול הזמנה</a:t>
                      </a:r>
                      <a:endParaRPr lang="en-I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73162"/>
                  </a:ext>
                </a:extLst>
              </a:tr>
              <a:tr h="543789">
                <a:tc>
                  <a:txBody>
                    <a:bodyPr/>
                    <a:lstStyle/>
                    <a:p>
                      <a:pPr algn="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התאריך מעודכן אוטומטית לשבוע קדימה מיום ההזמנה</a:t>
                      </a:r>
                      <a:endParaRPr lang="en-I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תאריך מקובע לשנה וחודש ספציפיים</a:t>
                      </a:r>
                      <a:endParaRPr lang="en-I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215070"/>
                  </a:ext>
                </a:extLst>
              </a:tr>
              <a:tr h="543789">
                <a:tc>
                  <a:txBody>
                    <a:bodyPr/>
                    <a:lstStyle/>
                    <a:p>
                      <a:pPr algn="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הגדלנו את הכתב שיהיה נוח לקריאה</a:t>
                      </a:r>
                      <a:endParaRPr lang="en-I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כתב קטן מידי בחלק מהמקומות</a:t>
                      </a:r>
                      <a:endParaRPr lang="en-I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77315"/>
                  </a:ext>
                </a:extLst>
              </a:tr>
              <a:tr h="543789">
                <a:tc>
                  <a:txBody>
                    <a:bodyPr/>
                    <a:lstStyle/>
                    <a:p>
                      <a:pPr algn="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הוספנו תנאי ב-</a:t>
                      </a: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JS</a:t>
                      </a:r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שמקפיץ התרעה כאשר נבחרה תוספת ללא המנה שלה</a:t>
                      </a:r>
                      <a:endParaRPr lang="en-I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אפשר לסמן תוספות ללא המנה שאליה הן שייכות</a:t>
                      </a:r>
                      <a:endParaRPr lang="en-I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14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28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E9B27D-673C-F754-547A-6CC2D46B7EEB}"/>
              </a:ext>
            </a:extLst>
          </p:cNvPr>
          <p:cNvSpPr txBox="1"/>
          <p:nvPr/>
        </p:nvSpPr>
        <p:spPr>
          <a:xfrm>
            <a:off x="2910840" y="2413337"/>
            <a:ext cx="637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6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תודה על ההקשבה </a:t>
            </a:r>
            <a:r>
              <a:rPr lang="he-IL" sz="6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 </a:t>
            </a:r>
            <a:endParaRPr lang="en-IL" sz="60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34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1349</TotalTime>
  <Words>574</Words>
  <Application>Microsoft Office PowerPoint</Application>
  <PresentationFormat>Widescreen</PresentationFormat>
  <Paragraphs>89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SIGMA PUB</vt:lpstr>
      <vt:lpstr>הצגת המערכת</vt:lpstr>
      <vt:lpstr>חלוקה לשכבות</vt:lpstr>
      <vt:lpstr>נושאים שלמדנו לבד</vt:lpstr>
      <vt:lpstr>iframe</vt:lpstr>
      <vt:lpstr>משובים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אופיר קורטוביץ</dc:creator>
  <cp:lastModifiedBy>אופיר קורטוביץ</cp:lastModifiedBy>
  <cp:revision>1</cp:revision>
  <dcterms:created xsi:type="dcterms:W3CDTF">2025-01-24T10:04:33Z</dcterms:created>
  <dcterms:modified xsi:type="dcterms:W3CDTF">2025-01-26T12:55:11Z</dcterms:modified>
</cp:coreProperties>
</file>