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4255FC4-8DAC-4337-B527-D7440C31D7AC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81EF4CC-A49B-4683-9797-9793419BA31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55FC4-8DAC-4337-B527-D7440C31D7AC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1EF4CC-A49B-4683-9797-9793419BA31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55FC4-8DAC-4337-B527-D7440C31D7AC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1EF4CC-A49B-4683-9797-9793419BA31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55FC4-8DAC-4337-B527-D7440C31D7AC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1EF4CC-A49B-4683-9797-9793419BA31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55FC4-8DAC-4337-B527-D7440C31D7AC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1EF4CC-A49B-4683-9797-9793419BA31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55FC4-8DAC-4337-B527-D7440C31D7AC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1EF4CC-A49B-4683-9797-9793419BA31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55FC4-8DAC-4337-B527-D7440C31D7AC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1EF4CC-A49B-4683-9797-9793419BA31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55FC4-8DAC-4337-B527-D7440C31D7AC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1EF4CC-A49B-4683-9797-9793419BA313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55FC4-8DAC-4337-B527-D7440C31D7AC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1EF4CC-A49B-4683-9797-9793419BA31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4255FC4-8DAC-4337-B527-D7440C31D7AC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1EF4CC-A49B-4683-9797-9793419BA31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4255FC4-8DAC-4337-B527-D7440C31D7AC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81EF4CC-A49B-4683-9797-9793419BA313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4255FC4-8DAC-4337-B527-D7440C31D7AC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81EF4CC-A49B-4683-9797-9793419BA31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err="1" smtClean="0"/>
              <a:t>Expressões</a:t>
            </a:r>
            <a:r>
              <a:rPr lang="en-GB" dirty="0" smtClean="0"/>
              <a:t> </a:t>
            </a:r>
            <a:r>
              <a:rPr lang="en-GB" dirty="0" err="1" smtClean="0"/>
              <a:t>Regulares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em</a:t>
            </a:r>
            <a:r>
              <a:rPr lang="en-GB" dirty="0" smtClean="0"/>
              <a:t> Perl 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548680"/>
            <a:ext cx="1751451" cy="8879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2830" y="1916832"/>
            <a:ext cx="642034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 É </a:t>
            </a:r>
            <a:r>
              <a:rPr lang="en-GB" sz="2800" dirty="0" err="1" smtClean="0"/>
              <a:t>uma</a:t>
            </a:r>
            <a:r>
              <a:rPr lang="en-GB" sz="2800" dirty="0" smtClean="0"/>
              <a:t> </a:t>
            </a:r>
            <a:r>
              <a:rPr lang="en-GB" sz="2800" dirty="0" err="1" smtClean="0"/>
              <a:t>linguagem</a:t>
            </a:r>
            <a:r>
              <a:rPr lang="en-GB" sz="2800" dirty="0" smtClean="0"/>
              <a:t> de </a:t>
            </a:r>
            <a:r>
              <a:rPr lang="en-GB" sz="2800" dirty="0" err="1" smtClean="0"/>
              <a:t>domínio</a:t>
            </a:r>
            <a:r>
              <a:rPr lang="en-GB" sz="2800" dirty="0" smtClean="0"/>
              <a:t>       </a:t>
            </a:r>
            <a:r>
              <a:rPr lang="en-GB" sz="2800" dirty="0" err="1" smtClean="0"/>
              <a:t>específico</a:t>
            </a:r>
            <a:endParaRPr lang="en-GB" sz="2800" dirty="0" smtClean="0"/>
          </a:p>
          <a:p>
            <a:endParaRPr lang="en-GB" sz="28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Expressões regulares são utilizadas para encontrar padrões de caractéres em um texto.</a:t>
            </a:r>
            <a:endParaRPr lang="en-GB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553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548680"/>
            <a:ext cx="1751451" cy="88798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143000"/>
          </a:xfrm>
        </p:spPr>
        <p:txBody>
          <a:bodyPr>
            <a:noAutofit/>
          </a:bodyPr>
          <a:lstStyle/>
          <a:p>
            <a:r>
              <a:rPr lang="en-GB" dirty="0" err="1" smtClean="0"/>
              <a:t>Expressões</a:t>
            </a:r>
            <a:r>
              <a:rPr lang="en-GB" dirty="0" smtClean="0"/>
              <a:t> </a:t>
            </a:r>
            <a:r>
              <a:rPr lang="en-GB" dirty="0" err="1" smtClean="0"/>
              <a:t>Regulares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em</a:t>
            </a:r>
            <a:r>
              <a:rPr lang="en-GB" dirty="0" smtClean="0"/>
              <a:t> Perl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86" y="2420888"/>
            <a:ext cx="5512558" cy="44371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22148" y="3368759"/>
            <a:ext cx="372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</a:t>
            </a:r>
            <a:r>
              <a:rPr lang="en-GB" dirty="0" err="1" smtClean="0"/>
              <a:t>Definição</a:t>
            </a:r>
            <a:r>
              <a:rPr lang="en-GB" dirty="0" smtClean="0"/>
              <a:t> de um array de strings.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0306" y="1865232"/>
            <a:ext cx="189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Exemplo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9" name="Left Arrow 8"/>
          <p:cNvSpPr/>
          <p:nvPr/>
        </p:nvSpPr>
        <p:spPr>
          <a:xfrm>
            <a:off x="3949765" y="3432267"/>
            <a:ext cx="594978" cy="2423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06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548680"/>
            <a:ext cx="1751451" cy="88798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143000"/>
          </a:xfrm>
        </p:spPr>
        <p:txBody>
          <a:bodyPr>
            <a:noAutofit/>
          </a:bodyPr>
          <a:lstStyle/>
          <a:p>
            <a:r>
              <a:rPr lang="en-GB" dirty="0" err="1" smtClean="0"/>
              <a:t>Expressões</a:t>
            </a:r>
            <a:r>
              <a:rPr lang="en-GB" dirty="0" smtClean="0"/>
              <a:t> </a:t>
            </a:r>
            <a:r>
              <a:rPr lang="en-GB" dirty="0" err="1" smtClean="0"/>
              <a:t>Regulares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em</a:t>
            </a:r>
            <a:r>
              <a:rPr lang="en-GB" dirty="0" smtClean="0"/>
              <a:t> Perl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86" y="2420888"/>
            <a:ext cx="5512558" cy="44371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43587" y="5516649"/>
            <a:ext cx="372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Iteração</a:t>
            </a:r>
            <a:r>
              <a:rPr lang="en-GB" dirty="0" smtClean="0"/>
              <a:t> </a:t>
            </a:r>
            <a:r>
              <a:rPr lang="en-GB" dirty="0" err="1" smtClean="0"/>
              <a:t>sobre</a:t>
            </a:r>
            <a:r>
              <a:rPr lang="en-GB" dirty="0" smtClean="0"/>
              <a:t> o array de strings.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0306" y="1865232"/>
            <a:ext cx="189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Exemplo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9" name="Left Arrow 8"/>
          <p:cNvSpPr/>
          <p:nvPr/>
        </p:nvSpPr>
        <p:spPr>
          <a:xfrm>
            <a:off x="4522148" y="5877272"/>
            <a:ext cx="594978" cy="2423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81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548680"/>
            <a:ext cx="1751451" cy="88798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143000"/>
          </a:xfrm>
        </p:spPr>
        <p:txBody>
          <a:bodyPr>
            <a:noAutofit/>
          </a:bodyPr>
          <a:lstStyle/>
          <a:p>
            <a:r>
              <a:rPr lang="en-GB" dirty="0" err="1" smtClean="0"/>
              <a:t>Expressões</a:t>
            </a:r>
            <a:r>
              <a:rPr lang="en-GB" dirty="0" smtClean="0"/>
              <a:t> </a:t>
            </a:r>
            <a:r>
              <a:rPr lang="en-GB" dirty="0" err="1" smtClean="0"/>
              <a:t>Regulares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em</a:t>
            </a:r>
            <a:r>
              <a:rPr lang="en-GB" dirty="0" smtClean="0"/>
              <a:t> Perl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86" y="2420888"/>
            <a:ext cx="5512558" cy="44371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89909" y="5380672"/>
            <a:ext cx="20328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“$_” é a </a:t>
            </a:r>
            <a:r>
              <a:rPr lang="en-GB" dirty="0" err="1" smtClean="0"/>
              <a:t>variável</a:t>
            </a:r>
            <a:r>
              <a:rPr lang="en-GB" dirty="0" smtClean="0"/>
              <a:t> que </a:t>
            </a:r>
            <a:r>
              <a:rPr lang="en-GB" dirty="0" err="1" smtClean="0"/>
              <a:t>ficará</a:t>
            </a:r>
            <a:r>
              <a:rPr lang="en-GB" dirty="0" smtClean="0"/>
              <a:t> </a:t>
            </a:r>
            <a:r>
              <a:rPr lang="en-GB" dirty="0" err="1" smtClean="0"/>
              <a:t>armazenada</a:t>
            </a:r>
            <a:r>
              <a:rPr lang="en-GB" dirty="0" smtClean="0"/>
              <a:t> o item da </a:t>
            </a:r>
            <a:r>
              <a:rPr lang="en-GB" dirty="0" err="1" smtClean="0"/>
              <a:t>iteração</a:t>
            </a:r>
            <a:r>
              <a:rPr lang="en-GB" dirty="0" smtClean="0"/>
              <a:t> do array.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0306" y="1865232"/>
            <a:ext cx="189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Exemplo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9" name="Left Arrow 8"/>
          <p:cNvSpPr/>
          <p:nvPr/>
        </p:nvSpPr>
        <p:spPr>
          <a:xfrm>
            <a:off x="6516216" y="6210217"/>
            <a:ext cx="594978" cy="2423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6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548680"/>
            <a:ext cx="1751451" cy="88798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143000"/>
          </a:xfrm>
        </p:spPr>
        <p:txBody>
          <a:bodyPr>
            <a:noAutofit/>
          </a:bodyPr>
          <a:lstStyle/>
          <a:p>
            <a:r>
              <a:rPr lang="en-GB" dirty="0" err="1" smtClean="0"/>
              <a:t>Expressões</a:t>
            </a:r>
            <a:r>
              <a:rPr lang="en-GB" dirty="0" smtClean="0"/>
              <a:t> </a:t>
            </a:r>
            <a:r>
              <a:rPr lang="en-GB" dirty="0" err="1" smtClean="0"/>
              <a:t>Regulares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em</a:t>
            </a:r>
            <a:r>
              <a:rPr lang="en-GB" dirty="0" smtClean="0"/>
              <a:t> Perl 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38" y="2348880"/>
            <a:ext cx="5389215" cy="1162050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>
            <a:off x="5292080" y="3110694"/>
            <a:ext cx="242316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547857" y="3789040"/>
            <a:ext cx="3730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 </a:t>
            </a:r>
            <a:r>
              <a:rPr lang="en-GB" dirty="0" err="1" smtClean="0"/>
              <a:t>texto</a:t>
            </a:r>
            <a:r>
              <a:rPr lang="en-GB" dirty="0" smtClean="0"/>
              <a:t> </a:t>
            </a:r>
            <a:r>
              <a:rPr lang="en-GB" dirty="0" err="1" smtClean="0"/>
              <a:t>escrito</a:t>
            </a:r>
            <a:r>
              <a:rPr lang="en-GB" dirty="0" smtClean="0"/>
              <a:t> entre a </a:t>
            </a:r>
            <a:r>
              <a:rPr lang="en-GB" dirty="0" err="1" smtClean="0"/>
              <a:t>barra</a:t>
            </a:r>
            <a:r>
              <a:rPr lang="en-GB" dirty="0" smtClean="0"/>
              <a:t> “/” define a </a:t>
            </a:r>
            <a:r>
              <a:rPr lang="en-GB" dirty="0" err="1" smtClean="0"/>
              <a:t>expressão</a:t>
            </a:r>
            <a:r>
              <a:rPr lang="en-GB" dirty="0" smtClean="0"/>
              <a:t> regular a </a:t>
            </a:r>
            <a:r>
              <a:rPr lang="en-GB" dirty="0" err="1" smtClean="0"/>
              <a:t>ser</a:t>
            </a:r>
            <a:r>
              <a:rPr lang="en-GB" dirty="0" smtClean="0"/>
              <a:t> </a:t>
            </a:r>
            <a:r>
              <a:rPr lang="en-GB" dirty="0" err="1" smtClean="0"/>
              <a:t>encontrada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No </a:t>
            </a:r>
            <a:r>
              <a:rPr lang="en-GB" dirty="0" err="1" smtClean="0"/>
              <a:t>caso</a:t>
            </a:r>
            <a:r>
              <a:rPr lang="en-GB" dirty="0"/>
              <a:t> </a:t>
            </a:r>
            <a:r>
              <a:rPr lang="en-GB" dirty="0" smtClean="0"/>
              <a:t>é a </a:t>
            </a:r>
            <a:r>
              <a:rPr lang="en-GB" dirty="0" err="1" smtClean="0"/>
              <a:t>sequencia</a:t>
            </a:r>
            <a:r>
              <a:rPr lang="en-GB" dirty="0" smtClean="0"/>
              <a:t> de </a:t>
            </a:r>
            <a:r>
              <a:rPr lang="en-GB" dirty="0" err="1" smtClean="0"/>
              <a:t>caracteres</a:t>
            </a:r>
            <a:r>
              <a:rPr lang="en-GB" dirty="0" smtClean="0"/>
              <a:t> “ex”.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344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548680"/>
            <a:ext cx="1751451" cy="88798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143000"/>
          </a:xfrm>
        </p:spPr>
        <p:txBody>
          <a:bodyPr>
            <a:noAutofit/>
          </a:bodyPr>
          <a:lstStyle/>
          <a:p>
            <a:r>
              <a:rPr lang="en-GB" dirty="0" err="1" smtClean="0"/>
              <a:t>Expressões</a:t>
            </a:r>
            <a:r>
              <a:rPr lang="en-GB" dirty="0" smtClean="0"/>
              <a:t> </a:t>
            </a:r>
            <a:r>
              <a:rPr lang="en-GB" dirty="0" err="1" smtClean="0"/>
              <a:t>Regulares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em</a:t>
            </a:r>
            <a:r>
              <a:rPr lang="en-GB" dirty="0" smtClean="0"/>
              <a:t> Perl 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38" y="2348880"/>
            <a:ext cx="5389215" cy="1162050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>
            <a:off x="4644008" y="3187064"/>
            <a:ext cx="242316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899784" y="3789040"/>
            <a:ext cx="43365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 </a:t>
            </a:r>
            <a:r>
              <a:rPr lang="en-GB" dirty="0" err="1" smtClean="0"/>
              <a:t>operador</a:t>
            </a:r>
            <a:r>
              <a:rPr lang="en-GB" dirty="0" smtClean="0"/>
              <a:t> “=~” </a:t>
            </a:r>
            <a:r>
              <a:rPr lang="en-GB" dirty="0" err="1" smtClean="0"/>
              <a:t>testa</a:t>
            </a:r>
            <a:r>
              <a:rPr lang="en-GB" dirty="0" smtClean="0"/>
              <a:t> o “match” da </a:t>
            </a:r>
            <a:r>
              <a:rPr lang="en-GB" dirty="0" err="1" smtClean="0"/>
              <a:t>expressão</a:t>
            </a:r>
            <a:r>
              <a:rPr lang="en-GB" dirty="0" smtClean="0"/>
              <a:t> regular.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No </a:t>
            </a:r>
            <a:r>
              <a:rPr lang="en-GB" dirty="0" err="1" smtClean="0"/>
              <a:t>caso</a:t>
            </a:r>
            <a:r>
              <a:rPr lang="en-GB" dirty="0"/>
              <a:t> </a:t>
            </a:r>
            <a:r>
              <a:rPr lang="en-GB" dirty="0" smtClean="0"/>
              <a:t>se o </a:t>
            </a:r>
            <a:r>
              <a:rPr lang="en-GB" dirty="0" err="1" smtClean="0"/>
              <a:t>valor</a:t>
            </a:r>
            <a:r>
              <a:rPr lang="en-GB" dirty="0" smtClean="0"/>
              <a:t> da </a:t>
            </a:r>
            <a:r>
              <a:rPr lang="en-GB" dirty="0" err="1" smtClean="0"/>
              <a:t>iteração</a:t>
            </a:r>
            <a:r>
              <a:rPr lang="en-GB" dirty="0" smtClean="0"/>
              <a:t> (</a:t>
            </a:r>
            <a:r>
              <a:rPr lang="en-GB" dirty="0" err="1" smtClean="0"/>
              <a:t>uma</a:t>
            </a:r>
            <a:r>
              <a:rPr lang="en-GB" dirty="0" smtClean="0"/>
              <a:t> string) </a:t>
            </a:r>
            <a:r>
              <a:rPr lang="en-GB" dirty="0" err="1" smtClean="0"/>
              <a:t>possuir</a:t>
            </a:r>
            <a:r>
              <a:rPr lang="en-GB" dirty="0" smtClean="0"/>
              <a:t> a </a:t>
            </a:r>
            <a:r>
              <a:rPr lang="en-GB" dirty="0" err="1" smtClean="0"/>
              <a:t>sequencia</a:t>
            </a:r>
            <a:r>
              <a:rPr lang="en-GB" dirty="0" smtClean="0"/>
              <a:t> “ex”, </a:t>
            </a:r>
            <a:r>
              <a:rPr lang="en-GB" dirty="0" err="1" smtClean="0"/>
              <a:t>ela</a:t>
            </a:r>
            <a:r>
              <a:rPr lang="en-GB" dirty="0" smtClean="0"/>
              <a:t> </a:t>
            </a:r>
            <a:r>
              <a:rPr lang="en-GB" dirty="0" err="1" smtClean="0"/>
              <a:t>será</a:t>
            </a:r>
            <a:r>
              <a:rPr lang="en-GB" dirty="0" smtClean="0"/>
              <a:t> </a:t>
            </a:r>
            <a:r>
              <a:rPr lang="en-GB" dirty="0" err="1" smtClean="0"/>
              <a:t>printada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tela</a:t>
            </a:r>
            <a:r>
              <a:rPr lang="en-GB" dirty="0" smtClean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08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548680"/>
            <a:ext cx="1751451" cy="88798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143000"/>
          </a:xfrm>
        </p:spPr>
        <p:txBody>
          <a:bodyPr>
            <a:noAutofit/>
          </a:bodyPr>
          <a:lstStyle/>
          <a:p>
            <a:r>
              <a:rPr lang="en-GB" dirty="0" err="1" smtClean="0"/>
              <a:t>Expressões</a:t>
            </a:r>
            <a:r>
              <a:rPr lang="en-GB" dirty="0" smtClean="0"/>
              <a:t> </a:t>
            </a:r>
            <a:r>
              <a:rPr lang="en-GB" dirty="0" err="1" smtClean="0"/>
              <a:t>Regulares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em</a:t>
            </a:r>
            <a:r>
              <a:rPr lang="en-GB" dirty="0" smtClean="0"/>
              <a:t> Perl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852936"/>
            <a:ext cx="6840760" cy="1250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9592" y="2305308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Output do </a:t>
            </a:r>
            <a:r>
              <a:rPr lang="en-GB" dirty="0" err="1" smtClean="0"/>
              <a:t>exemplo</a:t>
            </a:r>
            <a:r>
              <a:rPr lang="en-GB" dirty="0" smtClean="0"/>
              <a:t>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38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1252</TotalTime>
  <Words>134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Expressões Regulares em Perl </vt:lpstr>
      <vt:lpstr>Expressões Regulares em Perl </vt:lpstr>
      <vt:lpstr>Expressões Regulares em Perl </vt:lpstr>
      <vt:lpstr>Expressões Regulares em Perl </vt:lpstr>
      <vt:lpstr>Expressões Regulares em Perl </vt:lpstr>
      <vt:lpstr>Expressões Regulares em Perl </vt:lpstr>
      <vt:lpstr>Expressões Regulares em Perl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Otton Sierpe</dc:creator>
  <cp:lastModifiedBy>Otton Sierpe</cp:lastModifiedBy>
  <cp:revision>7</cp:revision>
  <dcterms:created xsi:type="dcterms:W3CDTF">2020-10-26T22:11:11Z</dcterms:created>
  <dcterms:modified xsi:type="dcterms:W3CDTF">2020-10-27T19:03:24Z</dcterms:modified>
</cp:coreProperties>
</file>