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3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58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19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4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100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09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6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18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2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7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1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6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72F2-C414-46FA-830E-05EBB227CCF4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60CDE2-E640-4030-90F0-2535D6A7A3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4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057" y="455535"/>
            <a:ext cx="6265732" cy="892705"/>
          </a:xfrm>
        </p:spPr>
        <p:txBody>
          <a:bodyPr>
            <a:normAutofit fontScale="90000"/>
          </a:bodyPr>
          <a:lstStyle/>
          <a:p>
            <a:r>
              <a:rPr lang="pt-BR" dirty="0"/>
              <a:t>Origens e Influencias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B04F977-C113-4089-A10B-17BCB1FF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455" y="2297533"/>
            <a:ext cx="7766936" cy="3155311"/>
          </a:xfrm>
        </p:spPr>
        <p:txBody>
          <a:bodyPr>
            <a:normAutofit fontScale="4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5000" b="0" dirty="0">
                <a:solidFill>
                  <a:schemeClr val="tx1"/>
                </a:solidFill>
                <a:effectLst/>
              </a:rPr>
              <a:t>A linguagem Perl foi desenvolvida por Larry Wall e teve seu lançamento em 1987.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5000" b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5000" b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5000" b="0" dirty="0">
                <a:solidFill>
                  <a:schemeClr val="tx1"/>
                </a:solidFill>
                <a:effectLst/>
              </a:rPr>
              <a:t>Antes disso, praticamente todo processamento de texto em sistemas baseados em Unix era feito com uma porção de ferramentas, tais como o AWK, '</a:t>
            </a:r>
            <a:r>
              <a:rPr lang="pt-BR" sz="5000" b="0" dirty="0" err="1">
                <a:solidFill>
                  <a:schemeClr val="tx1"/>
                </a:solidFill>
                <a:effectLst/>
              </a:rPr>
              <a:t>sed</a:t>
            </a:r>
            <a:r>
              <a:rPr lang="pt-BR" sz="5000" b="0" dirty="0">
                <a:solidFill>
                  <a:schemeClr val="tx1"/>
                </a:solidFill>
                <a:effectLst/>
              </a:rPr>
              <a:t>', C e diversas linguagens </a:t>
            </a:r>
            <a:r>
              <a:rPr lang="pt-BR" sz="5000" b="0" dirty="0" err="1">
                <a:solidFill>
                  <a:schemeClr val="tx1"/>
                </a:solidFill>
                <a:effectLst/>
              </a:rPr>
              <a:t>shell</a:t>
            </a:r>
            <a:r>
              <a:rPr lang="pt-BR" sz="5000" b="0" dirty="0">
                <a:solidFill>
                  <a:schemeClr val="tx1"/>
                </a:solidFill>
                <a:effectLst/>
              </a:rPr>
              <a:t> script (essas linguagens foram também, as influências de Perl). </a:t>
            </a:r>
            <a:r>
              <a:rPr lang="pt-BR" b="0" i="0" dirty="0"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lang="pt-BR" b="0" i="0" dirty="0">
                <a:solidFill>
                  <a:schemeClr val="tx1"/>
                </a:solidFill>
                <a:effectLst/>
                <a:latin typeface="Roboto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1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057" y="455535"/>
            <a:ext cx="6265732" cy="892705"/>
          </a:xfrm>
        </p:spPr>
        <p:txBody>
          <a:bodyPr>
            <a:normAutofit fontScale="90000"/>
          </a:bodyPr>
          <a:lstStyle/>
          <a:p>
            <a:r>
              <a:rPr lang="pt-BR" dirty="0"/>
              <a:t>Classificação de Perl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B04F977-C113-4089-A10B-17BCB1FF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846" y="2180087"/>
            <a:ext cx="7766936" cy="410493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  <a:effectLst/>
              </a:rPr>
              <a:t>Perl é uma linguagem </a:t>
            </a:r>
            <a:r>
              <a:rPr lang="pt-BR" sz="2000" b="0" dirty="0" err="1">
                <a:solidFill>
                  <a:schemeClr val="tx1"/>
                </a:solidFill>
                <a:effectLst/>
              </a:rPr>
              <a:t>multiparadigma</a:t>
            </a:r>
            <a:r>
              <a:rPr lang="pt-BR" sz="2000" b="0" dirty="0">
                <a:solidFill>
                  <a:schemeClr val="tx1"/>
                </a:solidFill>
                <a:effectLst/>
              </a:rPr>
              <a:t> (funcional, imperativo, orientado a objetos, reflexivo, estruturado e genérico), com sua tipagem dinâmica.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b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  <a:effectLst/>
              </a:rPr>
              <a:t>Perl é majoritariamente utilizado para processamento de texto (foi criado com esse intuito), porém hoje em dia também é utilizado em: administração de sistemas, bioinformática, aplicações web e etc. </a:t>
            </a:r>
          </a:p>
          <a:p>
            <a:pPr algn="l"/>
            <a:endParaRPr lang="pt-BR" sz="2000" b="0" dirty="0">
              <a:effectLst/>
            </a:endParaRPr>
          </a:p>
          <a:p>
            <a:pPr algn="l"/>
            <a:endParaRPr lang="pt-BR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7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236" y="335558"/>
            <a:ext cx="8395476" cy="89270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Expressões</a:t>
            </a:r>
            <a:r>
              <a:rPr lang="en-GB" dirty="0"/>
              <a:t> </a:t>
            </a:r>
            <a:r>
              <a:rPr lang="en-GB" dirty="0" err="1"/>
              <a:t>Regulares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Perl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B04F977-C113-4089-A10B-17BCB1FF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506" y="1376534"/>
            <a:ext cx="7766936" cy="410493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É </a:t>
            </a:r>
            <a:r>
              <a:rPr lang="en-GB" sz="2000" dirty="0" err="1">
                <a:solidFill>
                  <a:schemeClr val="tx1"/>
                </a:solidFill>
              </a:rPr>
              <a:t>uma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linguagem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domínio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específico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Expressões regulares são utilizadas para encontrar padrões de </a:t>
            </a:r>
            <a:r>
              <a:rPr lang="pt-BR" sz="2000" dirty="0" err="1">
                <a:solidFill>
                  <a:schemeClr val="tx1"/>
                </a:solidFill>
              </a:rPr>
              <a:t>caractéres</a:t>
            </a:r>
            <a:r>
              <a:rPr lang="pt-BR" sz="2000" dirty="0">
                <a:solidFill>
                  <a:schemeClr val="tx1"/>
                </a:solidFill>
              </a:rPr>
              <a:t> em um texto.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Exemplo: </a:t>
            </a:r>
            <a:endParaRPr lang="en-GB" sz="2000" dirty="0">
              <a:solidFill>
                <a:schemeClr val="tx1"/>
              </a:solidFill>
            </a:endParaRPr>
          </a:p>
          <a:p>
            <a:pPr algn="l"/>
            <a:endParaRPr lang="pt-BR" sz="2000" b="0" dirty="0">
              <a:effectLst/>
            </a:endParaRPr>
          </a:p>
          <a:p>
            <a:pPr algn="l"/>
            <a:endParaRPr lang="pt-BR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C1E1C5-4ED8-42EE-B96C-0F4A053CD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94" y="2683731"/>
            <a:ext cx="5512558" cy="41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08" y="343945"/>
            <a:ext cx="8395476" cy="89270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Exemplo</a:t>
            </a:r>
            <a:r>
              <a:rPr lang="en-GB" dirty="0"/>
              <a:t> real de </a:t>
            </a:r>
            <a:r>
              <a:rPr lang="en-GB" dirty="0" err="1"/>
              <a:t>código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E384219-9BE1-41E3-B445-FDB98374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" y="1790852"/>
            <a:ext cx="9144000" cy="4505089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98E0C0AD-D91E-4F68-BE7A-02604ABBE92B}"/>
              </a:ext>
            </a:extLst>
          </p:cNvPr>
          <p:cNvCxnSpPr/>
          <p:nvPr/>
        </p:nvCxnSpPr>
        <p:spPr>
          <a:xfrm flipH="1">
            <a:off x="3280095" y="2130804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A3E4CF4-250A-4319-A1AF-631FA5F2C965}"/>
              </a:ext>
            </a:extLst>
          </p:cNvPr>
          <p:cNvSpPr txBox="1"/>
          <p:nvPr/>
        </p:nvSpPr>
        <p:spPr>
          <a:xfrm>
            <a:off x="4085437" y="1807638"/>
            <a:ext cx="531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Nenhuma importação de biblioteca para as </a:t>
            </a:r>
            <a:r>
              <a:rPr lang="pt-BR" dirty="0" err="1"/>
              <a:t>regex</a:t>
            </a:r>
            <a:r>
              <a:rPr lang="pt-BR" dirty="0"/>
              <a:t>, pois as mesmas já são integradas a linguagem</a:t>
            </a:r>
          </a:p>
        </p:txBody>
      </p:sp>
    </p:spTree>
    <p:extLst>
      <p:ext uri="{BB962C8B-B14F-4D97-AF65-F5344CB8AC3E}">
        <p14:creationId xmlns:p14="http://schemas.microsoft.com/office/powerpoint/2010/main" val="89856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08" y="343945"/>
            <a:ext cx="8395476" cy="89270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Exemplo</a:t>
            </a:r>
            <a:r>
              <a:rPr lang="en-GB" dirty="0"/>
              <a:t> real de </a:t>
            </a:r>
            <a:r>
              <a:rPr lang="en-GB" dirty="0" err="1"/>
              <a:t>código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E384219-9BE1-41E3-B445-FDB98374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" y="1790852"/>
            <a:ext cx="9144000" cy="4505089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98E0C0AD-D91E-4F68-BE7A-02604ABBE92B}"/>
              </a:ext>
            </a:extLst>
          </p:cNvPr>
          <p:cNvCxnSpPr>
            <a:cxnSpLocks/>
          </p:cNvCxnSpPr>
          <p:nvPr/>
        </p:nvCxnSpPr>
        <p:spPr>
          <a:xfrm flipH="1">
            <a:off x="5736000" y="5117284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A3E4CF4-250A-4319-A1AF-631FA5F2C965}"/>
              </a:ext>
            </a:extLst>
          </p:cNvPr>
          <p:cNvSpPr txBox="1"/>
          <p:nvPr/>
        </p:nvSpPr>
        <p:spPr>
          <a:xfrm>
            <a:off x="6134304" y="4655619"/>
            <a:ext cx="3840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Opção “s///g” faz a substituição do match por “-</a:t>
            </a:r>
            <a:r>
              <a:rPr lang="pt-BR" dirty="0" err="1"/>
              <a:t>Conteudo</a:t>
            </a:r>
            <a:r>
              <a:rPr lang="pt-BR" dirty="0"/>
              <a:t> pessoal-” em todas ocorrências da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98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08" y="343945"/>
            <a:ext cx="8395476" cy="89270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Exemplo</a:t>
            </a:r>
            <a:r>
              <a:rPr lang="en-GB" dirty="0"/>
              <a:t> real de </a:t>
            </a:r>
            <a:r>
              <a:rPr lang="en-GB" dirty="0" err="1"/>
              <a:t>código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E384219-9BE1-41E3-B445-FDB98374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" y="1790852"/>
            <a:ext cx="9144000" cy="4505089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98E0C0AD-D91E-4F68-BE7A-02604ABBE92B}"/>
              </a:ext>
            </a:extLst>
          </p:cNvPr>
          <p:cNvCxnSpPr/>
          <p:nvPr/>
        </p:nvCxnSpPr>
        <p:spPr>
          <a:xfrm flipH="1">
            <a:off x="5889071" y="5092117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A3E4CF4-250A-4319-A1AF-631FA5F2C965}"/>
              </a:ext>
            </a:extLst>
          </p:cNvPr>
          <p:cNvSpPr txBox="1"/>
          <p:nvPr/>
        </p:nvSpPr>
        <p:spPr>
          <a:xfrm>
            <a:off x="3949760" y="5323154"/>
            <a:ext cx="563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não é explicitado o operador “=~“ a operação de </a:t>
            </a:r>
            <a:r>
              <a:rPr lang="pt-BR" dirty="0" err="1"/>
              <a:t>matching</a:t>
            </a:r>
            <a:r>
              <a:rPr lang="pt-BR" dirty="0"/>
              <a:t> é feita sobre a variável padrão “$_”</a:t>
            </a:r>
          </a:p>
        </p:txBody>
      </p:sp>
    </p:spTree>
    <p:extLst>
      <p:ext uri="{BB962C8B-B14F-4D97-AF65-F5344CB8AC3E}">
        <p14:creationId xmlns:p14="http://schemas.microsoft.com/office/powerpoint/2010/main" val="53970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98" y="838897"/>
            <a:ext cx="8395476" cy="892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real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linguágem</a:t>
            </a:r>
            <a:r>
              <a:rPr lang="en-GB" dirty="0"/>
              <a:t> 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6AD24FCD-92FB-4BC1-88B5-3BE086145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2" y="2018691"/>
            <a:ext cx="9135288" cy="449551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E169E614-5B9D-4993-B1E4-A316946BF9C1}"/>
              </a:ext>
            </a:extLst>
          </p:cNvPr>
          <p:cNvCxnSpPr/>
          <p:nvPr/>
        </p:nvCxnSpPr>
        <p:spPr>
          <a:xfrm flipH="1">
            <a:off x="3196205" y="2189527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B3FBFAF-D2DC-43F6-B1A5-853C1A2CDB54}"/>
              </a:ext>
            </a:extLst>
          </p:cNvPr>
          <p:cNvSpPr txBox="1"/>
          <p:nvPr/>
        </p:nvSpPr>
        <p:spPr>
          <a:xfrm>
            <a:off x="3977853" y="2004861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Importação de uma biblioteca para uso de </a:t>
            </a:r>
            <a:r>
              <a:rPr lang="pt-BR" dirty="0" err="1"/>
              <a:t>regex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82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98" y="838897"/>
            <a:ext cx="8395476" cy="892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real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linguágem</a:t>
            </a:r>
            <a:r>
              <a:rPr lang="en-GB" dirty="0"/>
              <a:t> 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6AD24FCD-92FB-4BC1-88B5-3BE086145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2" y="2018691"/>
            <a:ext cx="9135288" cy="449551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E169E614-5B9D-4993-B1E4-A316946BF9C1}"/>
              </a:ext>
            </a:extLst>
          </p:cNvPr>
          <p:cNvCxnSpPr>
            <a:cxnSpLocks/>
          </p:cNvCxnSpPr>
          <p:nvPr/>
        </p:nvCxnSpPr>
        <p:spPr>
          <a:xfrm flipV="1">
            <a:off x="4760858" y="5504110"/>
            <a:ext cx="0" cy="2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B3FBFAF-D2DC-43F6-B1A5-853C1A2CDB54}"/>
              </a:ext>
            </a:extLst>
          </p:cNvPr>
          <p:cNvSpPr txBox="1"/>
          <p:nvPr/>
        </p:nvSpPr>
        <p:spPr>
          <a:xfrm>
            <a:off x="4777636" y="5446211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Uso de uma função para uso da </a:t>
            </a:r>
            <a:r>
              <a:rPr lang="pt-BR" dirty="0" err="1"/>
              <a:t>regex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2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98" y="455535"/>
            <a:ext cx="8395476" cy="89270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Porque utilizar uma </a:t>
            </a:r>
            <a:r>
              <a:rPr lang="pt-BR" dirty="0" err="1"/>
              <a:t>Regex</a:t>
            </a:r>
            <a:r>
              <a:rPr lang="pt-BR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73BB344-1F68-4305-B068-0B4247A4CB34}"/>
              </a:ext>
            </a:extLst>
          </p:cNvPr>
          <p:cNvSpPr txBox="1"/>
          <p:nvPr/>
        </p:nvSpPr>
        <p:spPr>
          <a:xfrm>
            <a:off x="1149292" y="1468219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função sem </a:t>
            </a:r>
            <a:r>
              <a:rPr lang="pt-BR" dirty="0" err="1"/>
              <a:t>regex</a:t>
            </a:r>
            <a:r>
              <a:rPr lang="pt-BR" dirty="0"/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063B2445-AF77-408F-B06D-A2C548EF7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2" y="1957530"/>
            <a:ext cx="7734300" cy="23336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95C6EABC-B5E2-4F89-A395-73537EE6E883}"/>
              </a:ext>
            </a:extLst>
          </p:cNvPr>
          <p:cNvSpPr txBox="1"/>
          <p:nvPr/>
        </p:nvSpPr>
        <p:spPr>
          <a:xfrm>
            <a:off x="1149292" y="4531113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Mesmo exemplo com </a:t>
            </a:r>
            <a:r>
              <a:rPr lang="pt-BR" dirty="0" err="1"/>
              <a:t>regex</a:t>
            </a:r>
            <a:r>
              <a:rPr lang="pt-BR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2" y="5003555"/>
            <a:ext cx="802742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1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262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Facetado</vt:lpstr>
      <vt:lpstr>Origens e Influencias </vt:lpstr>
      <vt:lpstr>Classificação de Perl</vt:lpstr>
      <vt:lpstr>Expressões Regulares em Perl</vt:lpstr>
      <vt:lpstr>Exemplo real de código</vt:lpstr>
      <vt:lpstr>Exemplo real de código</vt:lpstr>
      <vt:lpstr>Exemplo real de código</vt:lpstr>
      <vt:lpstr>Exemplo de real em outra linguágem </vt:lpstr>
      <vt:lpstr>Exemplo de real em outra linguágem </vt:lpstr>
      <vt:lpstr>Porque utilizar uma Regex?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Origens e Influencias</dc:title>
  <dc:creator>Otton Sierpe</dc:creator>
  <cp:lastModifiedBy>Otton Sierpe</cp:lastModifiedBy>
  <cp:revision>8</cp:revision>
  <dcterms:created xsi:type="dcterms:W3CDTF">2020-11-26T19:58:58Z</dcterms:created>
  <dcterms:modified xsi:type="dcterms:W3CDTF">2020-12-06T18:43:11Z</dcterms:modified>
</cp:coreProperties>
</file>