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47444-6BB3-411D-8CDD-ECADD47D507F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814EE-70A8-4504-BD06-2EF813C4FF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19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DDC4118-1DCB-485D-907A-8943488B4A3D}" type="datetimeFigureOut">
              <a:rPr lang="en-GB" smtClean="0"/>
              <a:t>06/11/2020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F8514D4-C8AB-4E2B-B406-C501F6BF3C9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46807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58" y="476672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2492896"/>
            <a:ext cx="6780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As </a:t>
            </a:r>
            <a:r>
              <a:rPr lang="en-GB" sz="2400" dirty="0" err="1" smtClean="0"/>
              <a:t>expressões</a:t>
            </a:r>
            <a:r>
              <a:rPr lang="en-GB" sz="2400" dirty="0" smtClean="0"/>
              <a:t> </a:t>
            </a:r>
            <a:r>
              <a:rPr lang="en-GB" sz="2400" dirty="0" err="1" smtClean="0"/>
              <a:t>regulares</a:t>
            </a:r>
            <a:r>
              <a:rPr lang="en-GB" sz="2400" dirty="0" smtClean="0"/>
              <a:t> </a:t>
            </a:r>
            <a:r>
              <a:rPr lang="en-GB" sz="2400" dirty="0" err="1" smtClean="0"/>
              <a:t>em</a:t>
            </a:r>
            <a:r>
              <a:rPr lang="en-GB" sz="2400" dirty="0" smtClean="0"/>
              <a:t> </a:t>
            </a:r>
            <a:r>
              <a:rPr lang="en-GB" sz="2400" dirty="0" err="1" smtClean="0"/>
              <a:t>perl</a:t>
            </a:r>
            <a:r>
              <a:rPr lang="en-GB" sz="2400" dirty="0" smtClean="0"/>
              <a:t> </a:t>
            </a:r>
            <a:r>
              <a:rPr lang="en-GB" sz="2400" dirty="0" err="1" smtClean="0"/>
              <a:t>possuem</a:t>
            </a:r>
            <a:r>
              <a:rPr lang="en-GB" sz="2400" dirty="0" smtClean="0"/>
              <a:t> </a:t>
            </a:r>
            <a:r>
              <a:rPr lang="en-GB" sz="2400" dirty="0" err="1" smtClean="0"/>
              <a:t>alta</a:t>
            </a:r>
            <a:r>
              <a:rPr lang="en-GB" sz="2400" dirty="0" smtClean="0"/>
              <a:t> </a:t>
            </a:r>
            <a:r>
              <a:rPr lang="en-GB" sz="2400" dirty="0" err="1" smtClean="0"/>
              <a:t>integração</a:t>
            </a:r>
            <a:r>
              <a:rPr lang="en-GB" sz="2400" dirty="0" smtClean="0"/>
              <a:t> com a </a:t>
            </a:r>
            <a:r>
              <a:rPr lang="en-GB" sz="2400" dirty="0" err="1" smtClean="0"/>
              <a:t>linguágem</a:t>
            </a:r>
            <a:r>
              <a:rPr lang="en-GB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Um </a:t>
            </a:r>
            <a:r>
              <a:rPr lang="en-GB" sz="2400" dirty="0" err="1" smtClean="0"/>
              <a:t>exemplo</a:t>
            </a:r>
            <a:r>
              <a:rPr lang="en-GB" sz="2400" dirty="0" smtClean="0"/>
              <a:t> é a </a:t>
            </a:r>
            <a:r>
              <a:rPr lang="en-GB" sz="2400" dirty="0" err="1" smtClean="0"/>
              <a:t>existencia</a:t>
            </a:r>
            <a:r>
              <a:rPr lang="en-GB" sz="2400" dirty="0" smtClean="0"/>
              <a:t> </a:t>
            </a:r>
            <a:r>
              <a:rPr lang="en-GB" sz="2400" dirty="0" err="1" smtClean="0"/>
              <a:t>na</a:t>
            </a:r>
            <a:r>
              <a:rPr lang="en-GB" sz="2400" dirty="0" smtClean="0"/>
              <a:t> </a:t>
            </a:r>
            <a:r>
              <a:rPr lang="en-GB" sz="2400" dirty="0" err="1" smtClean="0"/>
              <a:t>linguagem</a:t>
            </a:r>
            <a:r>
              <a:rPr lang="en-GB" sz="2400" dirty="0" smtClean="0"/>
              <a:t> do </a:t>
            </a:r>
            <a:r>
              <a:rPr lang="en-GB" sz="2400" dirty="0" err="1" smtClean="0"/>
              <a:t>operador</a:t>
            </a:r>
            <a:r>
              <a:rPr lang="en-GB" sz="2400" dirty="0" smtClean="0"/>
              <a:t> </a:t>
            </a:r>
            <a:r>
              <a:rPr lang="en-GB" sz="2400" dirty="0" err="1" smtClean="0"/>
              <a:t>binário</a:t>
            </a:r>
            <a:r>
              <a:rPr lang="en-GB" sz="2400" dirty="0" smtClean="0"/>
              <a:t> ~= </a:t>
            </a:r>
          </a:p>
        </p:txBody>
      </p:sp>
    </p:spTree>
    <p:extLst>
      <p:ext uri="{BB962C8B-B14F-4D97-AF65-F5344CB8AC3E}">
        <p14:creationId xmlns:p14="http://schemas.microsoft.com/office/powerpoint/2010/main" val="164706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47" y="39571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0" y="404664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844824"/>
            <a:ext cx="6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Exemplo</a:t>
            </a:r>
            <a:r>
              <a:rPr lang="en-GB" sz="2800" dirty="0" smtClean="0"/>
              <a:t> de um </a:t>
            </a:r>
            <a:r>
              <a:rPr lang="en-GB" sz="2800" dirty="0" err="1" smtClean="0"/>
              <a:t>programa</a:t>
            </a:r>
            <a:r>
              <a:rPr lang="en-GB" sz="2800" dirty="0" smtClean="0"/>
              <a:t> real (input):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368045"/>
            <a:ext cx="7272808" cy="408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47" y="39571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0" y="404664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844824"/>
            <a:ext cx="6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Exemplo</a:t>
            </a:r>
            <a:r>
              <a:rPr lang="en-GB" sz="2800" dirty="0" smtClean="0"/>
              <a:t> de um </a:t>
            </a:r>
            <a:r>
              <a:rPr lang="en-GB" sz="2800" dirty="0" err="1" smtClean="0"/>
              <a:t>programa</a:t>
            </a:r>
            <a:r>
              <a:rPr lang="en-GB" sz="2800" dirty="0" smtClean="0"/>
              <a:t> real (output):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00374"/>
            <a:ext cx="7006876" cy="14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47" y="39571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0" y="404664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844824"/>
            <a:ext cx="6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Mesmo</a:t>
            </a:r>
            <a:r>
              <a:rPr lang="en-GB" sz="2800" dirty="0" smtClean="0"/>
              <a:t> </a:t>
            </a:r>
            <a:r>
              <a:rPr lang="en-GB" sz="2800" dirty="0" err="1" smtClean="0"/>
              <a:t>código</a:t>
            </a:r>
            <a:r>
              <a:rPr lang="en-GB" sz="2800" dirty="0" smtClean="0"/>
              <a:t> </a:t>
            </a:r>
            <a:r>
              <a:rPr lang="en-GB" sz="2800" dirty="0" err="1" smtClean="0"/>
              <a:t>em</a:t>
            </a:r>
            <a:r>
              <a:rPr lang="en-GB" sz="2800" dirty="0" smtClean="0"/>
              <a:t> python:</a:t>
            </a:r>
            <a:endParaRPr lang="en-GB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1" y="2368044"/>
            <a:ext cx="8772525" cy="4316993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2627784" y="2608385"/>
            <a:ext cx="792088" cy="20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419872" y="2416890"/>
            <a:ext cx="515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Importação</a:t>
            </a:r>
            <a:r>
              <a:rPr lang="en-GB" dirty="0" smtClean="0"/>
              <a:t> de </a:t>
            </a:r>
            <a:r>
              <a:rPr lang="en-GB" dirty="0" err="1" smtClean="0"/>
              <a:t>bibliotecas</a:t>
            </a:r>
            <a:r>
              <a:rPr lang="en-GB" dirty="0" smtClean="0"/>
              <a:t> </a:t>
            </a:r>
            <a:r>
              <a:rPr lang="en-GB" dirty="0" err="1" smtClean="0"/>
              <a:t>tanto</a:t>
            </a:r>
            <a:r>
              <a:rPr lang="en-GB" dirty="0" smtClean="0"/>
              <a:t> para </a:t>
            </a:r>
            <a:r>
              <a:rPr lang="en-GB" dirty="0" err="1" smtClean="0"/>
              <a:t>leitura</a:t>
            </a:r>
            <a:r>
              <a:rPr lang="en-GB" dirty="0" smtClean="0"/>
              <a:t> do </a:t>
            </a:r>
            <a:r>
              <a:rPr lang="en-GB" dirty="0" err="1" smtClean="0"/>
              <a:t>arquivo</a:t>
            </a:r>
            <a:r>
              <a:rPr lang="en-GB" dirty="0" smtClean="0"/>
              <a:t>, </a:t>
            </a:r>
            <a:r>
              <a:rPr lang="en-GB" dirty="0" err="1"/>
              <a:t>t</a:t>
            </a:r>
            <a:r>
              <a:rPr lang="en-GB" dirty="0" err="1" smtClean="0"/>
              <a:t>anto</a:t>
            </a:r>
            <a:r>
              <a:rPr lang="en-GB" dirty="0" smtClean="0"/>
              <a:t> para a </a:t>
            </a:r>
            <a:r>
              <a:rPr lang="en-GB" dirty="0" err="1" smtClean="0"/>
              <a:t>aplicação</a:t>
            </a:r>
            <a:r>
              <a:rPr lang="en-GB" dirty="0" smtClean="0"/>
              <a:t> de Regex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3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47" y="39571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0" y="404664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844824"/>
            <a:ext cx="6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Mesmo</a:t>
            </a:r>
            <a:r>
              <a:rPr lang="en-GB" sz="2800" dirty="0" smtClean="0"/>
              <a:t> </a:t>
            </a:r>
            <a:r>
              <a:rPr lang="en-GB" sz="2800" dirty="0" err="1" smtClean="0"/>
              <a:t>código</a:t>
            </a:r>
            <a:r>
              <a:rPr lang="en-GB" sz="2800" dirty="0" smtClean="0"/>
              <a:t> </a:t>
            </a:r>
            <a:r>
              <a:rPr lang="en-GB" sz="2800" dirty="0" err="1" smtClean="0"/>
              <a:t>em</a:t>
            </a:r>
            <a:r>
              <a:rPr lang="en-GB" sz="2800" dirty="0" smtClean="0"/>
              <a:t> python:</a:t>
            </a:r>
            <a:endParaRPr lang="en-GB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1" y="2349678"/>
            <a:ext cx="8772525" cy="4316993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8531509" y="5487597"/>
            <a:ext cx="354381" cy="20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357999" y="5688666"/>
            <a:ext cx="4580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Aplicação</a:t>
            </a:r>
            <a:r>
              <a:rPr lang="en-GB" dirty="0" smtClean="0"/>
              <a:t> de Regex </a:t>
            </a:r>
            <a:r>
              <a:rPr lang="en-GB" dirty="0" err="1" smtClean="0"/>
              <a:t>através</a:t>
            </a:r>
            <a:r>
              <a:rPr lang="en-GB" dirty="0" smtClean="0"/>
              <a:t> de </a:t>
            </a:r>
            <a:r>
              <a:rPr lang="en-GB" dirty="0" err="1" smtClean="0"/>
              <a:t>uma</a:t>
            </a:r>
            <a:r>
              <a:rPr lang="en-GB" dirty="0" smtClean="0"/>
              <a:t> </a:t>
            </a:r>
            <a:r>
              <a:rPr lang="en-GB" dirty="0" err="1" smtClean="0"/>
              <a:t>função</a:t>
            </a:r>
            <a:r>
              <a:rPr lang="en-GB" dirty="0" smtClean="0"/>
              <a:t> da </a:t>
            </a:r>
            <a:r>
              <a:rPr lang="en-GB" dirty="0" err="1" smtClean="0"/>
              <a:t>biblioteca</a:t>
            </a:r>
            <a:r>
              <a:rPr lang="en-GB" dirty="0" smtClean="0"/>
              <a:t> “re” </a:t>
            </a:r>
            <a:r>
              <a:rPr lang="en-GB" dirty="0" err="1" smtClean="0"/>
              <a:t>precisa</a:t>
            </a:r>
            <a:r>
              <a:rPr lang="en-GB" dirty="0" smtClean="0"/>
              <a:t> </a:t>
            </a:r>
            <a:r>
              <a:rPr lang="en-GB" dirty="0" err="1" smtClean="0"/>
              <a:t>passar</a:t>
            </a:r>
            <a:r>
              <a:rPr lang="en-GB" dirty="0" smtClean="0"/>
              <a:t> </a:t>
            </a:r>
            <a:r>
              <a:rPr lang="en-GB" dirty="0" err="1" smtClean="0"/>
              <a:t>como</a:t>
            </a:r>
            <a:r>
              <a:rPr lang="en-GB" dirty="0" smtClean="0"/>
              <a:t> </a:t>
            </a:r>
            <a:r>
              <a:rPr lang="en-GB" dirty="0" err="1" smtClean="0"/>
              <a:t>parâmetro</a:t>
            </a:r>
            <a:r>
              <a:rPr lang="en-GB" dirty="0" smtClean="0"/>
              <a:t> a string a </a:t>
            </a:r>
            <a:r>
              <a:rPr lang="en-GB" dirty="0" err="1" smtClean="0"/>
              <a:t>ser</a:t>
            </a:r>
            <a:r>
              <a:rPr lang="en-GB" dirty="0" smtClean="0"/>
              <a:t> </a:t>
            </a:r>
            <a:r>
              <a:rPr lang="en-GB" dirty="0" err="1" smtClean="0"/>
              <a:t>feito</a:t>
            </a:r>
            <a:r>
              <a:rPr lang="en-GB" dirty="0" smtClean="0"/>
              <a:t> o match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9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819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446" y="476672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876" y="2204864"/>
            <a:ext cx="6780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O </a:t>
            </a:r>
            <a:r>
              <a:rPr lang="en-GB" sz="2400" dirty="0" err="1" smtClean="0"/>
              <a:t>operador</a:t>
            </a:r>
            <a:r>
              <a:rPr lang="en-GB" sz="2400" dirty="0" smtClean="0"/>
              <a:t>  </a:t>
            </a:r>
            <a:r>
              <a:rPr lang="en-GB" sz="2400" dirty="0" err="1" smtClean="0"/>
              <a:t>binário</a:t>
            </a:r>
            <a:r>
              <a:rPr lang="en-GB" sz="2400" dirty="0" smtClean="0"/>
              <a:t> “~=“ é o que </a:t>
            </a:r>
            <a:r>
              <a:rPr lang="en-GB" sz="2400" dirty="0" err="1" smtClean="0"/>
              <a:t>faz</a:t>
            </a:r>
            <a:r>
              <a:rPr lang="en-GB" sz="2400" dirty="0" smtClean="0"/>
              <a:t> o matching da </a:t>
            </a:r>
            <a:r>
              <a:rPr lang="en-GB" sz="2400" dirty="0" err="1" smtClean="0"/>
              <a:t>expressão</a:t>
            </a:r>
            <a:r>
              <a:rPr lang="en-GB" sz="2400" dirty="0" smtClean="0"/>
              <a:t> regular a </a:t>
            </a:r>
            <a:r>
              <a:rPr lang="en-GB" sz="2400" dirty="0" err="1" smtClean="0"/>
              <a:t>uma</a:t>
            </a:r>
            <a:r>
              <a:rPr lang="en-GB" sz="2400" dirty="0" smtClean="0"/>
              <a:t> String (</a:t>
            </a:r>
            <a:r>
              <a:rPr lang="en-GB" sz="2400" dirty="0" err="1" smtClean="0"/>
              <a:t>existe</a:t>
            </a:r>
            <a:r>
              <a:rPr lang="en-GB" sz="2400" dirty="0" smtClean="0"/>
              <a:t> </a:t>
            </a:r>
            <a:r>
              <a:rPr lang="en-GB" sz="2400" dirty="0" err="1" smtClean="0"/>
              <a:t>também</a:t>
            </a:r>
            <a:r>
              <a:rPr lang="en-GB" sz="2400" dirty="0" smtClean="0"/>
              <a:t> “!~”, que a </a:t>
            </a:r>
            <a:r>
              <a:rPr lang="en-GB" sz="2400" dirty="0" err="1" smtClean="0"/>
              <a:t>negação</a:t>
            </a:r>
            <a:r>
              <a:rPr lang="en-GB" sz="2400" dirty="0" smtClean="0"/>
              <a:t> do matching)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As </a:t>
            </a:r>
            <a:r>
              <a:rPr lang="en-GB" sz="2400" dirty="0" err="1" smtClean="0"/>
              <a:t>RegeX</a:t>
            </a:r>
            <a:r>
              <a:rPr lang="en-GB" sz="2400" dirty="0" smtClean="0"/>
              <a:t> </a:t>
            </a:r>
            <a:r>
              <a:rPr lang="en-GB" sz="2400" dirty="0" err="1" smtClean="0"/>
              <a:t>estão</a:t>
            </a:r>
            <a:r>
              <a:rPr lang="en-GB" sz="2400" dirty="0" smtClean="0"/>
              <a:t> </a:t>
            </a:r>
            <a:r>
              <a:rPr lang="en-GB" sz="2400" dirty="0" err="1" smtClean="0"/>
              <a:t>tão</a:t>
            </a:r>
            <a:r>
              <a:rPr lang="en-GB" sz="2400" dirty="0" smtClean="0"/>
              <a:t> </a:t>
            </a:r>
            <a:r>
              <a:rPr lang="en-GB" sz="2400" dirty="0" err="1" smtClean="0"/>
              <a:t>atreladas</a:t>
            </a:r>
            <a:r>
              <a:rPr lang="en-GB" sz="2400" dirty="0" smtClean="0"/>
              <a:t> a </a:t>
            </a:r>
            <a:r>
              <a:rPr lang="en-GB" sz="2400" dirty="0" err="1" smtClean="0"/>
              <a:t>linguagem</a:t>
            </a:r>
            <a:r>
              <a:rPr lang="en-GB" sz="2400" dirty="0" smtClean="0"/>
              <a:t> que </a:t>
            </a:r>
            <a:r>
              <a:rPr lang="en-GB" sz="2400" dirty="0" err="1" smtClean="0"/>
              <a:t>não</a:t>
            </a:r>
            <a:r>
              <a:rPr lang="en-GB" sz="2400" dirty="0" smtClean="0"/>
              <a:t> é </a:t>
            </a:r>
            <a:r>
              <a:rPr lang="en-GB" sz="2400" dirty="0" err="1" smtClean="0"/>
              <a:t>necessario</a:t>
            </a:r>
            <a:r>
              <a:rPr lang="en-GB" sz="2400" dirty="0" smtClean="0"/>
              <a:t> </a:t>
            </a:r>
            <a:r>
              <a:rPr lang="en-GB" sz="2400" dirty="0" err="1" smtClean="0"/>
              <a:t>nem</a:t>
            </a:r>
            <a:r>
              <a:rPr lang="en-GB" sz="2400" dirty="0" smtClean="0"/>
              <a:t> </a:t>
            </a:r>
            <a:r>
              <a:rPr lang="en-GB" sz="2400" dirty="0" err="1" smtClean="0"/>
              <a:t>mesmo</a:t>
            </a:r>
            <a:r>
              <a:rPr lang="en-GB" sz="2400" dirty="0" smtClean="0"/>
              <a:t> a </a:t>
            </a:r>
            <a:r>
              <a:rPr lang="en-GB" sz="2400" dirty="0" err="1" smtClean="0"/>
              <a:t>importação</a:t>
            </a:r>
            <a:r>
              <a:rPr lang="en-GB" sz="2400" dirty="0" smtClean="0"/>
              <a:t> de um </a:t>
            </a:r>
            <a:r>
              <a:rPr lang="en-GB" sz="2400" dirty="0" err="1" smtClean="0"/>
              <a:t>módulo</a:t>
            </a:r>
            <a:r>
              <a:rPr lang="en-GB" sz="2400" dirty="0" smtClean="0"/>
              <a:t> (</a:t>
            </a:r>
            <a:r>
              <a:rPr lang="en-GB" sz="2400" dirty="0" err="1" smtClean="0"/>
              <a:t>ou</a:t>
            </a:r>
            <a:r>
              <a:rPr lang="en-GB" sz="2400" dirty="0" smtClean="0"/>
              <a:t> </a:t>
            </a:r>
            <a:r>
              <a:rPr lang="en-GB" sz="2400" dirty="0" err="1" smtClean="0"/>
              <a:t>biblioteca</a:t>
            </a:r>
            <a:r>
              <a:rPr lang="en-GB" sz="2400" dirty="0" smtClean="0"/>
              <a:t>) para </a:t>
            </a:r>
            <a:r>
              <a:rPr lang="en-GB" sz="2400" dirty="0" err="1" smtClean="0"/>
              <a:t>serem</a:t>
            </a:r>
            <a:r>
              <a:rPr lang="en-GB" sz="2400" dirty="0" smtClean="0"/>
              <a:t> </a:t>
            </a:r>
            <a:r>
              <a:rPr lang="en-GB" sz="2400" dirty="0" err="1" smtClean="0"/>
              <a:t>utilizadas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3994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47" y="39571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0" y="404664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844824"/>
            <a:ext cx="6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Exemplo</a:t>
            </a:r>
            <a:r>
              <a:rPr lang="en-GB" sz="2800" dirty="0" smtClean="0"/>
              <a:t> de um </a:t>
            </a:r>
            <a:r>
              <a:rPr lang="en-GB" sz="2800" dirty="0" err="1" smtClean="0"/>
              <a:t>programa</a:t>
            </a:r>
            <a:r>
              <a:rPr lang="en-GB" sz="2800" dirty="0" smtClean="0"/>
              <a:t> real: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6812"/>
            <a:ext cx="9144000" cy="3196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432" y="2601778"/>
            <a:ext cx="686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Este </a:t>
            </a:r>
            <a:r>
              <a:rPr lang="en-GB" dirty="0" err="1" smtClean="0"/>
              <a:t>programa</a:t>
            </a:r>
            <a:r>
              <a:rPr lang="en-GB" dirty="0" smtClean="0"/>
              <a:t> </a:t>
            </a:r>
            <a:r>
              <a:rPr lang="en-GB" dirty="0" err="1" smtClean="0"/>
              <a:t>recebe</a:t>
            </a:r>
            <a:r>
              <a:rPr lang="en-GB" dirty="0" smtClean="0"/>
              <a:t> um </a:t>
            </a:r>
            <a:r>
              <a:rPr lang="en-GB" dirty="0" err="1" smtClean="0"/>
              <a:t>arquivo</a:t>
            </a:r>
            <a:r>
              <a:rPr lang="en-GB" dirty="0" smtClean="0"/>
              <a:t> de </a:t>
            </a:r>
            <a:r>
              <a:rPr lang="en-GB" dirty="0" err="1" smtClean="0"/>
              <a:t>texto</a:t>
            </a:r>
            <a:r>
              <a:rPr lang="en-GB" dirty="0" smtClean="0"/>
              <a:t> e </a:t>
            </a:r>
            <a:r>
              <a:rPr lang="en-GB" dirty="0" err="1" smtClean="0"/>
              <a:t>oculta</a:t>
            </a:r>
            <a:r>
              <a:rPr lang="en-GB" dirty="0" smtClean="0"/>
              <a:t> </a:t>
            </a:r>
            <a:r>
              <a:rPr lang="en-GB" dirty="0" err="1" smtClean="0"/>
              <a:t>números</a:t>
            </a:r>
            <a:r>
              <a:rPr lang="en-GB" dirty="0" smtClean="0"/>
              <a:t> de </a:t>
            </a:r>
            <a:r>
              <a:rPr lang="en-GB" dirty="0" err="1" smtClean="0"/>
              <a:t>telefone</a:t>
            </a:r>
            <a:r>
              <a:rPr lang="en-GB" dirty="0" smtClean="0"/>
              <a:t>, </a:t>
            </a:r>
            <a:r>
              <a:rPr lang="en-GB" dirty="0" err="1" smtClean="0"/>
              <a:t>passando</a:t>
            </a:r>
            <a:r>
              <a:rPr lang="en-GB" dirty="0" smtClean="0"/>
              <a:t> </a:t>
            </a:r>
            <a:r>
              <a:rPr lang="en-GB" dirty="0" err="1" smtClean="0"/>
              <a:t>por</a:t>
            </a:r>
            <a:r>
              <a:rPr lang="en-GB" dirty="0" smtClean="0"/>
              <a:t> </a:t>
            </a:r>
            <a:r>
              <a:rPr lang="en-GB" dirty="0" err="1" smtClean="0"/>
              <a:t>diversas</a:t>
            </a:r>
            <a:r>
              <a:rPr lang="en-GB" dirty="0" smtClean="0"/>
              <a:t> </a:t>
            </a:r>
            <a:r>
              <a:rPr lang="en-GB" dirty="0" err="1" smtClean="0"/>
              <a:t>RegeX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29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47" y="39571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0" y="404664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844824"/>
            <a:ext cx="6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Exemplo</a:t>
            </a:r>
            <a:r>
              <a:rPr lang="en-GB" sz="2800" dirty="0" smtClean="0"/>
              <a:t> de um </a:t>
            </a:r>
            <a:r>
              <a:rPr lang="en-GB" sz="2800" dirty="0" err="1" smtClean="0"/>
              <a:t>programa</a:t>
            </a:r>
            <a:r>
              <a:rPr lang="en-GB" sz="2800" dirty="0" smtClean="0"/>
              <a:t> real: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911"/>
            <a:ext cx="9144000" cy="450508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2195736" y="2636912"/>
            <a:ext cx="792088" cy="20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987824" y="2414280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Apenas</a:t>
            </a:r>
            <a:r>
              <a:rPr lang="en-GB" dirty="0" smtClean="0"/>
              <a:t> </a:t>
            </a:r>
            <a:r>
              <a:rPr lang="en-GB" dirty="0" err="1" smtClean="0"/>
              <a:t>foram</a:t>
            </a:r>
            <a:r>
              <a:rPr lang="en-GB" dirty="0" smtClean="0"/>
              <a:t> </a:t>
            </a:r>
            <a:r>
              <a:rPr lang="en-GB" dirty="0" err="1" smtClean="0"/>
              <a:t>importados</a:t>
            </a:r>
            <a:r>
              <a:rPr lang="en-GB" dirty="0" smtClean="0"/>
              <a:t> </a:t>
            </a:r>
            <a:r>
              <a:rPr lang="en-GB" dirty="0" err="1" smtClean="0"/>
              <a:t>módulos</a:t>
            </a:r>
            <a:r>
              <a:rPr lang="en-GB" dirty="0" smtClean="0"/>
              <a:t>  “</a:t>
            </a:r>
            <a:r>
              <a:rPr lang="en-GB" dirty="0" err="1" smtClean="0"/>
              <a:t>padrões</a:t>
            </a:r>
            <a:r>
              <a:rPr lang="en-GB" dirty="0" smtClean="0"/>
              <a:t> “ de warnings e </a:t>
            </a:r>
            <a:r>
              <a:rPr lang="en-GB" dirty="0" err="1" smtClean="0"/>
              <a:t>comportamento</a:t>
            </a:r>
            <a:r>
              <a:rPr lang="en-GB" dirty="0" smtClean="0"/>
              <a:t> de </a:t>
            </a:r>
            <a:r>
              <a:rPr lang="en-GB" dirty="0" err="1" smtClean="0"/>
              <a:t>compilador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60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47" y="39571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0" y="404664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844824"/>
            <a:ext cx="6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Exemplo</a:t>
            </a:r>
            <a:r>
              <a:rPr lang="en-GB" sz="2800" dirty="0" smtClean="0"/>
              <a:t> de um </a:t>
            </a:r>
            <a:r>
              <a:rPr lang="en-GB" sz="2800" dirty="0" err="1" smtClean="0"/>
              <a:t>programa</a:t>
            </a:r>
            <a:r>
              <a:rPr lang="en-GB" sz="2800" dirty="0" smtClean="0"/>
              <a:t> real: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911"/>
            <a:ext cx="9144000" cy="450508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2123728" y="3356992"/>
            <a:ext cx="792088" cy="20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987824" y="3033826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Array que </a:t>
            </a:r>
            <a:r>
              <a:rPr lang="en-GB" dirty="0" err="1" smtClean="0"/>
              <a:t>guarda</a:t>
            </a:r>
            <a:r>
              <a:rPr lang="en-GB" dirty="0" smtClean="0"/>
              <a:t> as regex a </a:t>
            </a:r>
            <a:r>
              <a:rPr lang="en-GB" dirty="0" err="1" smtClean="0"/>
              <a:t>serem</a:t>
            </a:r>
            <a:r>
              <a:rPr lang="en-GB" dirty="0" smtClean="0"/>
              <a:t> </a:t>
            </a:r>
            <a:r>
              <a:rPr lang="en-GB" dirty="0" err="1" smtClean="0"/>
              <a:t>passadas</a:t>
            </a:r>
            <a:r>
              <a:rPr lang="en-GB" dirty="0" smtClean="0"/>
              <a:t> </a:t>
            </a:r>
            <a:r>
              <a:rPr lang="en-GB" dirty="0" err="1" smtClean="0"/>
              <a:t>nas</a:t>
            </a:r>
            <a:r>
              <a:rPr lang="en-GB" dirty="0" smtClean="0"/>
              <a:t> </a:t>
            </a:r>
            <a:r>
              <a:rPr lang="en-GB" dirty="0" err="1" smtClean="0"/>
              <a:t>linhas</a:t>
            </a:r>
            <a:r>
              <a:rPr lang="en-GB" dirty="0" smtClean="0"/>
              <a:t> do </a:t>
            </a:r>
            <a:r>
              <a:rPr lang="en-GB" dirty="0" err="1" smtClean="0"/>
              <a:t>programa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47" y="39571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0" y="404664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844824"/>
            <a:ext cx="6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Exemplo</a:t>
            </a:r>
            <a:r>
              <a:rPr lang="en-GB" sz="2800" dirty="0" smtClean="0"/>
              <a:t> de um </a:t>
            </a:r>
            <a:r>
              <a:rPr lang="en-GB" sz="2800" dirty="0" err="1" smtClean="0"/>
              <a:t>programa</a:t>
            </a:r>
            <a:r>
              <a:rPr lang="en-GB" sz="2800" dirty="0" smtClean="0"/>
              <a:t> real: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911"/>
            <a:ext cx="9144000" cy="450508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3677919" y="5252725"/>
            <a:ext cx="792088" cy="20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918136" y="5044841"/>
            <a:ext cx="422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Na </a:t>
            </a:r>
            <a:r>
              <a:rPr lang="en-GB" dirty="0" err="1" smtClean="0"/>
              <a:t>linha</a:t>
            </a:r>
            <a:r>
              <a:rPr lang="en-GB" dirty="0" smtClean="0"/>
              <a:t> </a:t>
            </a:r>
            <a:r>
              <a:rPr lang="en-GB" dirty="0" err="1" smtClean="0"/>
              <a:t>atual</a:t>
            </a:r>
            <a:r>
              <a:rPr lang="en-GB" dirty="0" smtClean="0"/>
              <a:t> de </a:t>
            </a:r>
            <a:r>
              <a:rPr lang="en-GB" dirty="0" err="1" smtClean="0"/>
              <a:t>leitura</a:t>
            </a:r>
            <a:r>
              <a:rPr lang="en-GB" dirty="0" smtClean="0"/>
              <a:t>, para </a:t>
            </a:r>
            <a:r>
              <a:rPr lang="en-GB" dirty="0" err="1" smtClean="0"/>
              <a:t>cada</a:t>
            </a:r>
            <a:r>
              <a:rPr lang="en-GB" dirty="0" smtClean="0"/>
              <a:t> regex no meu array @regex </a:t>
            </a:r>
            <a:r>
              <a:rPr lang="en-GB" dirty="0" err="1" smtClean="0"/>
              <a:t>faça</a:t>
            </a:r>
            <a:r>
              <a:rPr lang="en-GB" dirty="0" smtClean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7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47" y="39571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0" y="404664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844824"/>
            <a:ext cx="6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Exemplo</a:t>
            </a:r>
            <a:r>
              <a:rPr lang="en-GB" sz="2800" dirty="0" smtClean="0"/>
              <a:t> de um </a:t>
            </a:r>
            <a:r>
              <a:rPr lang="en-GB" sz="2800" dirty="0" err="1" smtClean="0"/>
              <a:t>programa</a:t>
            </a:r>
            <a:r>
              <a:rPr lang="en-GB" sz="2800" dirty="0" smtClean="0"/>
              <a:t> real: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911"/>
            <a:ext cx="9144000" cy="450508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4860032" y="5589240"/>
            <a:ext cx="792088" cy="20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682920" y="5190144"/>
            <a:ext cx="3461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Aplique</a:t>
            </a:r>
            <a:r>
              <a:rPr lang="en-GB" dirty="0" smtClean="0"/>
              <a:t> a regex a </a:t>
            </a:r>
            <a:r>
              <a:rPr lang="en-GB" dirty="0" err="1" smtClean="0"/>
              <a:t>linha</a:t>
            </a:r>
            <a:r>
              <a:rPr lang="en-GB" dirty="0" smtClean="0"/>
              <a:t> </a:t>
            </a:r>
            <a:r>
              <a:rPr lang="en-GB" dirty="0" err="1" smtClean="0"/>
              <a:t>atual</a:t>
            </a:r>
            <a:r>
              <a:rPr lang="en-GB" dirty="0"/>
              <a:t> </a:t>
            </a:r>
            <a:r>
              <a:rPr lang="en-GB" dirty="0" smtClean="0"/>
              <a:t>e, se </a:t>
            </a:r>
            <a:r>
              <a:rPr lang="en-GB" dirty="0" err="1" smtClean="0"/>
              <a:t>houver</a:t>
            </a:r>
            <a:r>
              <a:rPr lang="en-GB" dirty="0" smtClean="0"/>
              <a:t> um match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mais</a:t>
            </a:r>
            <a:r>
              <a:rPr lang="en-GB" dirty="0" smtClean="0"/>
              <a:t> (</a:t>
            </a:r>
            <a:r>
              <a:rPr lang="en-GB" dirty="0" err="1" smtClean="0"/>
              <a:t>opção</a:t>
            </a:r>
            <a:r>
              <a:rPr lang="en-GB" dirty="0" smtClean="0"/>
              <a:t> /g), </a:t>
            </a:r>
            <a:r>
              <a:rPr lang="en-GB" dirty="0" err="1" smtClean="0"/>
              <a:t>substitua-os</a:t>
            </a:r>
            <a:r>
              <a:rPr lang="en-GB" dirty="0" smtClean="0"/>
              <a:t> (</a:t>
            </a:r>
            <a:r>
              <a:rPr lang="en-GB" dirty="0" err="1" smtClean="0"/>
              <a:t>opção</a:t>
            </a:r>
            <a:r>
              <a:rPr lang="en-GB" dirty="0" smtClean="0"/>
              <a:t> s/) </a:t>
            </a:r>
            <a:r>
              <a:rPr lang="en-GB" dirty="0" err="1" smtClean="0"/>
              <a:t>por</a:t>
            </a:r>
            <a:r>
              <a:rPr lang="en-GB" dirty="0" smtClean="0"/>
              <a:t> “-</a:t>
            </a:r>
            <a:r>
              <a:rPr lang="en-GB" dirty="0" err="1" smtClean="0"/>
              <a:t>Conteudo</a:t>
            </a:r>
            <a:r>
              <a:rPr lang="en-GB" dirty="0" smtClean="0"/>
              <a:t> </a:t>
            </a:r>
            <a:r>
              <a:rPr lang="en-GB" dirty="0" err="1" smtClean="0"/>
              <a:t>pessoal</a:t>
            </a:r>
            <a:r>
              <a:rPr lang="en-GB" dirty="0" smtClean="0"/>
              <a:t>-”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3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46807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58" y="476672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2132856"/>
            <a:ext cx="6780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Ué</a:t>
            </a:r>
            <a:r>
              <a:rPr lang="en-GB" sz="2400" dirty="0" smtClean="0"/>
              <a:t> mas </a:t>
            </a:r>
            <a:r>
              <a:rPr lang="en-GB" sz="2400" dirty="0" err="1" smtClean="0"/>
              <a:t>cadê</a:t>
            </a:r>
            <a:r>
              <a:rPr lang="en-GB" sz="2400" dirty="0" smtClean="0"/>
              <a:t> o </a:t>
            </a:r>
            <a:r>
              <a:rPr lang="en-GB" sz="2400" dirty="0" err="1" smtClean="0"/>
              <a:t>operador</a:t>
            </a:r>
            <a:r>
              <a:rPr lang="en-GB" sz="2400" dirty="0" smtClean="0"/>
              <a:t> “~=“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2898870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/>
              <a:t>Pois</a:t>
            </a:r>
            <a:r>
              <a:rPr lang="en-GB" sz="2000" dirty="0" smtClean="0"/>
              <a:t> é, </a:t>
            </a:r>
            <a:r>
              <a:rPr lang="en-GB" sz="2000" dirty="0" err="1" smtClean="0"/>
              <a:t>quando</a:t>
            </a:r>
            <a:r>
              <a:rPr lang="en-GB" sz="2000" dirty="0" smtClean="0"/>
              <a:t> </a:t>
            </a:r>
            <a:r>
              <a:rPr lang="en-GB" sz="2000" dirty="0" err="1" smtClean="0"/>
              <a:t>aplicamos</a:t>
            </a:r>
            <a:r>
              <a:rPr lang="en-GB" sz="2000" dirty="0" smtClean="0"/>
              <a:t> </a:t>
            </a:r>
            <a:r>
              <a:rPr lang="en-GB" sz="2000" dirty="0" err="1" smtClean="0"/>
              <a:t>uma</a:t>
            </a:r>
            <a:r>
              <a:rPr lang="en-GB" sz="2000" dirty="0" smtClean="0"/>
              <a:t> regex (o </a:t>
            </a:r>
            <a:r>
              <a:rPr lang="en-GB" sz="2000" dirty="0" err="1" smtClean="0"/>
              <a:t>proprio</a:t>
            </a:r>
            <a:r>
              <a:rPr lang="en-GB" sz="2000" dirty="0" smtClean="0"/>
              <a:t> </a:t>
            </a:r>
            <a:r>
              <a:rPr lang="en-GB" sz="2000" dirty="0" err="1" smtClean="0"/>
              <a:t>interpretador</a:t>
            </a:r>
            <a:r>
              <a:rPr lang="en-GB" sz="2000" dirty="0" smtClean="0"/>
              <a:t>, </a:t>
            </a:r>
            <a:r>
              <a:rPr lang="en-GB" sz="2000" dirty="0" err="1" smtClean="0"/>
              <a:t>percebe</a:t>
            </a:r>
            <a:r>
              <a:rPr lang="en-GB" sz="2000" dirty="0" smtClean="0"/>
              <a:t> que se </a:t>
            </a:r>
            <a:r>
              <a:rPr lang="en-GB" sz="2000" dirty="0" err="1" smtClean="0"/>
              <a:t>trata</a:t>
            </a:r>
            <a:r>
              <a:rPr lang="en-GB" sz="2000" dirty="0" smtClean="0"/>
              <a:t> de </a:t>
            </a:r>
            <a:r>
              <a:rPr lang="en-GB" sz="2000" dirty="0" err="1" smtClean="0"/>
              <a:t>uma</a:t>
            </a:r>
            <a:r>
              <a:rPr lang="en-GB" sz="2000" dirty="0" smtClean="0"/>
              <a:t> regex) a </a:t>
            </a:r>
            <a:r>
              <a:rPr lang="en-GB" sz="2000" dirty="0" err="1" smtClean="0"/>
              <a:t>variável</a:t>
            </a:r>
            <a:r>
              <a:rPr lang="en-GB" sz="2000" dirty="0" smtClean="0"/>
              <a:t>  default “$_”, </a:t>
            </a:r>
            <a:r>
              <a:rPr lang="en-GB" sz="2000" dirty="0" err="1" smtClean="0"/>
              <a:t>podemos</a:t>
            </a:r>
            <a:r>
              <a:rPr lang="en-GB" sz="2000" dirty="0" smtClean="0"/>
              <a:t> </a:t>
            </a:r>
            <a:r>
              <a:rPr lang="en-GB" sz="2000" dirty="0" err="1" smtClean="0"/>
              <a:t>apenas</a:t>
            </a:r>
            <a:r>
              <a:rPr lang="en-GB" sz="2000" dirty="0" smtClean="0"/>
              <a:t> </a:t>
            </a:r>
            <a:r>
              <a:rPr lang="en-GB" sz="2000" dirty="0" err="1" smtClean="0"/>
              <a:t>escrever</a:t>
            </a:r>
            <a:r>
              <a:rPr lang="en-GB" sz="2000" dirty="0" smtClean="0"/>
              <a:t> a </a:t>
            </a:r>
            <a:r>
              <a:rPr lang="en-GB" sz="2000" dirty="0" err="1" smtClean="0"/>
              <a:t>própria</a:t>
            </a:r>
            <a:r>
              <a:rPr lang="en-GB" sz="2000" dirty="0" smtClean="0"/>
              <a:t> regex.</a:t>
            </a:r>
          </a:p>
          <a:p>
            <a:endParaRPr lang="en-GB" sz="2000" dirty="0"/>
          </a:p>
          <a:p>
            <a:r>
              <a:rPr lang="en-GB" sz="2000" dirty="0" err="1" smtClean="0"/>
              <a:t>Mais</a:t>
            </a:r>
            <a:r>
              <a:rPr lang="en-GB" sz="2000" dirty="0" smtClean="0"/>
              <a:t> </a:t>
            </a:r>
            <a:r>
              <a:rPr lang="en-GB" sz="2000" dirty="0" err="1" smtClean="0"/>
              <a:t>uma</a:t>
            </a:r>
            <a:r>
              <a:rPr lang="en-GB" sz="2000" dirty="0" smtClean="0"/>
              <a:t> </a:t>
            </a:r>
            <a:r>
              <a:rPr lang="en-GB" sz="2000" dirty="0" err="1" smtClean="0"/>
              <a:t>prova</a:t>
            </a:r>
            <a:r>
              <a:rPr lang="en-GB" sz="2000" dirty="0" smtClean="0"/>
              <a:t> da </a:t>
            </a:r>
            <a:r>
              <a:rPr lang="en-GB" sz="2000" dirty="0" err="1" smtClean="0"/>
              <a:t>grande</a:t>
            </a:r>
            <a:r>
              <a:rPr lang="en-GB" sz="2000" dirty="0" smtClean="0"/>
              <a:t> </a:t>
            </a:r>
            <a:r>
              <a:rPr lang="en-GB" sz="2000" dirty="0" err="1" smtClean="0"/>
              <a:t>integração</a:t>
            </a:r>
            <a:r>
              <a:rPr lang="en-GB" sz="2000" dirty="0" smtClean="0"/>
              <a:t> com a </a:t>
            </a:r>
            <a:r>
              <a:rPr lang="en-GB" sz="2000" dirty="0" err="1" smtClean="0"/>
              <a:t>linguagem</a:t>
            </a:r>
            <a:r>
              <a:rPr lang="en-GB" sz="2000" dirty="0" smtClean="0"/>
              <a:t>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7477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7347" y="395714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Expressões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Regulares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/>
            </a:r>
            <a:b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GB" sz="43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em</a:t>
            </a:r>
            <a:r>
              <a:rPr lang="en-GB" sz="4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 Perl </a:t>
            </a:r>
            <a:endParaRPr lang="en-GB" sz="4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20" y="404664"/>
            <a:ext cx="2272449" cy="1152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1844824"/>
            <a:ext cx="6780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Exemplo</a:t>
            </a:r>
            <a:r>
              <a:rPr lang="en-GB" sz="2800" dirty="0" smtClean="0"/>
              <a:t> de um </a:t>
            </a:r>
            <a:r>
              <a:rPr lang="en-GB" sz="2800" dirty="0" err="1" smtClean="0"/>
              <a:t>programa</a:t>
            </a:r>
            <a:r>
              <a:rPr lang="en-GB" sz="2800" dirty="0" smtClean="0"/>
              <a:t> real: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2911"/>
            <a:ext cx="9144000" cy="4505089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1763688" y="6189404"/>
            <a:ext cx="792088" cy="2010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578548" y="5966772"/>
            <a:ext cx="5305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Por</a:t>
            </a:r>
            <a:r>
              <a:rPr lang="en-GB" dirty="0" smtClean="0"/>
              <a:t> </a:t>
            </a:r>
            <a:r>
              <a:rPr lang="en-GB" dirty="0" err="1" smtClean="0"/>
              <a:t>fim</a:t>
            </a:r>
            <a:r>
              <a:rPr lang="en-GB" dirty="0" smtClean="0"/>
              <a:t>, </a:t>
            </a:r>
            <a:r>
              <a:rPr lang="en-GB" dirty="0" err="1" smtClean="0"/>
              <a:t>printamos</a:t>
            </a:r>
            <a:r>
              <a:rPr lang="en-GB" dirty="0" smtClean="0"/>
              <a:t> a </a:t>
            </a:r>
            <a:r>
              <a:rPr lang="en-GB" dirty="0" err="1" smtClean="0"/>
              <a:t>variável</a:t>
            </a:r>
            <a:r>
              <a:rPr lang="en-GB" dirty="0" smtClean="0"/>
              <a:t> default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tela</a:t>
            </a:r>
            <a:r>
              <a:rPr lang="en-GB" dirty="0" smtClean="0"/>
              <a:t> para </a:t>
            </a:r>
            <a:r>
              <a:rPr lang="en-GB" dirty="0" err="1" smtClean="0"/>
              <a:t>melhor</a:t>
            </a:r>
            <a:r>
              <a:rPr lang="en-GB" dirty="0" smtClean="0"/>
              <a:t> </a:t>
            </a:r>
            <a:r>
              <a:rPr lang="en-GB" dirty="0" err="1" smtClean="0"/>
              <a:t>visualização</a:t>
            </a:r>
            <a:r>
              <a:rPr lang="en-GB" dirty="0" smtClean="0"/>
              <a:t> (a </a:t>
            </a:r>
            <a:r>
              <a:rPr lang="en-GB" dirty="0" err="1" smtClean="0"/>
              <a:t>linha</a:t>
            </a:r>
            <a:r>
              <a:rPr lang="en-GB" dirty="0" smtClean="0"/>
              <a:t> </a:t>
            </a:r>
            <a:r>
              <a:rPr lang="en-GB" dirty="0" err="1" smtClean="0"/>
              <a:t>atualizada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6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54</TotalTime>
  <Words>352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  <vt:lpstr>Expressões Regulares em Perl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Expressões Regulares em Perl </dc:title>
  <dc:creator>Otton Sierpe</dc:creator>
  <cp:lastModifiedBy>Otton Sierpe</cp:lastModifiedBy>
  <cp:revision>6</cp:revision>
  <dcterms:created xsi:type="dcterms:W3CDTF">2020-11-06T18:01:37Z</dcterms:created>
  <dcterms:modified xsi:type="dcterms:W3CDTF">2020-11-06T18:58:41Z</dcterms:modified>
</cp:coreProperties>
</file>