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0825163" cy="3833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96" d="100"/>
          <a:sy n="96" d="100"/>
        </p:scale>
        <p:origin x="16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39FD-F809-1342-A7A2-A65B8046290E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7100" y="1143000"/>
            <a:ext cx="871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5C64B-822D-B340-BC5C-B724A2F027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646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46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692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0390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385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731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0779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424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770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27100" y="1143000"/>
            <a:ext cx="871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5C64B-822D-B340-BC5C-B724A2F0274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176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146" y="627432"/>
            <a:ext cx="8118872" cy="1334735"/>
          </a:xfrm>
        </p:spPr>
        <p:txBody>
          <a:bodyPr anchor="b"/>
          <a:lstStyle>
            <a:lvl1pPr algn="ctr">
              <a:defRPr sz="3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146" y="2013640"/>
            <a:ext cx="8118872" cy="925617"/>
          </a:xfrm>
        </p:spPr>
        <p:txBody>
          <a:bodyPr/>
          <a:lstStyle>
            <a:lvl1pPr marL="0" indent="0" algn="ctr">
              <a:buNone/>
              <a:defRPr sz="1342"/>
            </a:lvl1pPr>
            <a:lvl2pPr marL="255575" indent="0" algn="ctr">
              <a:buNone/>
              <a:defRPr sz="1118"/>
            </a:lvl2pPr>
            <a:lvl3pPr marL="511150" indent="0" algn="ctr">
              <a:buNone/>
              <a:defRPr sz="1006"/>
            </a:lvl3pPr>
            <a:lvl4pPr marL="766724" indent="0" algn="ctr">
              <a:buNone/>
              <a:defRPr sz="894"/>
            </a:lvl4pPr>
            <a:lvl5pPr marL="1022299" indent="0" algn="ctr">
              <a:buNone/>
              <a:defRPr sz="894"/>
            </a:lvl5pPr>
            <a:lvl6pPr marL="1277874" indent="0" algn="ctr">
              <a:buNone/>
              <a:defRPr sz="894"/>
            </a:lvl6pPr>
            <a:lvl7pPr marL="1533449" indent="0" algn="ctr">
              <a:buNone/>
              <a:defRPr sz="894"/>
            </a:lvl7pPr>
            <a:lvl8pPr marL="1789024" indent="0" algn="ctr">
              <a:buNone/>
              <a:defRPr sz="894"/>
            </a:lvl8pPr>
            <a:lvl9pPr marL="2044598" indent="0" algn="ctr">
              <a:buNone/>
              <a:defRPr sz="89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9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6757" y="204115"/>
            <a:ext cx="2334176" cy="32489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230" y="204115"/>
            <a:ext cx="6867213" cy="32489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7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47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92" y="955792"/>
            <a:ext cx="9336703" cy="1594759"/>
          </a:xfrm>
        </p:spPr>
        <p:txBody>
          <a:bodyPr anchor="b"/>
          <a:lstStyle>
            <a:lvl1pPr>
              <a:defRPr sz="3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592" y="2565638"/>
            <a:ext cx="9336703" cy="838646"/>
          </a:xfrm>
        </p:spPr>
        <p:txBody>
          <a:bodyPr/>
          <a:lstStyle>
            <a:lvl1pPr marL="0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1pPr>
            <a:lvl2pPr marL="255575" indent="0">
              <a:buNone/>
              <a:defRPr sz="1118">
                <a:solidFill>
                  <a:schemeClr val="tx1">
                    <a:tint val="75000"/>
                  </a:schemeClr>
                </a:solidFill>
              </a:defRPr>
            </a:lvl2pPr>
            <a:lvl3pPr marL="511150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3pPr>
            <a:lvl4pPr marL="76672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4pPr>
            <a:lvl5pPr marL="1022299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5pPr>
            <a:lvl6pPr marL="127787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6pPr>
            <a:lvl7pPr marL="1533449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7pPr>
            <a:lvl8pPr marL="178902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8pPr>
            <a:lvl9pPr marL="2044598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230" y="1020575"/>
            <a:ext cx="4600694" cy="2432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239" y="1020575"/>
            <a:ext cx="4600694" cy="2432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5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04115"/>
            <a:ext cx="9336703" cy="7410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640" y="939817"/>
            <a:ext cx="4579551" cy="460590"/>
          </a:xfrm>
        </p:spPr>
        <p:txBody>
          <a:bodyPr anchor="b"/>
          <a:lstStyle>
            <a:lvl1pPr marL="0" indent="0">
              <a:buNone/>
              <a:defRPr sz="1342" b="1"/>
            </a:lvl1pPr>
            <a:lvl2pPr marL="255575" indent="0">
              <a:buNone/>
              <a:defRPr sz="1118" b="1"/>
            </a:lvl2pPr>
            <a:lvl3pPr marL="511150" indent="0">
              <a:buNone/>
              <a:defRPr sz="1006" b="1"/>
            </a:lvl3pPr>
            <a:lvl4pPr marL="766724" indent="0">
              <a:buNone/>
              <a:defRPr sz="894" b="1"/>
            </a:lvl4pPr>
            <a:lvl5pPr marL="1022299" indent="0">
              <a:buNone/>
              <a:defRPr sz="894" b="1"/>
            </a:lvl5pPr>
            <a:lvl6pPr marL="1277874" indent="0">
              <a:buNone/>
              <a:defRPr sz="894" b="1"/>
            </a:lvl6pPr>
            <a:lvl7pPr marL="1533449" indent="0">
              <a:buNone/>
              <a:defRPr sz="894" b="1"/>
            </a:lvl7pPr>
            <a:lvl8pPr marL="1789024" indent="0">
              <a:buNone/>
              <a:defRPr sz="894" b="1"/>
            </a:lvl8pPr>
            <a:lvl9pPr marL="2044598" indent="0">
              <a:buNone/>
              <a:defRPr sz="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640" y="1400407"/>
            <a:ext cx="4579551" cy="2059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0239" y="939817"/>
            <a:ext cx="4602104" cy="460590"/>
          </a:xfrm>
        </p:spPr>
        <p:txBody>
          <a:bodyPr anchor="b"/>
          <a:lstStyle>
            <a:lvl1pPr marL="0" indent="0">
              <a:buNone/>
              <a:defRPr sz="1342" b="1"/>
            </a:lvl1pPr>
            <a:lvl2pPr marL="255575" indent="0">
              <a:buNone/>
              <a:defRPr sz="1118" b="1"/>
            </a:lvl2pPr>
            <a:lvl3pPr marL="511150" indent="0">
              <a:buNone/>
              <a:defRPr sz="1006" b="1"/>
            </a:lvl3pPr>
            <a:lvl4pPr marL="766724" indent="0">
              <a:buNone/>
              <a:defRPr sz="894" b="1"/>
            </a:lvl4pPr>
            <a:lvl5pPr marL="1022299" indent="0">
              <a:buNone/>
              <a:defRPr sz="894" b="1"/>
            </a:lvl5pPr>
            <a:lvl6pPr marL="1277874" indent="0">
              <a:buNone/>
              <a:defRPr sz="894" b="1"/>
            </a:lvl6pPr>
            <a:lvl7pPr marL="1533449" indent="0">
              <a:buNone/>
              <a:defRPr sz="894" b="1"/>
            </a:lvl7pPr>
            <a:lvl8pPr marL="1789024" indent="0">
              <a:buNone/>
              <a:defRPr sz="894" b="1"/>
            </a:lvl8pPr>
            <a:lvl9pPr marL="2044598" indent="0">
              <a:buNone/>
              <a:defRPr sz="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0239" y="1400407"/>
            <a:ext cx="4602104" cy="2059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32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37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08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55588"/>
            <a:ext cx="3491397" cy="894556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104" y="551998"/>
            <a:ext cx="5480239" cy="2724492"/>
          </a:xfrm>
        </p:spPr>
        <p:txBody>
          <a:bodyPr/>
          <a:lstStyle>
            <a:lvl1pPr>
              <a:defRPr sz="1789"/>
            </a:lvl1pPr>
            <a:lvl2pPr>
              <a:defRPr sz="1565"/>
            </a:lvl2pPr>
            <a:lvl3pPr>
              <a:defRPr sz="1342"/>
            </a:lvl3pPr>
            <a:lvl4pPr>
              <a:defRPr sz="1118"/>
            </a:lvl4pPr>
            <a:lvl5pPr>
              <a:defRPr sz="1118"/>
            </a:lvl5pPr>
            <a:lvl6pPr>
              <a:defRPr sz="1118"/>
            </a:lvl6pPr>
            <a:lvl7pPr>
              <a:defRPr sz="1118"/>
            </a:lvl7pPr>
            <a:lvl8pPr>
              <a:defRPr sz="1118"/>
            </a:lvl8pPr>
            <a:lvl9pPr>
              <a:defRPr sz="11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640" y="1150144"/>
            <a:ext cx="3491397" cy="2130784"/>
          </a:xfrm>
        </p:spPr>
        <p:txBody>
          <a:bodyPr/>
          <a:lstStyle>
            <a:lvl1pPr marL="0" indent="0">
              <a:buNone/>
              <a:defRPr sz="894"/>
            </a:lvl1pPr>
            <a:lvl2pPr marL="255575" indent="0">
              <a:buNone/>
              <a:defRPr sz="783"/>
            </a:lvl2pPr>
            <a:lvl3pPr marL="511150" indent="0">
              <a:buNone/>
              <a:defRPr sz="671"/>
            </a:lvl3pPr>
            <a:lvl4pPr marL="766724" indent="0">
              <a:buNone/>
              <a:defRPr sz="559"/>
            </a:lvl4pPr>
            <a:lvl5pPr marL="1022299" indent="0">
              <a:buNone/>
              <a:defRPr sz="559"/>
            </a:lvl5pPr>
            <a:lvl6pPr marL="1277874" indent="0">
              <a:buNone/>
              <a:defRPr sz="559"/>
            </a:lvl6pPr>
            <a:lvl7pPr marL="1533449" indent="0">
              <a:buNone/>
              <a:defRPr sz="559"/>
            </a:lvl7pPr>
            <a:lvl8pPr marL="1789024" indent="0">
              <a:buNone/>
              <a:defRPr sz="559"/>
            </a:lvl8pPr>
            <a:lvl9pPr marL="2044598" indent="0">
              <a:buNone/>
              <a:defRPr sz="55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3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55588"/>
            <a:ext cx="3491397" cy="894556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104" y="551998"/>
            <a:ext cx="5480239" cy="2724492"/>
          </a:xfrm>
        </p:spPr>
        <p:txBody>
          <a:bodyPr anchor="t"/>
          <a:lstStyle>
            <a:lvl1pPr marL="0" indent="0">
              <a:buNone/>
              <a:defRPr sz="1789"/>
            </a:lvl1pPr>
            <a:lvl2pPr marL="255575" indent="0">
              <a:buNone/>
              <a:defRPr sz="1565"/>
            </a:lvl2pPr>
            <a:lvl3pPr marL="511150" indent="0">
              <a:buNone/>
              <a:defRPr sz="1342"/>
            </a:lvl3pPr>
            <a:lvl4pPr marL="766724" indent="0">
              <a:buNone/>
              <a:defRPr sz="1118"/>
            </a:lvl4pPr>
            <a:lvl5pPr marL="1022299" indent="0">
              <a:buNone/>
              <a:defRPr sz="1118"/>
            </a:lvl5pPr>
            <a:lvl6pPr marL="1277874" indent="0">
              <a:buNone/>
              <a:defRPr sz="1118"/>
            </a:lvl6pPr>
            <a:lvl7pPr marL="1533449" indent="0">
              <a:buNone/>
              <a:defRPr sz="1118"/>
            </a:lvl7pPr>
            <a:lvl8pPr marL="1789024" indent="0">
              <a:buNone/>
              <a:defRPr sz="1118"/>
            </a:lvl8pPr>
            <a:lvl9pPr marL="2044598" indent="0">
              <a:buNone/>
              <a:defRPr sz="111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640" y="1150144"/>
            <a:ext cx="3491397" cy="2130784"/>
          </a:xfrm>
        </p:spPr>
        <p:txBody>
          <a:bodyPr/>
          <a:lstStyle>
            <a:lvl1pPr marL="0" indent="0">
              <a:buNone/>
              <a:defRPr sz="894"/>
            </a:lvl1pPr>
            <a:lvl2pPr marL="255575" indent="0">
              <a:buNone/>
              <a:defRPr sz="783"/>
            </a:lvl2pPr>
            <a:lvl3pPr marL="511150" indent="0">
              <a:buNone/>
              <a:defRPr sz="671"/>
            </a:lvl3pPr>
            <a:lvl4pPr marL="766724" indent="0">
              <a:buNone/>
              <a:defRPr sz="559"/>
            </a:lvl4pPr>
            <a:lvl5pPr marL="1022299" indent="0">
              <a:buNone/>
              <a:defRPr sz="559"/>
            </a:lvl5pPr>
            <a:lvl6pPr marL="1277874" indent="0">
              <a:buNone/>
              <a:defRPr sz="559"/>
            </a:lvl6pPr>
            <a:lvl7pPr marL="1533449" indent="0">
              <a:buNone/>
              <a:defRPr sz="559"/>
            </a:lvl7pPr>
            <a:lvl8pPr marL="1789024" indent="0">
              <a:buNone/>
              <a:defRPr sz="559"/>
            </a:lvl8pPr>
            <a:lvl9pPr marL="2044598" indent="0">
              <a:buNone/>
              <a:defRPr sz="55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3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230" y="204115"/>
            <a:ext cx="9336703" cy="74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30" y="1020575"/>
            <a:ext cx="9336703" cy="24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230" y="3553377"/>
            <a:ext cx="2435662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5835" y="3553377"/>
            <a:ext cx="3653493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5271" y="3553377"/>
            <a:ext cx="2435662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60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1150" rtl="0" eaLnBrk="1" latinLnBrk="0" hangingPunct="1">
        <a:lnSpc>
          <a:spcPct val="90000"/>
        </a:lnSpc>
        <a:spcBef>
          <a:spcPct val="0"/>
        </a:spcBef>
        <a:buNone/>
        <a:defRPr sz="2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787" indent="-127787" algn="l" defTabSz="511150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1pPr>
      <a:lvl2pPr marL="383362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38937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3pPr>
      <a:lvl4pPr marL="894512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150087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405661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661236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916811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2172386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1pPr>
      <a:lvl2pPr marL="255575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2pPr>
      <a:lvl3pPr marL="511150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3pPr>
      <a:lvl4pPr marL="76672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022299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27787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533449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78902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2044598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67263B-EE27-9D76-DC69-0121D0DB5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73158"/>
              </p:ext>
            </p:extLst>
          </p:nvPr>
        </p:nvGraphicFramePr>
        <p:xfrm>
          <a:off x="124965" y="486247"/>
          <a:ext cx="10575231" cy="2861318"/>
        </p:xfrm>
        <a:graphic>
          <a:graphicData uri="http://schemas.openxmlformats.org/drawingml/2006/table">
            <a:tbl>
              <a:tblPr/>
              <a:tblGrid>
                <a:gridCol w="2658801">
                  <a:extLst>
                    <a:ext uri="{9D8B030D-6E8A-4147-A177-3AD203B41FA5}">
                      <a16:colId xmlns:a16="http://schemas.microsoft.com/office/drawing/2014/main" val="1490383783"/>
                    </a:ext>
                  </a:extLst>
                </a:gridCol>
                <a:gridCol w="1319405">
                  <a:extLst>
                    <a:ext uri="{9D8B030D-6E8A-4147-A177-3AD203B41FA5}">
                      <a16:colId xmlns:a16="http://schemas.microsoft.com/office/drawing/2014/main" val="1646888568"/>
                    </a:ext>
                  </a:extLst>
                </a:gridCol>
                <a:gridCol w="1319405">
                  <a:extLst>
                    <a:ext uri="{9D8B030D-6E8A-4147-A177-3AD203B41FA5}">
                      <a16:colId xmlns:a16="http://schemas.microsoft.com/office/drawing/2014/main" val="1224857575"/>
                    </a:ext>
                  </a:extLst>
                </a:gridCol>
                <a:gridCol w="1319405">
                  <a:extLst>
                    <a:ext uri="{9D8B030D-6E8A-4147-A177-3AD203B41FA5}">
                      <a16:colId xmlns:a16="http://schemas.microsoft.com/office/drawing/2014/main" val="4232403860"/>
                    </a:ext>
                  </a:extLst>
                </a:gridCol>
                <a:gridCol w="1319405">
                  <a:extLst>
                    <a:ext uri="{9D8B030D-6E8A-4147-A177-3AD203B41FA5}">
                      <a16:colId xmlns:a16="http://schemas.microsoft.com/office/drawing/2014/main" val="1424209369"/>
                    </a:ext>
                  </a:extLst>
                </a:gridCol>
                <a:gridCol w="1319405">
                  <a:extLst>
                    <a:ext uri="{9D8B030D-6E8A-4147-A177-3AD203B41FA5}">
                      <a16:colId xmlns:a16="http://schemas.microsoft.com/office/drawing/2014/main" val="1683476738"/>
                    </a:ext>
                  </a:extLst>
                </a:gridCol>
                <a:gridCol w="1319405">
                  <a:extLst>
                    <a:ext uri="{9D8B030D-6E8A-4147-A177-3AD203B41FA5}">
                      <a16:colId xmlns:a16="http://schemas.microsoft.com/office/drawing/2014/main" val="1388121082"/>
                    </a:ext>
                  </a:extLst>
                </a:gridCol>
              </a:tblGrid>
              <a:tr h="995240">
                <a:tc>
                  <a:txBody>
                    <a:bodyPr/>
                    <a:lstStyle/>
                    <a:p>
                      <a:pPr algn="r" fontAlgn="t"/>
                      <a:r>
                        <a:rPr lang="en-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 </a:t>
                      </a:r>
                    </a:p>
                  </a:txBody>
                  <a:tcPr marL="9525" marR="72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90th 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Low HAD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90th 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Ethiopia Hydropower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825645"/>
                  </a:ext>
                </a:extLst>
              </a:tr>
              <a:tr h="311013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Best Egypt Irr.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9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7B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8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37825"/>
                  </a:ext>
                </a:extLst>
              </a:tr>
              <a:tr h="311013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Best Egypt 90th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2.61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C4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A0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01068"/>
                  </a:ext>
                </a:extLst>
              </a:tr>
              <a:tr h="311013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Best Egypt HAD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7.58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9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2.84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91923"/>
                  </a:ext>
                </a:extLst>
              </a:tr>
              <a:tr h="311013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Best Ethiopia Hydropower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11.97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3.35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35937"/>
                  </a:ext>
                </a:extLst>
              </a:tr>
              <a:tr h="311013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Compromise: Percentile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7.64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2.58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2.65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6584"/>
                  </a:ext>
                </a:extLst>
              </a:tr>
              <a:tr h="311013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Compromise: Absolute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3.08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A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A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95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85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MinionPro-Regular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 Sari</dc:creator>
  <cp:lastModifiedBy>Yasin Sari</cp:lastModifiedBy>
  <cp:revision>4</cp:revision>
  <dcterms:created xsi:type="dcterms:W3CDTF">2022-07-28T18:57:13Z</dcterms:created>
  <dcterms:modified xsi:type="dcterms:W3CDTF">2022-07-30T11:45:11Z</dcterms:modified>
</cp:coreProperties>
</file>