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1472863" cy="3257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2"/>
  </p:normalViewPr>
  <p:slideViewPr>
    <p:cSldViewPr snapToGrid="0">
      <p:cViewPr varScale="1">
        <p:scale>
          <a:sx n="110" d="100"/>
          <a:sy n="110" d="100"/>
        </p:scale>
        <p:origin x="20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108" y="533122"/>
            <a:ext cx="8604647" cy="1134110"/>
          </a:xfrm>
        </p:spPr>
        <p:txBody>
          <a:bodyPr anchor="b"/>
          <a:lstStyle>
            <a:lvl1pPr algn="ctr">
              <a:defRPr sz="28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108" y="1710968"/>
            <a:ext cx="8604647" cy="786487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170" indent="0" algn="ctr">
              <a:buNone/>
              <a:defRPr sz="950"/>
            </a:lvl2pPr>
            <a:lvl3pPr marL="434340" indent="0" algn="ctr">
              <a:buNone/>
              <a:defRPr sz="855"/>
            </a:lvl3pPr>
            <a:lvl4pPr marL="651510" indent="0" algn="ctr">
              <a:buNone/>
              <a:defRPr sz="760"/>
            </a:lvl4pPr>
            <a:lvl5pPr marL="868680" indent="0" algn="ctr">
              <a:buNone/>
              <a:defRPr sz="760"/>
            </a:lvl5pPr>
            <a:lvl6pPr marL="1085850" indent="0" algn="ctr">
              <a:buNone/>
              <a:defRPr sz="760"/>
            </a:lvl6pPr>
            <a:lvl7pPr marL="1303020" indent="0" algn="ctr">
              <a:buNone/>
              <a:defRPr sz="760"/>
            </a:lvl7pPr>
            <a:lvl8pPr marL="1520190" indent="0" algn="ctr">
              <a:buNone/>
              <a:defRPr sz="760"/>
            </a:lvl8pPr>
            <a:lvl9pPr marL="1737360" indent="0" algn="ctr">
              <a:buNone/>
              <a:defRPr sz="76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430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373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10268" y="173434"/>
            <a:ext cx="2473836" cy="276062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8760" y="173434"/>
            <a:ext cx="7278097" cy="276062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004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721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4" y="812126"/>
            <a:ext cx="9895344" cy="1355050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784" y="2179995"/>
            <a:ext cx="9895344" cy="712589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1pPr>
            <a:lvl2pPr marL="217170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340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51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86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585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02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19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736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252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8759" y="867172"/>
            <a:ext cx="4875967" cy="20668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7" y="867172"/>
            <a:ext cx="4875967" cy="20668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728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54" y="173435"/>
            <a:ext cx="9895344" cy="6296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0254" y="798553"/>
            <a:ext cx="4853558" cy="39135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254" y="1189911"/>
            <a:ext cx="4853558" cy="1750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8137" y="798553"/>
            <a:ext cx="4877461" cy="39135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8137" y="1189911"/>
            <a:ext cx="4877461" cy="1750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753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75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470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54" y="217170"/>
            <a:ext cx="3700297" cy="760095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461" y="469027"/>
            <a:ext cx="5808137" cy="2314972"/>
          </a:xfrm>
        </p:spPr>
        <p:txBody>
          <a:bodyPr/>
          <a:lstStyle>
            <a:lvl1pPr>
              <a:defRPr sz="1520"/>
            </a:lvl1pPr>
            <a:lvl2pPr>
              <a:defRPr sz="1330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254" y="977265"/>
            <a:ext cx="3700297" cy="1810504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927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54" y="217170"/>
            <a:ext cx="3700297" cy="760095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461" y="469027"/>
            <a:ext cx="5808137" cy="2314972"/>
          </a:xfrm>
        </p:spPr>
        <p:txBody>
          <a:bodyPr anchor="t"/>
          <a:lstStyle>
            <a:lvl1pPr marL="0" indent="0">
              <a:buNone/>
              <a:defRPr sz="1520"/>
            </a:lvl1pPr>
            <a:lvl2pPr marL="217170" indent="0">
              <a:buNone/>
              <a:defRPr sz="1330"/>
            </a:lvl2pPr>
            <a:lvl3pPr marL="434340" indent="0">
              <a:buNone/>
              <a:defRPr sz="1140"/>
            </a:lvl3pPr>
            <a:lvl4pPr marL="651510" indent="0">
              <a:buNone/>
              <a:defRPr sz="950"/>
            </a:lvl4pPr>
            <a:lvl5pPr marL="868680" indent="0">
              <a:buNone/>
              <a:defRPr sz="950"/>
            </a:lvl5pPr>
            <a:lvl6pPr marL="1085850" indent="0">
              <a:buNone/>
              <a:defRPr sz="950"/>
            </a:lvl6pPr>
            <a:lvl7pPr marL="1303020" indent="0">
              <a:buNone/>
              <a:defRPr sz="950"/>
            </a:lvl7pPr>
            <a:lvl8pPr marL="1520190" indent="0">
              <a:buNone/>
              <a:defRPr sz="950"/>
            </a:lvl8pPr>
            <a:lvl9pPr marL="1737360" indent="0">
              <a:buNone/>
              <a:defRPr sz="95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254" y="977265"/>
            <a:ext cx="3700297" cy="1810504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6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760" y="173435"/>
            <a:ext cx="9895344" cy="629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760" y="867172"/>
            <a:ext cx="9895344" cy="2066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759" y="3019267"/>
            <a:ext cx="2581394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9349-2561-6646-B9F4-B7DA626E2907}" type="datetimeFigureOut">
              <a:t>2024/6/30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0386" y="3019267"/>
            <a:ext cx="3872091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710" y="3019267"/>
            <a:ext cx="2581394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9964-42DB-1E48-9A70-7B06D3394F1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94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4340" rtl="0" eaLnBrk="1" latinLnBrk="0" hangingPunct="1">
        <a:lnSpc>
          <a:spcPct val="90000"/>
        </a:lnSpc>
        <a:spcBef>
          <a:spcPct val="0"/>
        </a:spcBef>
        <a:buNone/>
        <a:defRPr sz="20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585" indent="-108585" algn="l" defTabSz="43434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0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09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26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43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160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594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17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34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585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02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19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736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D24B19-5FB2-0C79-F403-734B803D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29" y="-18740"/>
            <a:ext cx="2598760" cy="1358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F896D2-6651-C55E-AC90-91CA9503D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393" y="-18736"/>
            <a:ext cx="1339403" cy="1379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0F89E-AB0C-D8E2-5ACF-13F3AEF3B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9" y="23881"/>
            <a:ext cx="1231900" cy="1155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63F4A-C844-6B13-2F76-FBF04781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19" y="1382031"/>
            <a:ext cx="1397089" cy="1270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BD90CA-576B-3672-97B9-E97AC9D9A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989" y="1458270"/>
            <a:ext cx="2753974" cy="1193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902D85-16DA-2E21-82B0-FB94B6266C6F}"/>
              </a:ext>
            </a:extLst>
          </p:cNvPr>
          <p:cNvSpPr txBox="1"/>
          <p:nvPr/>
        </p:nvSpPr>
        <p:spPr>
          <a:xfrm>
            <a:off x="235424" y="2854552"/>
            <a:ext cx="4362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(reach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rate)</a:t>
            </a:r>
            <a:endParaRPr lang="en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ECF9C7-3392-58B3-7C63-304D186B2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444" y="109598"/>
            <a:ext cx="1339403" cy="1272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59A6D-947E-CD85-2A5E-7977D1070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775" y="109597"/>
            <a:ext cx="1391986" cy="1229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4646BE-62C7-043F-1704-1014E486C0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3694" y="69783"/>
            <a:ext cx="1391986" cy="12568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444E39-0B2C-FA2C-3471-49AEEEB46D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6153" y="1324238"/>
            <a:ext cx="4383289" cy="1351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585168-C359-961B-D59E-CBC89973F4D0}"/>
              </a:ext>
            </a:extLst>
          </p:cNvPr>
          <p:cNvSpPr txBox="1"/>
          <p:nvPr/>
        </p:nvSpPr>
        <p:spPr>
          <a:xfrm>
            <a:off x="8650028" y="2854552"/>
            <a:ext cx="1183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200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18A2E0D-A133-C64F-87DA-B9F327AE2B0C}"/>
              </a:ext>
            </a:extLst>
          </p:cNvPr>
          <p:cNvSpPr/>
          <p:nvPr/>
        </p:nvSpPr>
        <p:spPr>
          <a:xfrm>
            <a:off x="5748608" y="1179581"/>
            <a:ext cx="643943" cy="64343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4D0DF-3925-44DE-8086-5D4CCA6C8463}"/>
              </a:ext>
            </a:extLst>
          </p:cNvPr>
          <p:cNvSpPr txBox="1"/>
          <p:nvPr/>
        </p:nvSpPr>
        <p:spPr>
          <a:xfrm>
            <a:off x="5465405" y="1823024"/>
            <a:ext cx="115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Imitation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1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13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雄辉 陈</dc:creator>
  <cp:lastModifiedBy>雄辉 陈</cp:lastModifiedBy>
  <cp:revision>4</cp:revision>
  <dcterms:created xsi:type="dcterms:W3CDTF">2024-06-30T09:38:23Z</dcterms:created>
  <dcterms:modified xsi:type="dcterms:W3CDTF">2024-06-30T10:03:34Z</dcterms:modified>
</cp:coreProperties>
</file>