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71295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2"/>
  </p:normalViewPr>
  <p:slideViewPr>
    <p:cSldViewPr snapToGrid="0">
      <p:cViewPr varScale="1">
        <p:scale>
          <a:sx n="86" d="100"/>
          <a:sy n="86" d="100"/>
        </p:scale>
        <p:origin x="24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20" y="592098"/>
            <a:ext cx="11034713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20" y="1900244"/>
            <a:ext cx="11034713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08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594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192620"/>
            <a:ext cx="3172480" cy="306601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192620"/>
            <a:ext cx="9333528" cy="306601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82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28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4" y="901968"/>
            <a:ext cx="12689919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4" y="2421155"/>
            <a:ext cx="12689919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01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963104"/>
            <a:ext cx="6253004" cy="2295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963104"/>
            <a:ext cx="6253004" cy="22955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61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3" y="192621"/>
            <a:ext cx="12689919" cy="6992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3" y="886891"/>
            <a:ext cx="622426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3" y="1321545"/>
            <a:ext cx="6224267" cy="19437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886891"/>
            <a:ext cx="6254920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1321545"/>
            <a:ext cx="6254920" cy="19437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27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6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241194"/>
            <a:ext cx="474530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1" y="520915"/>
            <a:ext cx="7448431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1085376"/>
            <a:ext cx="474530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86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241194"/>
            <a:ext cx="474530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1" y="520915"/>
            <a:ext cx="7448431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1085376"/>
            <a:ext cx="474530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25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7" y="192621"/>
            <a:ext cx="12689919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7" y="963104"/>
            <a:ext cx="12689919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3353270"/>
            <a:ext cx="331041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F193-307A-1947-9A69-85EBB3A54140}" type="datetimeFigureOut">
              <a:t>2024/6/21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6" y="3353270"/>
            <a:ext cx="4965621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3353270"/>
            <a:ext cx="331041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9297-D998-DD4A-B3F3-76D7EB2F5EB4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5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892E2-96AF-A10C-D0CE-64B0E221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68618"/>
            <a:ext cx="5579523" cy="2895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615D8-8A1D-1697-DA2D-FFE74FE94644}"/>
              </a:ext>
            </a:extLst>
          </p:cNvPr>
          <p:cNvSpPr txBox="1"/>
          <p:nvPr/>
        </p:nvSpPr>
        <p:spPr>
          <a:xfrm>
            <a:off x="62088" y="3048289"/>
            <a:ext cx="5159810" cy="42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1"/>
              <a:t>(A)</a:t>
            </a:r>
            <a:r>
              <a:rPr lang="zh-CN" altLang="en-US" sz="2171"/>
              <a:t> </a:t>
            </a:r>
            <a:r>
              <a:rPr lang="en-US" sz="2171">
                <a:highlight>
                  <a:srgbClr val="FFFFFF"/>
                </a:highlight>
                <a:latin typeface="Arial" panose="020B0604020202020204" pitchFamily="34" charset="0"/>
              </a:rPr>
              <a:t>Valet Parking Assist in Maze (VPAM) </a:t>
            </a:r>
            <a:endParaRPr lang="en-CN" sz="217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47EF1-38C6-1651-79D1-804CA30AA123}"/>
              </a:ext>
            </a:extLst>
          </p:cNvPr>
          <p:cNvSpPr txBox="1"/>
          <p:nvPr/>
        </p:nvSpPr>
        <p:spPr>
          <a:xfrm>
            <a:off x="6081467" y="3064179"/>
            <a:ext cx="2005485" cy="42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1"/>
              <a:t>(B)</a:t>
            </a:r>
            <a:r>
              <a:rPr lang="zh-CN" altLang="en-US" sz="2171"/>
              <a:t> </a:t>
            </a:r>
            <a:r>
              <a:rPr lang="en-US" sz="2171">
                <a:highlight>
                  <a:srgbClr val="FFFFFF"/>
                </a:highlight>
                <a:latin typeface="Arial" panose="020B0604020202020204" pitchFamily="34" charset="0"/>
              </a:rPr>
              <a:t>Meta-World</a:t>
            </a:r>
            <a:endParaRPr lang="en-CN" sz="217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A635C-AE91-D254-F063-B7DB752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87" y="218186"/>
            <a:ext cx="3119026" cy="2859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E47B9-EF99-AC54-349C-F6A4735F76A2}"/>
              </a:ext>
            </a:extLst>
          </p:cNvPr>
          <p:cNvSpPr txBox="1"/>
          <p:nvPr/>
        </p:nvSpPr>
        <p:spPr>
          <a:xfrm>
            <a:off x="8994099" y="3046955"/>
            <a:ext cx="5822491" cy="42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1"/>
              <a:t>(C)</a:t>
            </a:r>
            <a:r>
              <a:rPr lang="zh-CN" altLang="en-US" sz="2171"/>
              <a:t> </a:t>
            </a:r>
            <a:r>
              <a:rPr lang="en-US" altLang="zh-CN" sz="2171"/>
              <a:t>Complex</a:t>
            </a:r>
            <a:r>
              <a:rPr lang="zh-CN" altLang="en-US" sz="2171"/>
              <a:t> </a:t>
            </a:r>
            <a:r>
              <a:rPr lang="en-US" altLang="zh-CN" sz="2171"/>
              <a:t>Planning</a:t>
            </a:r>
            <a:r>
              <a:rPr lang="zh-CN" altLang="en-US" sz="2171"/>
              <a:t> </a:t>
            </a:r>
            <a:r>
              <a:rPr lang="en-US" altLang="zh-CN" sz="2171"/>
              <a:t>Tasks</a:t>
            </a:r>
            <a:r>
              <a:rPr lang="zh-CN" altLang="en-US" sz="2171"/>
              <a:t> </a:t>
            </a:r>
            <a:r>
              <a:rPr lang="en-US" altLang="zh-CN" sz="2171"/>
              <a:t>of</a:t>
            </a:r>
            <a:r>
              <a:rPr lang="zh-CN" altLang="en-US" sz="2171"/>
              <a:t> </a:t>
            </a:r>
            <a:r>
              <a:rPr lang="en-US" altLang="zh-CN" sz="2171"/>
              <a:t>Robot</a:t>
            </a:r>
            <a:r>
              <a:rPr lang="zh-CN" altLang="en-US" sz="2171"/>
              <a:t> </a:t>
            </a:r>
            <a:r>
              <a:rPr lang="en-US" altLang="zh-CN" sz="2171"/>
              <a:t>Manipulation</a:t>
            </a:r>
            <a:endParaRPr lang="en-CN" sz="217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9F225-556F-C6CF-0D01-3B4D5EE2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85" y="606824"/>
            <a:ext cx="5834667" cy="20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4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2563</TotalTime>
  <Words>24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雄辉 陈</dc:creator>
  <cp:lastModifiedBy>雄辉 陈</cp:lastModifiedBy>
  <cp:revision>2</cp:revision>
  <dcterms:created xsi:type="dcterms:W3CDTF">2024-06-21T00:25:14Z</dcterms:created>
  <dcterms:modified xsi:type="dcterms:W3CDTF">2024-06-22T19:08:40Z</dcterms:modified>
</cp:coreProperties>
</file>