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47129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2"/>
  </p:normalViewPr>
  <p:slideViewPr>
    <p:cSldViewPr snapToGrid="0">
      <p:cViewPr varScale="1">
        <p:scale>
          <a:sx n="86" d="100"/>
          <a:sy n="86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19" y="1122363"/>
            <a:ext cx="110347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3602038"/>
            <a:ext cx="110347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185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518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365125"/>
            <a:ext cx="317248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65125"/>
            <a:ext cx="933352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691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404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1709739"/>
            <a:ext cx="126899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4589464"/>
            <a:ext cx="126899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381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1825625"/>
            <a:ext cx="625300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1825625"/>
            <a:ext cx="625300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198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365126"/>
            <a:ext cx="1268991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2" y="1681163"/>
            <a:ext cx="62242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2" y="2505075"/>
            <a:ext cx="622426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1681163"/>
            <a:ext cx="625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2505075"/>
            <a:ext cx="625492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2024/6/22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32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2024/6/22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426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2024/6/22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201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987426"/>
            <a:ext cx="74484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2331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987426"/>
            <a:ext cx="74484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79E8-1ADE-8341-9376-8B147037A07F}" type="datetimeFigureOut">
              <a:t>2024/6/22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67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365126"/>
            <a:ext cx="12689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1825625"/>
            <a:ext cx="12689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A79E8-1ADE-8341-9376-8B147037A07F}" type="datetimeFigureOut">
              <a:t>2024/6/22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6356351"/>
            <a:ext cx="4965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5A38-0279-254E-8A78-CE16DF3E7A33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6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3DE0C-5593-A84D-4DDE-4653806C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68" y="4526852"/>
            <a:ext cx="4884868" cy="2331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637506-4B2E-1B7B-C871-289D99281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4" y="1427452"/>
            <a:ext cx="3977387" cy="3295550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1BAA21-4AF8-FEFF-61AD-B359BA6CFDFF}"/>
              </a:ext>
            </a:extLst>
          </p:cNvPr>
          <p:cNvCxnSpPr>
            <a:cxnSpLocks/>
          </p:cNvCxnSpPr>
          <p:nvPr/>
        </p:nvCxnSpPr>
        <p:spPr>
          <a:xfrm flipH="1" flipV="1">
            <a:off x="2265971" y="4723004"/>
            <a:ext cx="1507066" cy="125306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>
            <a:extLst>
              <a:ext uri="{FF2B5EF4-FFF2-40B4-BE49-F238E27FC236}">
                <a16:creationId xmlns:a16="http://schemas.microsoft.com/office/drawing/2014/main" id="{35C32B14-7C65-8214-7EA9-A3A175B7D344}"/>
              </a:ext>
            </a:extLst>
          </p:cNvPr>
          <p:cNvSpPr/>
          <p:nvPr/>
        </p:nvSpPr>
        <p:spPr>
          <a:xfrm>
            <a:off x="6637407" y="3264833"/>
            <a:ext cx="1005360" cy="96490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1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9634B-EE75-E942-FD35-BC254F876F1A}"/>
              </a:ext>
            </a:extLst>
          </p:cNvPr>
          <p:cNvSpPr txBox="1"/>
          <p:nvPr/>
        </p:nvSpPr>
        <p:spPr>
          <a:xfrm>
            <a:off x="-296420" y="151004"/>
            <a:ext cx="7504685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37" b="1"/>
              <a:t>(a)</a:t>
            </a:r>
            <a:r>
              <a:rPr lang="zh-CN" altLang="en-US" sz="2237" b="1"/>
              <a:t> </a:t>
            </a:r>
            <a:r>
              <a:rPr lang="en-US" altLang="zh-CN" sz="2237" b="1"/>
              <a:t>A</a:t>
            </a:r>
            <a:r>
              <a:rPr lang="zh-CN" altLang="en-US" sz="2237" b="1"/>
              <a:t> </a:t>
            </a:r>
            <a:r>
              <a:rPr lang="en-US" altLang="zh-CN" sz="2237" b="1"/>
              <a:t>general</a:t>
            </a:r>
            <a:r>
              <a:rPr lang="zh-CN" altLang="en-US" sz="2237" b="1"/>
              <a:t> </a:t>
            </a:r>
            <a:r>
              <a:rPr lang="en-US" altLang="zh-CN" sz="2237" b="1"/>
              <a:t>principle</a:t>
            </a:r>
            <a:r>
              <a:rPr lang="zh-CN" altLang="en-US" sz="2237" b="1"/>
              <a:t> </a:t>
            </a:r>
            <a:r>
              <a:rPr lang="en-US" altLang="zh-CN" sz="2237" b="1"/>
              <a:t>of</a:t>
            </a:r>
            <a:r>
              <a:rPr lang="zh-CN" altLang="en-US" sz="2237" b="1"/>
              <a:t> </a:t>
            </a:r>
            <a:r>
              <a:rPr lang="en-US" altLang="zh-CN" sz="2237" b="1"/>
              <a:t>human</a:t>
            </a:r>
            <a:r>
              <a:rPr lang="zh-CN" altLang="en-US" sz="2237" b="1"/>
              <a:t> </a:t>
            </a:r>
            <a:r>
              <a:rPr lang="en-US" altLang="zh-CN" sz="2237" b="1"/>
              <a:t>imitation:</a:t>
            </a:r>
            <a:r>
              <a:rPr lang="zh-CN" altLang="en-US" sz="2237" b="1"/>
              <a:t> </a:t>
            </a:r>
            <a:br>
              <a:rPr lang="en-US" altLang="zh-CN" sz="2237" b="1"/>
            </a:br>
            <a:r>
              <a:rPr lang="en-US" altLang="zh-CN" sz="2237" b="1"/>
              <a:t>3-Stage</a:t>
            </a:r>
            <a:r>
              <a:rPr lang="zh-CN" altLang="en-US" sz="2237" b="1"/>
              <a:t> </a:t>
            </a:r>
            <a:r>
              <a:rPr lang="en-US" altLang="zh-CN" sz="2237" b="1"/>
              <a:t>Demonstration</a:t>
            </a:r>
            <a:r>
              <a:rPr lang="zh-CN" altLang="en-US" sz="2237" b="1"/>
              <a:t> </a:t>
            </a:r>
            <a:r>
              <a:rPr lang="en-US" altLang="zh-CN" sz="2237" b="1"/>
              <a:t>Tracing</a:t>
            </a:r>
            <a:endParaRPr lang="en-CN" sz="2237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FDABF1-13CA-F239-DC40-51226054D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100" y="931859"/>
            <a:ext cx="5911969" cy="5897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6A5E38-D137-6219-A9A2-582E94A22C57}"/>
              </a:ext>
            </a:extLst>
          </p:cNvPr>
          <p:cNvSpPr txBox="1"/>
          <p:nvPr/>
        </p:nvSpPr>
        <p:spPr>
          <a:xfrm>
            <a:off x="7356475" y="167097"/>
            <a:ext cx="7504685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37" b="1"/>
              <a:t>(b)</a:t>
            </a:r>
            <a:r>
              <a:rPr lang="zh-CN" altLang="en-US" sz="2237" b="1"/>
              <a:t> </a:t>
            </a:r>
            <a:r>
              <a:rPr lang="en-US" altLang="zh-CN" sz="2237" b="1"/>
              <a:t>Demonstration</a:t>
            </a:r>
            <a:r>
              <a:rPr lang="zh-CN" altLang="en-US" sz="2237" b="1"/>
              <a:t> </a:t>
            </a:r>
            <a:r>
              <a:rPr lang="en-CN" altLang="zh-CN" sz="2237" b="1"/>
              <a:t>Transformer</a:t>
            </a:r>
            <a:endParaRPr lang="en-US" altLang="zh-CN" sz="2237" b="1"/>
          </a:p>
          <a:p>
            <a:pPr algn="ctr"/>
            <a:r>
              <a:rPr lang="en-US" altLang="zh-CN" sz="2237" b="1"/>
              <a:t>Introduce</a:t>
            </a:r>
            <a:r>
              <a:rPr lang="zh-CN" altLang="en-US" sz="2237" b="1"/>
              <a:t> </a:t>
            </a:r>
            <a:r>
              <a:rPr lang="en-US" altLang="zh-CN" sz="2237" b="1"/>
              <a:t>I</a:t>
            </a:r>
            <a:r>
              <a:rPr lang="en-US" sz="2237" b="1"/>
              <a:t>nductive </a:t>
            </a:r>
            <a:r>
              <a:rPr lang="en-US" altLang="zh-CN" sz="2237" b="1"/>
              <a:t>B</a:t>
            </a:r>
            <a:r>
              <a:rPr lang="en-US" sz="2237" b="1"/>
              <a:t>iases</a:t>
            </a:r>
            <a:r>
              <a:rPr lang="zh-CN" altLang="en-US" sz="2237" b="1"/>
              <a:t> </a:t>
            </a:r>
            <a:r>
              <a:rPr lang="en-US" altLang="zh-CN" sz="2237" b="1"/>
              <a:t>of</a:t>
            </a:r>
            <a:r>
              <a:rPr lang="zh-CN" altLang="en-US" sz="2237" b="1"/>
              <a:t> </a:t>
            </a:r>
            <a:r>
              <a:rPr lang="en-US" altLang="zh-CN" sz="2237" b="1"/>
              <a:t>Demonstration</a:t>
            </a:r>
            <a:r>
              <a:rPr lang="zh-CN" altLang="en-US" sz="2237" b="1"/>
              <a:t> </a:t>
            </a:r>
            <a:r>
              <a:rPr lang="en-US" altLang="zh-CN" sz="2237" b="1"/>
              <a:t>Tracing</a:t>
            </a:r>
            <a:r>
              <a:rPr lang="zh-CN" altLang="en-US" sz="2237" b="1"/>
              <a:t> </a:t>
            </a:r>
            <a:r>
              <a:rPr lang="en-US" altLang="zh-CN" sz="2237" b="1"/>
              <a:t>for</a:t>
            </a:r>
            <a:r>
              <a:rPr lang="zh-CN" altLang="en-US" sz="2237" b="1"/>
              <a:t> </a:t>
            </a:r>
            <a:r>
              <a:rPr lang="en-US" altLang="zh-CN" sz="2237" b="1"/>
              <a:t>OSIL</a:t>
            </a:r>
          </a:p>
        </p:txBody>
      </p:sp>
    </p:spTree>
    <p:extLst>
      <p:ext uri="{BB962C8B-B14F-4D97-AF65-F5344CB8AC3E}">
        <p14:creationId xmlns:p14="http://schemas.microsoft.com/office/powerpoint/2010/main" val="371330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27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雄辉 陈</dc:creator>
  <cp:lastModifiedBy>雄辉 陈</cp:lastModifiedBy>
  <cp:revision>2</cp:revision>
  <dcterms:created xsi:type="dcterms:W3CDTF">2024-06-22T20:25:27Z</dcterms:created>
  <dcterms:modified xsi:type="dcterms:W3CDTF">2024-06-22T20:38:02Z</dcterms:modified>
</cp:coreProperties>
</file>