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899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640" y="-104"/>
      </p:cViewPr>
      <p:guideLst>
        <p:guide orient="horz" pos="28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795199"/>
            <a:ext cx="7772401" cy="19287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5098838"/>
            <a:ext cx="6400800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360337"/>
            <a:ext cx="2057400" cy="7677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337"/>
            <a:ext cx="6019800" cy="7677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782018"/>
            <a:ext cx="7772401" cy="17870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13717"/>
            <a:ext cx="7772401" cy="19683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9524"/>
            <a:ext cx="4038600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099524"/>
            <a:ext cx="4038600" cy="5938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14125"/>
            <a:ext cx="4040188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853517"/>
            <a:ext cx="4040188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014125"/>
            <a:ext cx="4041775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853517"/>
            <a:ext cx="4041775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58253"/>
            <a:ext cx="3008313" cy="15246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358254"/>
            <a:ext cx="5111750" cy="7679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882905"/>
            <a:ext cx="3008313" cy="6154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298565"/>
            <a:ext cx="5486400" cy="743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3983"/>
            <a:ext cx="5486400" cy="53987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2146"/>
            <a:ext cx="5486400" cy="1056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60335"/>
            <a:ext cx="8229600" cy="149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99524"/>
            <a:ext cx="8229600" cy="59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39767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02E6-DD18-C14D-BD07-D52A42B8E8A5}" type="datetimeFigureOut">
              <a:rPr lang="en-US" smtClean="0"/>
              <a:t>12/02/17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8339767"/>
            <a:ext cx="2895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39767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115C-A079-0C49-BA63-961BC6B0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630" y="2211592"/>
            <a:ext cx="2237361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DNA reads (a</a:t>
            </a:r>
            <a:r>
              <a:rPr lang="en-US" dirty="0" smtClean="0"/>
              <a:t>ncestor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8121" y="3681461"/>
            <a:ext cx="1954381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Filtered DNA 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7230" y="2211592"/>
            <a:ext cx="25517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DNA reads (</a:t>
            </a:r>
            <a:r>
              <a:rPr lang="en-US" dirty="0"/>
              <a:t>e</a:t>
            </a:r>
            <a:r>
              <a:rPr lang="en-US" dirty="0" smtClean="0"/>
              <a:t>volved  line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4919" y="3689910"/>
            <a:ext cx="19543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Filtered DNA reads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957" y="5209337"/>
            <a:ext cx="17687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Genome scaffold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310" y="6706666"/>
            <a:ext cx="26660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Genes on genome scaffold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69" y="5209337"/>
            <a:ext cx="20185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Mapped DNA reads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47364" y="5209337"/>
            <a:ext cx="22749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Unmapped DNA reads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52800" y="6706666"/>
            <a:ext cx="16641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Investigate taxa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00584" y="6706666"/>
            <a:ext cx="17876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Genome variants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1919" y="8079841"/>
            <a:ext cx="19850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Variants of interest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1785311" y="2580924"/>
            <a:ext cx="1" cy="110053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9" idx="0"/>
          </p:cNvCxnSpPr>
          <p:nvPr/>
        </p:nvCxnSpPr>
        <p:spPr>
          <a:xfrm flipH="1">
            <a:off x="1785311" y="4050793"/>
            <a:ext cx="1" cy="115854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5921" y="2811241"/>
            <a:ext cx="85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Quality </a:t>
            </a:r>
            <a:br>
              <a:rPr lang="en-US" dirty="0" smtClean="0"/>
            </a:br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 flipH="1">
            <a:off x="6472110" y="2580924"/>
            <a:ext cx="977" cy="1108986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82700" y="2811241"/>
            <a:ext cx="85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9" idx="2"/>
            <a:endCxn id="11" idx="0"/>
          </p:cNvCxnSpPr>
          <p:nvPr/>
        </p:nvCxnSpPr>
        <p:spPr>
          <a:xfrm>
            <a:off x="1785311" y="5578669"/>
            <a:ext cx="0" cy="112799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704" y="4261746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Genome</a:t>
            </a:r>
            <a:br>
              <a:rPr lang="en-US" dirty="0" smtClean="0"/>
            </a:b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92388" y="5729960"/>
            <a:ext cx="121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Genome </a:t>
            </a:r>
            <a:br>
              <a:rPr lang="en-US" dirty="0" smtClean="0"/>
            </a:br>
            <a:r>
              <a:rPr lang="en-US" dirty="0" smtClean="0"/>
              <a:t>annotation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2" idx="2"/>
            <a:endCxn id="15" idx="0"/>
          </p:cNvCxnSpPr>
          <p:nvPr/>
        </p:nvCxnSpPr>
        <p:spPr>
          <a:xfrm flipH="1">
            <a:off x="5294419" y="5578669"/>
            <a:ext cx="1" cy="112799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2"/>
            <a:endCxn id="12" idx="0"/>
          </p:cNvCxnSpPr>
          <p:nvPr/>
        </p:nvCxnSpPr>
        <p:spPr>
          <a:xfrm rot="5400000">
            <a:off x="5308218" y="4045444"/>
            <a:ext cx="1150095" cy="1177690"/>
          </a:xfrm>
          <a:prstGeom prst="bentConnector3">
            <a:avLst>
              <a:gd name="adj1" fmla="val 67297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2"/>
            <a:endCxn id="13" idx="0"/>
          </p:cNvCxnSpPr>
          <p:nvPr/>
        </p:nvCxnSpPr>
        <p:spPr>
          <a:xfrm rot="16200000" flipH="1">
            <a:off x="6553435" y="3977916"/>
            <a:ext cx="1150095" cy="1312745"/>
          </a:xfrm>
          <a:prstGeom prst="bentConnector3">
            <a:avLst>
              <a:gd name="adj1" fmla="val 67297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2"/>
            <a:endCxn id="14" idx="0"/>
          </p:cNvCxnSpPr>
          <p:nvPr/>
        </p:nvCxnSpPr>
        <p:spPr>
          <a:xfrm>
            <a:off x="7784855" y="5578669"/>
            <a:ext cx="1" cy="112799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3"/>
            <a:endCxn id="71" idx="1"/>
          </p:cNvCxnSpPr>
          <p:nvPr/>
        </p:nvCxnSpPr>
        <p:spPr>
          <a:xfrm flipV="1">
            <a:off x="2669665" y="4503255"/>
            <a:ext cx="3802442" cy="890748"/>
          </a:xfrm>
          <a:prstGeom prst="bentConnector3">
            <a:avLst>
              <a:gd name="adj1" fmla="val 26259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72107" y="4318589"/>
            <a:ext cx="152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Read mapping</a:t>
            </a:r>
            <a:endParaRPr lang="en-US" dirty="0"/>
          </a:p>
        </p:txBody>
      </p:sp>
      <p:cxnSp>
        <p:nvCxnSpPr>
          <p:cNvPr id="76" name="Elbow Connector 75"/>
          <p:cNvCxnSpPr>
            <a:stCxn id="11" idx="3"/>
            <a:endCxn id="91" idx="1"/>
          </p:cNvCxnSpPr>
          <p:nvPr/>
        </p:nvCxnSpPr>
        <p:spPr>
          <a:xfrm>
            <a:off x="3118312" y="6891332"/>
            <a:ext cx="2181746" cy="696294"/>
          </a:xfrm>
          <a:prstGeom prst="bentConnector3">
            <a:avLst>
              <a:gd name="adj1" fmla="val 26156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5" idx="2"/>
            <a:endCxn id="16" idx="0"/>
          </p:cNvCxnSpPr>
          <p:nvPr/>
        </p:nvCxnSpPr>
        <p:spPr>
          <a:xfrm>
            <a:off x="5294419" y="7075998"/>
            <a:ext cx="1" cy="1003843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9" idx="3"/>
            <a:endCxn id="89" idx="1"/>
          </p:cNvCxnSpPr>
          <p:nvPr/>
        </p:nvCxnSpPr>
        <p:spPr>
          <a:xfrm>
            <a:off x="2669665" y="5394003"/>
            <a:ext cx="2630393" cy="708893"/>
          </a:xfrm>
          <a:prstGeom prst="bentConnector3">
            <a:avLst>
              <a:gd name="adj1" fmla="val 37784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300058" y="5918230"/>
            <a:ext cx="151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735634" y="5772647"/>
            <a:ext cx="139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Taxonomic </a:t>
            </a:r>
          </a:p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300058" y="7264460"/>
            <a:ext cx="143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Identification </a:t>
            </a:r>
            <a:br>
              <a:rPr lang="en-US" dirty="0" smtClean="0"/>
            </a:br>
            <a:r>
              <a:rPr lang="en-US" dirty="0" smtClean="0"/>
              <a:t>of VOI</a:t>
            </a:r>
            <a:endParaRPr lang="en-US" dirty="0"/>
          </a:p>
        </p:txBody>
      </p:sp>
      <p:pic>
        <p:nvPicPr>
          <p:cNvPr id="130" name="Picture 129" descr="petri-dish-312451_12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28" y="466146"/>
            <a:ext cx="1479358" cy="739679"/>
          </a:xfrm>
          <a:prstGeom prst="rect">
            <a:avLst/>
          </a:prstGeom>
        </p:spPr>
      </p:pic>
      <p:pic>
        <p:nvPicPr>
          <p:cNvPr id="133" name="Picture 132" descr="petri-dish-31245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3" y="466146"/>
            <a:ext cx="1479358" cy="739679"/>
          </a:xfrm>
          <a:prstGeom prst="rect">
            <a:avLst/>
          </a:prstGeom>
        </p:spPr>
      </p:pic>
      <p:cxnSp>
        <p:nvCxnSpPr>
          <p:cNvPr id="135" name="Straight Arrow Connector 134"/>
          <p:cNvCxnSpPr/>
          <p:nvPr/>
        </p:nvCxnSpPr>
        <p:spPr>
          <a:xfrm>
            <a:off x="2669665" y="811910"/>
            <a:ext cx="2825254" cy="0"/>
          </a:xfrm>
          <a:prstGeom prst="straightConnector1">
            <a:avLst/>
          </a:prstGeom>
          <a:ln w="50800" cmpd="sng">
            <a:solidFill>
              <a:schemeClr val="accent6">
                <a:lumMod val="75000"/>
              </a:schemeClr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Picture 136" descr="icon-time-bl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20" y="370372"/>
            <a:ext cx="850394" cy="850394"/>
          </a:xfrm>
          <a:prstGeom prst="rect">
            <a:avLst/>
          </a:prstGeom>
        </p:spPr>
      </p:pic>
      <p:pic>
        <p:nvPicPr>
          <p:cNvPr id="139" name="Picture 138" descr="MiSeq_frei_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7" y="1331847"/>
            <a:ext cx="832707" cy="639102"/>
          </a:xfrm>
          <a:prstGeom prst="rect">
            <a:avLst/>
          </a:prstGeom>
        </p:spPr>
      </p:pic>
      <p:cxnSp>
        <p:nvCxnSpPr>
          <p:cNvPr id="140" name="Straight Arrow Connector 139"/>
          <p:cNvCxnSpPr>
            <a:stCxn id="133" idx="2"/>
            <a:endCxn id="4" idx="0"/>
          </p:cNvCxnSpPr>
          <p:nvPr/>
        </p:nvCxnSpPr>
        <p:spPr>
          <a:xfrm>
            <a:off x="1780442" y="1205825"/>
            <a:ext cx="4869" cy="100576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0" idx="2"/>
            <a:endCxn id="7" idx="0"/>
          </p:cNvCxnSpPr>
          <p:nvPr/>
        </p:nvCxnSpPr>
        <p:spPr>
          <a:xfrm>
            <a:off x="6472107" y="1205825"/>
            <a:ext cx="980" cy="1005767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7" name="Picture 146" descr="MiSeq_frei_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19" y="1331847"/>
            <a:ext cx="832707" cy="6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Massey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Schmeier</dc:creator>
  <cp:lastModifiedBy>Sebastian Schmeier</cp:lastModifiedBy>
  <cp:revision>13</cp:revision>
  <dcterms:created xsi:type="dcterms:W3CDTF">2017-02-11T22:17:50Z</dcterms:created>
  <dcterms:modified xsi:type="dcterms:W3CDTF">2017-02-11T23:11:37Z</dcterms:modified>
</cp:coreProperties>
</file>