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wiki/Languages-features-in-C#-6-and-VB-14" TargetMode="External"/><Relationship Id="rId2" Type="http://schemas.openxmlformats.org/officeDocument/2006/relationships/hyperlink" Target="https://github.com/saurabhrajguru/CS6Demo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C#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8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Auto-property initializers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Auto-property initializers are similar to field initializers.</a:t>
            </a:r>
          </a:p>
          <a:p>
            <a:r>
              <a:rPr lang="en-US" dirty="0"/>
              <a:t>The initializer directly initializes the backing field; it doesn’t work through the setter of the </a:t>
            </a:r>
            <a:r>
              <a:rPr lang="en-US" dirty="0" smtClean="0"/>
              <a:t>auto-property.</a:t>
            </a:r>
          </a:p>
          <a:p>
            <a:r>
              <a:rPr lang="en-US" dirty="0" smtClean="0"/>
              <a:t>Usage: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Demo : </a:t>
            </a:r>
            <a:r>
              <a:rPr lang="en-US" dirty="0" err="1"/>
              <a:t>AutoPropInitializer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S6 - Microsoft Visual Studi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" t="49598" r="73783" b="45943"/>
          <a:stretch/>
        </p:blipFill>
        <p:spPr>
          <a:xfrm>
            <a:off x="1079157" y="3665837"/>
            <a:ext cx="3072264" cy="4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2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Expression-bodied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Expression-bodied </a:t>
            </a:r>
            <a:r>
              <a:rPr lang="en-US" dirty="0" smtClean="0"/>
              <a:t>members allow methods and properties to </a:t>
            </a:r>
            <a:r>
              <a:rPr lang="en-US" dirty="0"/>
              <a:t>have bodies that are expressions instead of statement </a:t>
            </a:r>
            <a:r>
              <a:rPr lang="en-US" dirty="0" smtClean="0"/>
              <a:t>blocks.</a:t>
            </a:r>
          </a:p>
          <a:p>
            <a:r>
              <a:rPr lang="en-US" dirty="0" smtClean="0"/>
              <a:t>It makes code readable when we have only few lines in the method body.</a:t>
            </a:r>
          </a:p>
          <a:p>
            <a:r>
              <a:rPr lang="en-US" dirty="0" smtClean="0"/>
              <a:t>Usage :</a:t>
            </a:r>
          </a:p>
          <a:p>
            <a:endParaRPr lang="en-US" dirty="0"/>
          </a:p>
          <a:p>
            <a:r>
              <a:rPr lang="en-US" dirty="0"/>
              <a:t>Demo : </a:t>
            </a:r>
            <a:r>
              <a:rPr lang="en-US" dirty="0" err="1"/>
              <a:t>ExprBodiedMembers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CS6 - Microsoft Visual Studi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7" t="62604" r="74324" b="35786"/>
          <a:stretch/>
        </p:blipFill>
        <p:spPr>
          <a:xfrm>
            <a:off x="1120346" y="3690552"/>
            <a:ext cx="3513103" cy="17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8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Await in </a:t>
            </a:r>
            <a:r>
              <a:rPr lang="en-US" dirty="0" smtClean="0"/>
              <a:t>catch/finally : Now you can use await in the catch and finally block.</a:t>
            </a:r>
          </a:p>
          <a:p>
            <a:r>
              <a:rPr lang="en-US" dirty="0" smtClean="0"/>
              <a:t>Index initializer </a:t>
            </a:r>
            <a:r>
              <a:rPr lang="en-US" dirty="0"/>
              <a:t>: </a:t>
            </a:r>
            <a:r>
              <a:rPr lang="en-US" dirty="0" smtClean="0"/>
              <a:t>allows </a:t>
            </a:r>
            <a:r>
              <a:rPr lang="en-US" dirty="0"/>
              <a:t>you to set values to keys through any indexer that the </a:t>
            </a:r>
            <a:r>
              <a:rPr lang="en-US" dirty="0" smtClean="0"/>
              <a:t>object has</a:t>
            </a:r>
          </a:p>
          <a:p>
            <a:pPr marL="40005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numbers = new Dictionary&lt;</a:t>
            </a:r>
            <a:r>
              <a:rPr lang="en-US" dirty="0" err="1"/>
              <a:t>int</a:t>
            </a:r>
            <a:r>
              <a:rPr lang="en-US" dirty="0"/>
              <a:t>, string&gt; { </a:t>
            </a:r>
          </a:p>
          <a:p>
            <a:pPr marL="400050" lvl="1" indent="0">
              <a:buNone/>
            </a:pPr>
            <a:r>
              <a:rPr lang="en-US" dirty="0"/>
              <a:t>    [7] = "seven", </a:t>
            </a:r>
          </a:p>
          <a:p>
            <a:pPr marL="400050" lvl="1" indent="0">
              <a:buNone/>
            </a:pPr>
            <a:r>
              <a:rPr lang="en-US" dirty="0"/>
              <a:t>    [9] = "nine", </a:t>
            </a:r>
          </a:p>
          <a:p>
            <a:pPr marL="400050" lvl="1" indent="0">
              <a:buNone/>
            </a:pPr>
            <a:r>
              <a:rPr lang="en-US" dirty="0"/>
              <a:t>    [13] = "thirteen" </a:t>
            </a:r>
          </a:p>
          <a:p>
            <a:pPr marL="400050" lvl="1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404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</a:t>
            </a:r>
            <a:r>
              <a:rPr lang="en-US" dirty="0"/>
              <a:t>is available at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github.com/saurabhrajguru/CS6Demos</a:t>
            </a:r>
            <a:endParaRPr lang="en-US" dirty="0" smtClean="0"/>
          </a:p>
          <a:p>
            <a:r>
              <a:rPr lang="en-US" dirty="0" smtClean="0"/>
              <a:t>Details of Language </a:t>
            </a:r>
            <a:r>
              <a:rPr lang="en-US" dirty="0"/>
              <a:t>features in C#6 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github.com/dotnet/roslyn/wiki/Languages-features-in-C%23-6-and-VB-14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1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5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6</a:t>
            </a:r>
          </a:p>
          <a:p>
            <a:r>
              <a:rPr lang="en-US" dirty="0" smtClean="0"/>
              <a:t>New </a:t>
            </a:r>
            <a:r>
              <a:rPr lang="en-US" dirty="0"/>
              <a:t>l</a:t>
            </a:r>
            <a:r>
              <a:rPr lang="en-US" dirty="0" smtClean="0"/>
              <a:t>anguage features and enhancements 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3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6 is the next iteration of C# language which is available in the .NET Framework 4.6 and Visual studio 2015.</a:t>
            </a:r>
          </a:p>
          <a:p>
            <a:r>
              <a:rPr lang="en-US" dirty="0" smtClean="0"/>
              <a:t>C# 6 brings few features that brings more readability to the code as well as few enhancements.</a:t>
            </a:r>
          </a:p>
          <a:p>
            <a:r>
              <a:rPr lang="en-US" dirty="0" smtClean="0"/>
              <a:t>We have used Visual Studio 2015 CTP 6 for our exploration.</a:t>
            </a:r>
          </a:p>
          <a:p>
            <a:r>
              <a:rPr lang="en-US" dirty="0" smtClean="0"/>
              <a:t>All finding are based on Preview technology so it could change at later 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2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language features and enhancements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nameof </a:t>
            </a:r>
            <a:r>
              <a:rPr lang="en-US" dirty="0" smtClean="0"/>
              <a:t>operator</a:t>
            </a:r>
          </a:p>
          <a:p>
            <a:r>
              <a:rPr lang="en-US" dirty="0"/>
              <a:t>String </a:t>
            </a:r>
            <a:r>
              <a:rPr lang="en-US" dirty="0" smtClean="0"/>
              <a:t>interpolation</a:t>
            </a:r>
          </a:p>
          <a:p>
            <a:r>
              <a:rPr lang="en-US" dirty="0" smtClean="0"/>
              <a:t>Null conditional operator</a:t>
            </a:r>
          </a:p>
          <a:p>
            <a:r>
              <a:rPr lang="en-US" dirty="0"/>
              <a:t>Exception </a:t>
            </a:r>
            <a:r>
              <a:rPr lang="en-US" dirty="0" smtClean="0"/>
              <a:t>filters</a:t>
            </a:r>
          </a:p>
          <a:p>
            <a:r>
              <a:rPr lang="en-US" dirty="0" smtClean="0"/>
              <a:t>Static using</a:t>
            </a:r>
          </a:p>
          <a:p>
            <a:r>
              <a:rPr lang="en-US" dirty="0" smtClean="0"/>
              <a:t>Auto-property initializers</a:t>
            </a:r>
          </a:p>
          <a:p>
            <a:r>
              <a:rPr lang="en-US" dirty="0"/>
              <a:t>Expression-bodied members</a:t>
            </a:r>
          </a:p>
        </p:txBody>
      </p:sp>
    </p:spTree>
    <p:extLst>
      <p:ext uri="{BB962C8B-B14F-4D97-AF65-F5344CB8AC3E}">
        <p14:creationId xmlns:p14="http://schemas.microsoft.com/office/powerpoint/2010/main" val="155156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nameof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nameof operation allows to find the name of the given expression.</a:t>
            </a:r>
          </a:p>
          <a:p>
            <a:r>
              <a:rPr lang="en-US" dirty="0" smtClean="0"/>
              <a:t>In some occasions we require the name of the given expression for example in case of raising </a:t>
            </a:r>
            <a:r>
              <a:rPr lang="en-US" dirty="0" err="1"/>
              <a:t>PropertyChanged</a:t>
            </a:r>
            <a:r>
              <a:rPr lang="en-US" dirty="0"/>
              <a:t> </a:t>
            </a:r>
            <a:r>
              <a:rPr lang="en-US" dirty="0" smtClean="0"/>
              <a:t>event you require name of property.</a:t>
            </a:r>
          </a:p>
          <a:p>
            <a:r>
              <a:rPr lang="en-US" dirty="0" smtClean="0"/>
              <a:t>Usage :</a:t>
            </a:r>
          </a:p>
          <a:p>
            <a:endParaRPr lang="en-US" dirty="0"/>
          </a:p>
          <a:p>
            <a:r>
              <a:rPr lang="en-US" dirty="0"/>
              <a:t>Demo : </a:t>
            </a:r>
            <a:r>
              <a:rPr lang="en-US" dirty="0" err="1" smtClean="0"/>
              <a:t>NameOfExpressions</a:t>
            </a:r>
            <a:endParaRPr lang="en-US" dirty="0"/>
          </a:p>
        </p:txBody>
      </p:sp>
      <p:pic>
        <p:nvPicPr>
          <p:cNvPr id="5" name="Picture 4" descr="CS6 - Microsoft Visual Studi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9" t="34856" r="71216" b="61675"/>
          <a:stretch/>
        </p:blipFill>
        <p:spPr>
          <a:xfrm>
            <a:off x="1079158" y="3679375"/>
            <a:ext cx="3257376" cy="3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5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interpolation lets you easily format the string.</a:t>
            </a:r>
          </a:p>
          <a:p>
            <a:r>
              <a:rPr lang="en-US" dirty="0" smtClean="0"/>
              <a:t>Prior to C# we have used string.Format</a:t>
            </a:r>
            <a:r>
              <a:rPr lang="en-US" dirty="0"/>
              <a:t> </a:t>
            </a:r>
            <a:r>
              <a:rPr lang="en-US" dirty="0" smtClean="0"/>
              <a:t>which is difficult to read and also error prone.</a:t>
            </a:r>
          </a:p>
          <a:p>
            <a:r>
              <a:rPr lang="en-US" dirty="0" smtClean="0"/>
              <a:t>Usage:</a:t>
            </a:r>
          </a:p>
          <a:p>
            <a:endParaRPr lang="en-US" dirty="0" smtClean="0"/>
          </a:p>
          <a:p>
            <a:r>
              <a:rPr lang="en-US" dirty="0"/>
              <a:t>Demo : </a:t>
            </a:r>
            <a:r>
              <a:rPr lang="en-US" dirty="0" err="1"/>
              <a:t>StringInterpolation</a:t>
            </a:r>
            <a:endParaRPr lang="en-US" dirty="0"/>
          </a:p>
        </p:txBody>
      </p:sp>
      <p:pic>
        <p:nvPicPr>
          <p:cNvPr id="4" name="Picture 3" descr="CS6 - Microsoft Visual Studi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0" t="38281" r="73312" b="58925"/>
          <a:stretch/>
        </p:blipFill>
        <p:spPr>
          <a:xfrm>
            <a:off x="1070920" y="3691156"/>
            <a:ext cx="3339852" cy="28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0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conditional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conditional operator simplifies the situation where big amount of code is drilled down for null checking.</a:t>
            </a:r>
          </a:p>
          <a:p>
            <a:r>
              <a:rPr lang="en-US" dirty="0" smtClean="0"/>
              <a:t>The simplified syntax </a:t>
            </a:r>
            <a:r>
              <a:rPr lang="en-US" dirty="0"/>
              <a:t>with Null conditional </a:t>
            </a:r>
            <a:r>
              <a:rPr lang="en-US" dirty="0" smtClean="0"/>
              <a:t>operator aids to better code readability.</a:t>
            </a:r>
          </a:p>
          <a:p>
            <a:r>
              <a:rPr lang="en-US" dirty="0" smtClean="0"/>
              <a:t>Usage 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Demo : </a:t>
            </a:r>
            <a:r>
              <a:rPr lang="en-US" dirty="0" err="1"/>
              <a:t>NullConditionalOperator</a:t>
            </a:r>
            <a:endParaRPr lang="en-US" dirty="0"/>
          </a:p>
        </p:txBody>
      </p:sp>
      <p:pic>
        <p:nvPicPr>
          <p:cNvPr id="4" name="Picture 3" descr="CS6 - Microsoft Visual Studi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" t="63347" r="82432" b="35043"/>
          <a:stretch/>
        </p:blipFill>
        <p:spPr>
          <a:xfrm>
            <a:off x="1070919" y="3988701"/>
            <a:ext cx="2141838" cy="224548"/>
          </a:xfrm>
          <a:prstGeom prst="rect">
            <a:avLst/>
          </a:prstGeom>
        </p:spPr>
      </p:pic>
      <p:pic>
        <p:nvPicPr>
          <p:cNvPr id="5" name="Picture 4" descr="CS6 - Microsoft Visual Studi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58888" r="81283" b="34547"/>
          <a:stretch/>
        </p:blipFill>
        <p:spPr>
          <a:xfrm>
            <a:off x="4629665" y="3988701"/>
            <a:ext cx="1812324" cy="67642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3212757" y="4100975"/>
            <a:ext cx="141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34494" y="3898074"/>
            <a:ext cx="1252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Is Equivalent to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4708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Exception filter allows you to filter any given exception according to provided criteria.</a:t>
            </a:r>
          </a:p>
          <a:p>
            <a:r>
              <a:rPr lang="en-US" dirty="0" smtClean="0"/>
              <a:t>Exception filters are preferable to catching and rethrowing because they leave the stack unharmed.</a:t>
            </a:r>
          </a:p>
          <a:p>
            <a:r>
              <a:rPr lang="en-US" dirty="0" smtClean="0"/>
              <a:t>When operator is used to provide the criteria.</a:t>
            </a:r>
          </a:p>
          <a:p>
            <a:r>
              <a:rPr lang="en-US" dirty="0" smtClean="0"/>
              <a:t>Usage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/>
              <a:t>: </a:t>
            </a:r>
            <a:r>
              <a:rPr lang="en-US" dirty="0" err="1"/>
              <a:t>ExceptionFilters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S6 - Microsoft Visual Studi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5" t="47615" r="72568" b="32317"/>
          <a:stretch/>
        </p:blipFill>
        <p:spPr>
          <a:xfrm>
            <a:off x="1120347" y="4109213"/>
            <a:ext cx="2413686" cy="133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4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using allows to import the static members of the given class into scope.</a:t>
            </a:r>
          </a:p>
          <a:p>
            <a:r>
              <a:rPr lang="en-US" dirty="0" smtClean="0"/>
              <a:t>Useful when </a:t>
            </a:r>
            <a:r>
              <a:rPr lang="en-US" dirty="0"/>
              <a:t>you have a set of functions related to a certain domain that you use all the </a:t>
            </a:r>
            <a:r>
              <a:rPr lang="en-US" dirty="0" smtClean="0"/>
              <a:t>time.</a:t>
            </a:r>
          </a:p>
          <a:p>
            <a:r>
              <a:rPr lang="en-US" dirty="0" smtClean="0"/>
              <a:t>Usage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Demo : </a:t>
            </a:r>
            <a:r>
              <a:rPr lang="en-US" dirty="0" err="1"/>
              <a:t>StaticUsing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S6 - Microsoft Visual Studi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6151" r="79392" b="60932"/>
          <a:stretch/>
        </p:blipFill>
        <p:spPr>
          <a:xfrm>
            <a:off x="1120346" y="3641125"/>
            <a:ext cx="2150076" cy="17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20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480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Introducing C# 6</vt:lpstr>
      <vt:lpstr>Contents</vt:lpstr>
      <vt:lpstr>C# 6</vt:lpstr>
      <vt:lpstr>New language features and enhancements </vt:lpstr>
      <vt:lpstr>nameof operator</vt:lpstr>
      <vt:lpstr>String interpolation</vt:lpstr>
      <vt:lpstr>Null conditional operator</vt:lpstr>
      <vt:lpstr>Exception filters</vt:lpstr>
      <vt:lpstr>Static using</vt:lpstr>
      <vt:lpstr>Auto-property initializers </vt:lpstr>
      <vt:lpstr>Expression-bodied members</vt:lpstr>
      <vt:lpstr>Misc.</vt:lpstr>
      <vt:lpstr>References</vt:lpstr>
      <vt:lpstr>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C# 6</dc:title>
  <dc:creator>saurabh</dc:creator>
  <cp:lastModifiedBy>saurabh</cp:lastModifiedBy>
  <cp:revision>66</cp:revision>
  <dcterms:created xsi:type="dcterms:W3CDTF">2015-03-12T06:51:33Z</dcterms:created>
  <dcterms:modified xsi:type="dcterms:W3CDTF">2015-03-13T09:58:59Z</dcterms:modified>
</cp:coreProperties>
</file>