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221-04F0-FEC8-E1D5-C9AF83DBC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1824B-83A8-7EE3-E325-21E04B46F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3492-1990-4743-FFC6-2F9F2471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6AC8-5E91-B918-CBC6-9E210522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FA02-5525-D1E8-D278-DC06EED3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49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CE8F-1B86-3311-5C2D-0CB1D23E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96B1-EB57-2796-264C-B836850C9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029B-EC5C-E4CF-8AD6-9E7A353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9ECD-B507-BE2B-6CAF-8498B212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CC4F-680B-96C2-38A1-82F6FFD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49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66195-2E8C-D642-90F6-87B85BAC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8115-4079-7FCB-D3A9-972566985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60EC-A25D-C9F0-5C5E-A0ACB118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2C3F-C639-8B28-3F0B-8D7405F2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0D2-6AD9-C065-A2F5-A277BFE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21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315-8A0F-43C5-A887-B5836783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7158-3360-9028-478D-ADB8209C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DA4B-E99A-86B0-AA30-157CDCC8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6D6B-5CED-31A4-85ED-AB10F3B9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8ACC-643F-2B5F-8828-2780E37F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877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A6B9-2613-D3A0-15C2-984F5EF5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DFC2-1982-B858-E36C-3235F18D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6165-043F-E822-D8CC-46404465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4D4-0FC3-C46E-5629-3937182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BF6C-96F5-7C52-2237-4BBBCA16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41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CCF4-9278-A703-55AA-5530782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5F40-BFBA-D55C-5CF0-FEC30DD3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1156B-ECE9-0804-C490-CA5B4B7A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46FF-D97F-297A-9909-86039401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108BD-4FFF-8217-7D44-159F08B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61FA-81B8-93EA-8C95-1256A27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629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31D-EB8F-FD81-653C-8C420DFA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1197-2844-3BFE-43EA-29757B493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A233-779A-A4A2-1617-6ACD4C92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1ABC8-3E68-3CCF-CF14-44F4E0676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732B4-6FB1-BB7F-522D-A98851C37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3452C-5A50-E6CE-6BE1-C74D4022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DB4C1-8A48-BA89-D62E-E269824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2A159-F01B-B690-B500-D0892731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508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20A-2237-7C99-A7F3-7142839E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1328-CF58-4F46-BCBF-6C9D7E8D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174F-4B48-283B-68C9-68062109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759C-9F2F-7C35-C2E6-1B1AA608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268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7ADDF-A177-5FAF-644B-88AD2E6F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B67EB-DF09-A9DC-6EA4-7270878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E83AD-4D4F-63A8-6C01-171F2C22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86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1BCE-5E68-AB82-F631-AADEF6C3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79BC-A9CF-650D-CF02-1EF7BB33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BDD6-6239-E457-747E-6D4CB00F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E71E5-58AA-D0F1-2C45-199CB255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13AF-D2D8-6A9C-4CB3-2D063917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E407-C09C-03BF-5715-D91BBFC1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07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A65B-A852-71B4-6FC5-4512D054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2EEAA-EF46-3ECF-4151-820888A0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76DEF-E00A-E8FB-7A60-33E1562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BB6A-ABCB-B928-A623-E67BD6BD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ABDF6-1970-FD88-F84D-1519C04C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8E97-936F-AE72-C3F3-54C1C04E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858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94035-7DAA-40E1-B00A-0F8C8CD7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0261E-9F66-57E7-4AEC-BF23ABFE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A0CE-FD7B-E9BB-EB68-72B1FF3A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4133-A06D-4A32-AF8B-427A7E0BD105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2AAD-CFAA-EED7-74B0-0347DD9C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E609-2DAB-A8E7-DD72-A838554F1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5D13-D870-43C5-99F9-5F5D35B7AEC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66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Question Mark Black And White Transparent Clipart Png - Clip Art Questions  Mark, Png Download - 840x572(#6865504) - PngFind">
            <a:extLst>
              <a:ext uri="{FF2B5EF4-FFF2-40B4-BE49-F238E27FC236}">
                <a16:creationId xmlns:a16="http://schemas.microsoft.com/office/drawing/2014/main" id="{B8B0E164-F3A8-F911-4E5A-B06EC5892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4" r="30039"/>
          <a:stretch/>
        </p:blipFill>
        <p:spPr bwMode="auto">
          <a:xfrm>
            <a:off x="203944" y="253464"/>
            <a:ext cx="708395" cy="9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download | Database Computer Icons Microsoft SQL Server , database  transparent background PNG clipart | HiClipart">
            <a:extLst>
              <a:ext uri="{FF2B5EF4-FFF2-40B4-BE49-F238E27FC236}">
                <a16:creationId xmlns:a16="http://schemas.microsoft.com/office/drawing/2014/main" id="{CF2A68E9-DA1B-0D25-EDC9-A783E153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52" y="5608856"/>
            <a:ext cx="1152633" cy="11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ocument Search Interface Symbol Vector - Document Search Icon - Free  Transparent PNG Clipart Images Download">
            <a:extLst>
              <a:ext uri="{FF2B5EF4-FFF2-40B4-BE49-F238E27FC236}">
                <a16:creationId xmlns:a16="http://schemas.microsoft.com/office/drawing/2014/main" id="{50CEED23-DDE6-ACB7-C531-2AEFFBEA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75" y="3339742"/>
            <a:ext cx="1198630" cy="6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65F5DC71-29F0-7525-8E21-2BBEF5478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3012241" y="3657832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24B85FB-F6B3-6BD8-6B1F-A69928017B50}"/>
              </a:ext>
            </a:extLst>
          </p:cNvPr>
          <p:cNvSpPr/>
          <p:nvPr/>
        </p:nvSpPr>
        <p:spPr>
          <a:xfrm rot="5400000">
            <a:off x="-649119" y="2579560"/>
            <a:ext cx="2595295" cy="46928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F5622-FAF6-ED3C-ED19-CDBFC066B564}"/>
              </a:ext>
            </a:extLst>
          </p:cNvPr>
          <p:cNvSpPr/>
          <p:nvPr/>
        </p:nvSpPr>
        <p:spPr>
          <a:xfrm>
            <a:off x="3002787" y="3575745"/>
            <a:ext cx="5566487" cy="110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A73B53-89A5-CABB-E123-B0AC06932F91}"/>
              </a:ext>
            </a:extLst>
          </p:cNvPr>
          <p:cNvSpPr/>
          <p:nvPr/>
        </p:nvSpPr>
        <p:spPr>
          <a:xfrm>
            <a:off x="0" y="1208778"/>
            <a:ext cx="11164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425A7-4B70-4D35-801C-6C720E042C9D}"/>
              </a:ext>
            </a:extLst>
          </p:cNvPr>
          <p:cNvSpPr/>
          <p:nvPr/>
        </p:nvSpPr>
        <p:spPr>
          <a:xfrm>
            <a:off x="1116482" y="4103890"/>
            <a:ext cx="14255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Vector 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A23AC-E3DC-3F5E-5820-77F3F5BC6E54}"/>
              </a:ext>
            </a:extLst>
          </p:cNvPr>
          <p:cNvSpPr/>
          <p:nvPr/>
        </p:nvSpPr>
        <p:spPr>
          <a:xfrm>
            <a:off x="33974" y="5902047"/>
            <a:ext cx="14308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Entire Doc: PDF &amp; Word.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36FB2-17C3-15A0-8612-10E841615CCC}"/>
              </a:ext>
            </a:extLst>
          </p:cNvPr>
          <p:cNvSpPr/>
          <p:nvPr/>
        </p:nvSpPr>
        <p:spPr>
          <a:xfrm>
            <a:off x="8578728" y="4057723"/>
            <a:ext cx="13024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20 Docs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4DE9D86-D8A8-F75D-36CB-9184D6AD63D5}"/>
              </a:ext>
            </a:extLst>
          </p:cNvPr>
          <p:cNvSpPr/>
          <p:nvPr/>
        </p:nvSpPr>
        <p:spPr>
          <a:xfrm rot="16200000">
            <a:off x="5445940" y="4988678"/>
            <a:ext cx="388055" cy="2141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77045D-505B-4104-4822-A13BF044D073}"/>
              </a:ext>
            </a:extLst>
          </p:cNvPr>
          <p:cNvSpPr/>
          <p:nvPr/>
        </p:nvSpPr>
        <p:spPr>
          <a:xfrm>
            <a:off x="6463505" y="5643089"/>
            <a:ext cx="21277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Vector Database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model: </a:t>
            </a:r>
            <a:r>
              <a:rPr lang="en-US" sz="14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Alibaba-NLP/gte-large-en-v1.5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AAC00C-F7E2-7287-E2E3-92473F100611}"/>
              </a:ext>
            </a:extLst>
          </p:cNvPr>
          <p:cNvSpPr/>
          <p:nvPr/>
        </p:nvSpPr>
        <p:spPr>
          <a:xfrm>
            <a:off x="8468912" y="649851"/>
            <a:ext cx="1595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Relevant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documents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D04B27-31C6-42A6-1C13-6F1525378F60}"/>
              </a:ext>
            </a:extLst>
          </p:cNvPr>
          <p:cNvSpPr/>
          <p:nvPr/>
        </p:nvSpPr>
        <p:spPr>
          <a:xfrm>
            <a:off x="-582701" y="6626979"/>
            <a:ext cx="339836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 created by Professor on Zindi</a:t>
            </a:r>
          </a:p>
        </p:txBody>
      </p:sp>
      <p:pic>
        <p:nvPicPr>
          <p:cNvPr id="8" name="Picture 4" descr="Ai Vector Art, Icons, and Graphics for Free Download">
            <a:extLst>
              <a:ext uri="{FF2B5EF4-FFF2-40B4-BE49-F238E27FC236}">
                <a16:creationId xmlns:a16="http://schemas.microsoft.com/office/drawing/2014/main" id="{7ED6BE7B-6D6E-A240-0496-8132CCC4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039" y="2122813"/>
            <a:ext cx="992031" cy="99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8C7440-116E-1CFF-926F-29B061DF24AE}"/>
              </a:ext>
            </a:extLst>
          </p:cNvPr>
          <p:cNvSpPr/>
          <p:nvPr/>
        </p:nvSpPr>
        <p:spPr>
          <a:xfrm>
            <a:off x="558141" y="2438376"/>
            <a:ext cx="4324944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27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85494DE9-E708-1581-2A01-41A8F2C1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86" y="293261"/>
            <a:ext cx="1136812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A16C1A30-BC4F-9F92-5F7E-2821BAD7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31" y="293261"/>
            <a:ext cx="1136812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94E1CF3D-96AC-1F87-97A5-E4ACD455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30" y="257418"/>
            <a:ext cx="1136812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04C3282-2AC6-3013-7333-6B07034D16E6}"/>
              </a:ext>
            </a:extLst>
          </p:cNvPr>
          <p:cNvSpPr/>
          <p:nvPr/>
        </p:nvSpPr>
        <p:spPr>
          <a:xfrm>
            <a:off x="3032329" y="135193"/>
            <a:ext cx="5280570" cy="143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40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E4715058-36AE-674A-7246-D3402995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87" y="308807"/>
            <a:ext cx="1136812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C038F12D-F6A5-6B54-1D62-8F482C145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3915269" y="3657832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7037FFDE-FEEC-92EA-E8E9-8F8D92DD4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4818297" y="3653815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F6372059-9D5E-746C-A043-4F9549A79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5721325" y="3653815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3683F4B8-71FA-C12A-DA7D-5FB51C385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6624353" y="3657832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Document Clipart Images | Free Download | PNG Transparent Background -  Pngtree">
            <a:extLst>
              <a:ext uri="{FF2B5EF4-FFF2-40B4-BE49-F238E27FC236}">
                <a16:creationId xmlns:a16="http://schemas.microsoft.com/office/drawing/2014/main" id="{661619BB-D854-A614-658B-796283B8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8766" r="9149" b="7243"/>
          <a:stretch/>
        </p:blipFill>
        <p:spPr bwMode="auto">
          <a:xfrm>
            <a:off x="7527381" y="3657832"/>
            <a:ext cx="928741" cy="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133AEC8-DC7B-32A6-04AA-2BB5D444F0FA}"/>
              </a:ext>
            </a:extLst>
          </p:cNvPr>
          <p:cNvSpPr/>
          <p:nvPr/>
        </p:nvSpPr>
        <p:spPr>
          <a:xfrm>
            <a:off x="5956722" y="2341870"/>
            <a:ext cx="212775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Re-Ranking Model</a:t>
            </a:r>
          </a:p>
          <a:p>
            <a:pPr algn="ctr"/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4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BAAI/bge-reranker-v2-m3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CE5888D-1813-1B93-6526-BC48BD6BAC94}"/>
              </a:ext>
            </a:extLst>
          </p:cNvPr>
          <p:cNvSpPr/>
          <p:nvPr/>
        </p:nvSpPr>
        <p:spPr>
          <a:xfrm rot="16200000">
            <a:off x="5458692" y="3183920"/>
            <a:ext cx="331711" cy="193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4CB7398-D245-4914-1F3C-D3AC3A6AFE9C}"/>
              </a:ext>
            </a:extLst>
          </p:cNvPr>
          <p:cNvSpPr/>
          <p:nvPr/>
        </p:nvSpPr>
        <p:spPr>
          <a:xfrm rot="16200000">
            <a:off x="5449512" y="1713978"/>
            <a:ext cx="317194" cy="226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026" name="Picture 2" descr="Small Cleaning Brush Vector Illustration Stock Vector - Illustration of ...">
            <a:extLst>
              <a:ext uri="{FF2B5EF4-FFF2-40B4-BE49-F238E27FC236}">
                <a16:creationId xmlns:a16="http://schemas.microsoft.com/office/drawing/2014/main" id="{9726F82D-971D-2F19-C1E0-D9E62744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90" y="5888631"/>
            <a:ext cx="502484" cy="6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1AD00A4-3AEB-8DE4-1C38-C7719CBC7F05}"/>
              </a:ext>
            </a:extLst>
          </p:cNvPr>
          <p:cNvSpPr/>
          <p:nvPr/>
        </p:nvSpPr>
        <p:spPr>
          <a:xfrm>
            <a:off x="2897251" y="5205389"/>
            <a:ext cx="17008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Intensive cleaning &amp; Strategic Chunking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Free Database Cliparts, Download Free Database Cliparts png images ...">
            <a:extLst>
              <a:ext uri="{FF2B5EF4-FFF2-40B4-BE49-F238E27FC236}">
                <a16:creationId xmlns:a16="http://schemas.microsoft.com/office/drawing/2014/main" id="{60457BB2-D60C-7886-7880-49163B70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19" y="5609705"/>
            <a:ext cx="885115" cy="88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72F9AC8-4A5B-A7AB-15F0-B57BB5829776}"/>
              </a:ext>
            </a:extLst>
          </p:cNvPr>
          <p:cNvSpPr/>
          <p:nvPr/>
        </p:nvSpPr>
        <p:spPr>
          <a:xfrm>
            <a:off x="2456105" y="6132326"/>
            <a:ext cx="654740" cy="246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1EEFE7-DC0E-5AF7-05E1-9F48C7A175BB}"/>
              </a:ext>
            </a:extLst>
          </p:cNvPr>
          <p:cNvSpPr/>
          <p:nvPr/>
        </p:nvSpPr>
        <p:spPr>
          <a:xfrm>
            <a:off x="4224009" y="6132326"/>
            <a:ext cx="654740" cy="246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463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Olufemi</dc:creator>
  <cp:lastModifiedBy>Victor Olufemi</cp:lastModifiedBy>
  <cp:revision>6</cp:revision>
  <dcterms:created xsi:type="dcterms:W3CDTF">2024-02-10T10:51:46Z</dcterms:created>
  <dcterms:modified xsi:type="dcterms:W3CDTF">2024-05-17T22:12:36Z</dcterms:modified>
</cp:coreProperties>
</file>