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/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/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/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EC47D5E-3EC4-4F19-9481-BAAE7C6DAA06}" type="presOf" srcId="{FF0108B4-325A-47CE-B379-073C88BC3006}" destId="{89AA0F8C-69E5-485B-ACDE-4A2943E42C17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A3371E2F-4DD4-4D09-8B75-D4F26393CDBC}" type="presOf" srcId="{8A55C3F5-8DE8-4488-BD4D-18BE83C4F5DF}" destId="{58453F22-658C-456F-BABB-162CAFBD6108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6C59E931-1994-423D-BD25-27DC2F65B0C4}" type="presOf" srcId="{D0143EC3-9B56-4AF6-A3F4-E5502F7E4C47}" destId="{59390972-419E-474D-A3D0-988DD7A267C4}" srcOrd="0" destOrd="0" presId="urn:microsoft.com/office/officeart/2005/8/layout/hChevron3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315E0838-2CCD-441B-9514-2C6FAB12191C}" type="presOf" srcId="{5D21AD6A-5636-4D73-B213-D355F794F582}" destId="{7CB4510D-640B-4EDA-BDC7-49923D367962}" srcOrd="0" destOrd="0" presId="urn:microsoft.com/office/officeart/2005/8/layout/hChevron3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EBCE0A75-C8F0-44FF-8BE2-C772D9305907}" type="presOf" srcId="{4403AACB-26EA-452B-82FE-DE4A52841AE9}" destId="{942F983E-269B-40CB-B4BB-638176E4316A}" srcOrd="0" destOrd="0" presId="urn:microsoft.com/office/officeart/2005/8/layout/hChevron3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FEB45409-670A-4C64-8C15-DB443F0203B4}" type="presOf" srcId="{3F04A932-7FC7-445F-AAAF-365217F70727}" destId="{A2DFA680-EABF-4558-8483-1F3489577F9C}" srcOrd="0" destOrd="0" presId="urn:microsoft.com/office/officeart/2005/8/layout/hChevron3"/>
    <dgm:cxn modelId="{95494885-F448-424B-BE0E-60A35B2531B4}" type="presOf" srcId="{5CA40657-7B1D-45B0-8DBC-5A1A22592488}" destId="{FC1C3EC4-405E-4863-97AF-75878F74A6DE}" srcOrd="0" destOrd="0" presId="urn:microsoft.com/office/officeart/2005/8/layout/hChevron3"/>
    <dgm:cxn modelId="{1B334D35-EADE-44EA-9F5B-D571EEFB58FC}" type="presParOf" srcId="{89AA0F8C-69E5-485B-ACDE-4A2943E42C17}" destId="{7CB4510D-640B-4EDA-BDC7-49923D367962}" srcOrd="0" destOrd="0" presId="urn:microsoft.com/office/officeart/2005/8/layout/hChevron3"/>
    <dgm:cxn modelId="{4555FC95-5A2C-495C-A2B6-E26E361B26F6}" type="presParOf" srcId="{89AA0F8C-69E5-485B-ACDE-4A2943E42C17}" destId="{95D9FB79-B7F9-41F7-9D8E-D0FADD2C1526}" srcOrd="1" destOrd="0" presId="urn:microsoft.com/office/officeart/2005/8/layout/hChevron3"/>
    <dgm:cxn modelId="{94D34610-FD07-47F1-9AB3-46F32D870A4B}" type="presParOf" srcId="{89AA0F8C-69E5-485B-ACDE-4A2943E42C17}" destId="{FC1C3EC4-405E-4863-97AF-75878F74A6DE}" srcOrd="2" destOrd="0" presId="urn:microsoft.com/office/officeart/2005/8/layout/hChevron3"/>
    <dgm:cxn modelId="{862FE5E8-0107-49DC-B0C1-88664F071F94}" type="presParOf" srcId="{89AA0F8C-69E5-485B-ACDE-4A2943E42C17}" destId="{FDE87615-AA62-4DEE-8B86-42A52032EA70}" srcOrd="3" destOrd="0" presId="urn:microsoft.com/office/officeart/2005/8/layout/hChevron3"/>
    <dgm:cxn modelId="{5C78E147-E53C-4DF1-9B2F-E3E797DCB5BD}" type="presParOf" srcId="{89AA0F8C-69E5-485B-ACDE-4A2943E42C17}" destId="{58453F22-658C-456F-BABB-162CAFBD6108}" srcOrd="4" destOrd="0" presId="urn:microsoft.com/office/officeart/2005/8/layout/hChevron3"/>
    <dgm:cxn modelId="{ED69C941-2450-4AD9-BE24-2D2A43E6C078}" type="presParOf" srcId="{89AA0F8C-69E5-485B-ACDE-4A2943E42C17}" destId="{357ACF3E-A26D-4BDD-806B-8BAECC2522D0}" srcOrd="5" destOrd="0" presId="urn:microsoft.com/office/officeart/2005/8/layout/hChevron3"/>
    <dgm:cxn modelId="{DA2C5615-9DE2-4F46-A722-D72CD475F72B}" type="presParOf" srcId="{89AA0F8C-69E5-485B-ACDE-4A2943E42C17}" destId="{942F983E-269B-40CB-B4BB-638176E4316A}" srcOrd="6" destOrd="0" presId="urn:microsoft.com/office/officeart/2005/8/layout/hChevron3"/>
    <dgm:cxn modelId="{8FE05213-0F3D-476A-A1B3-D5A3D96672AC}" type="presParOf" srcId="{89AA0F8C-69E5-485B-ACDE-4A2943E42C17}" destId="{ACAA038F-F748-4EF3-A94E-5656536E8868}" srcOrd="7" destOrd="0" presId="urn:microsoft.com/office/officeart/2005/8/layout/hChevron3"/>
    <dgm:cxn modelId="{360B7435-A596-465A-8367-80EE8524E7D8}" type="presParOf" srcId="{89AA0F8C-69E5-485B-ACDE-4A2943E42C17}" destId="{A2DFA680-EABF-4558-8483-1F3489577F9C}" srcOrd="8" destOrd="0" presId="urn:microsoft.com/office/officeart/2005/8/layout/hChevron3"/>
    <dgm:cxn modelId="{E9CFAF22-1FA0-4D70-A429-FB1363DB266D}" type="presParOf" srcId="{89AA0F8C-69E5-485B-ACDE-4A2943E42C17}" destId="{41B565A2-A064-4DF9-B60A-97CC764860E9}" srcOrd="9" destOrd="0" presId="urn:microsoft.com/office/officeart/2005/8/layout/hChevron3"/>
    <dgm:cxn modelId="{1FA25843-76C0-4AAC-84B7-D3B12DD0C9AA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BEE90C35-DCDE-4A33-B4EA-BAE90915C7A0}" type="presOf" srcId="{3F04A932-7FC7-445F-AAAF-365217F70727}" destId="{A2DFA680-EABF-4558-8483-1F3489577F9C}" srcOrd="0" destOrd="0" presId="urn:microsoft.com/office/officeart/2005/8/layout/hChevron3"/>
    <dgm:cxn modelId="{EF9658CB-C623-4E82-9001-112A2A1A0965}" type="presOf" srcId="{5D21AD6A-5636-4D73-B213-D355F794F582}" destId="{7CB4510D-640B-4EDA-BDC7-49923D367962}" srcOrd="0" destOrd="0" presId="urn:microsoft.com/office/officeart/2005/8/layout/hChevron3"/>
    <dgm:cxn modelId="{F5708921-E86C-4279-A288-6DF9A9928A96}" type="presOf" srcId="{4403AACB-26EA-452B-82FE-DE4A52841AE9}" destId="{942F983E-269B-40CB-B4BB-638176E4316A}" srcOrd="0" destOrd="0" presId="urn:microsoft.com/office/officeart/2005/8/layout/hChevron3"/>
    <dgm:cxn modelId="{3D3E3ECA-C334-4A12-998D-45A82CBF0667}" type="presOf" srcId="{8A55C3F5-8DE8-4488-BD4D-18BE83C4F5DF}" destId="{58453F22-658C-456F-BABB-162CAFBD6108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634275D8-FAD2-4CD2-8C11-054F52F4D476}" type="presOf" srcId="{5CA40657-7B1D-45B0-8DBC-5A1A22592488}" destId="{FC1C3EC4-405E-4863-97AF-75878F74A6DE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A7D7A486-5E2D-4558-841A-BCB73AA22DFE}" type="presOf" srcId="{FF0108B4-325A-47CE-B379-073C88BC3006}" destId="{89AA0F8C-69E5-485B-ACDE-4A2943E42C17}" srcOrd="0" destOrd="0" presId="urn:microsoft.com/office/officeart/2005/8/layout/hChevron3"/>
    <dgm:cxn modelId="{A6E637EC-5A23-4840-9E66-C6B09CFE09A9}" type="presOf" srcId="{D0143EC3-9B56-4AF6-A3F4-E5502F7E4C47}" destId="{59390972-419E-474D-A3D0-988DD7A267C4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1F7AD266-8374-4744-AA7E-DFAEED4B05DB}" type="presParOf" srcId="{89AA0F8C-69E5-485B-ACDE-4A2943E42C17}" destId="{7CB4510D-640B-4EDA-BDC7-49923D367962}" srcOrd="0" destOrd="0" presId="urn:microsoft.com/office/officeart/2005/8/layout/hChevron3"/>
    <dgm:cxn modelId="{63203132-A496-4978-9F6C-F54CC0DF1D57}" type="presParOf" srcId="{89AA0F8C-69E5-485B-ACDE-4A2943E42C17}" destId="{95D9FB79-B7F9-41F7-9D8E-D0FADD2C1526}" srcOrd="1" destOrd="0" presId="urn:microsoft.com/office/officeart/2005/8/layout/hChevron3"/>
    <dgm:cxn modelId="{0882271A-63FE-4756-9F8C-62B1E2DC43F4}" type="presParOf" srcId="{89AA0F8C-69E5-485B-ACDE-4A2943E42C17}" destId="{FC1C3EC4-405E-4863-97AF-75878F74A6DE}" srcOrd="2" destOrd="0" presId="urn:microsoft.com/office/officeart/2005/8/layout/hChevron3"/>
    <dgm:cxn modelId="{465E8032-D401-48F3-830D-368F6ACC224F}" type="presParOf" srcId="{89AA0F8C-69E5-485B-ACDE-4A2943E42C17}" destId="{FDE87615-AA62-4DEE-8B86-42A52032EA70}" srcOrd="3" destOrd="0" presId="urn:microsoft.com/office/officeart/2005/8/layout/hChevron3"/>
    <dgm:cxn modelId="{9594A0D0-FF74-4CCC-AE2D-3513B749C42A}" type="presParOf" srcId="{89AA0F8C-69E5-485B-ACDE-4A2943E42C17}" destId="{58453F22-658C-456F-BABB-162CAFBD6108}" srcOrd="4" destOrd="0" presId="urn:microsoft.com/office/officeart/2005/8/layout/hChevron3"/>
    <dgm:cxn modelId="{AB2829CE-CC03-49EF-B1A7-0AFC075C2988}" type="presParOf" srcId="{89AA0F8C-69E5-485B-ACDE-4A2943E42C17}" destId="{357ACF3E-A26D-4BDD-806B-8BAECC2522D0}" srcOrd="5" destOrd="0" presId="urn:microsoft.com/office/officeart/2005/8/layout/hChevron3"/>
    <dgm:cxn modelId="{D35B2606-36E5-43DC-BFD1-05C1453F23BA}" type="presParOf" srcId="{89AA0F8C-69E5-485B-ACDE-4A2943E42C17}" destId="{942F983E-269B-40CB-B4BB-638176E4316A}" srcOrd="6" destOrd="0" presId="urn:microsoft.com/office/officeart/2005/8/layout/hChevron3"/>
    <dgm:cxn modelId="{18ED975F-7DB2-484C-9D8D-438B7C8F8813}" type="presParOf" srcId="{89AA0F8C-69E5-485B-ACDE-4A2943E42C17}" destId="{ACAA038F-F748-4EF3-A94E-5656536E8868}" srcOrd="7" destOrd="0" presId="urn:microsoft.com/office/officeart/2005/8/layout/hChevron3"/>
    <dgm:cxn modelId="{2053D5D1-BBC8-471F-85F6-395EF8D9C38A}" type="presParOf" srcId="{89AA0F8C-69E5-485B-ACDE-4A2943E42C17}" destId="{A2DFA680-EABF-4558-8483-1F3489577F9C}" srcOrd="8" destOrd="0" presId="urn:microsoft.com/office/officeart/2005/8/layout/hChevron3"/>
    <dgm:cxn modelId="{EB865500-8201-42D2-828B-0046049E2A49}" type="presParOf" srcId="{89AA0F8C-69E5-485B-ACDE-4A2943E42C17}" destId="{41B565A2-A064-4DF9-B60A-97CC764860E9}" srcOrd="9" destOrd="0" presId="urn:microsoft.com/office/officeart/2005/8/layout/hChevron3"/>
    <dgm:cxn modelId="{293CC601-2F79-4729-8F07-D513D19051B6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/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/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7A5F6BD-76FA-40FD-87FF-798091420F45}" type="presOf" srcId="{D0143EC3-9B56-4AF6-A3F4-E5502F7E4C47}" destId="{59390972-419E-474D-A3D0-988DD7A267C4}" srcOrd="0" destOrd="0" presId="urn:microsoft.com/office/officeart/2005/8/layout/hChevron3"/>
    <dgm:cxn modelId="{660D5758-30D5-4144-B6C6-950C0FB2A62E}" type="presOf" srcId="{5D21AD6A-5636-4D73-B213-D355F794F582}" destId="{7CB4510D-640B-4EDA-BDC7-49923D367962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E086E2D7-E3B4-4622-B8E7-4094DE8D6290}" type="presOf" srcId="{4403AACB-26EA-452B-82FE-DE4A52841AE9}" destId="{942F983E-269B-40CB-B4BB-638176E4316A}" srcOrd="0" destOrd="0" presId="urn:microsoft.com/office/officeart/2005/8/layout/hChevron3"/>
    <dgm:cxn modelId="{D11D73FE-EDFB-49E8-9618-5709AA23B3FD}" type="presOf" srcId="{8A55C3F5-8DE8-4488-BD4D-18BE83C4F5DF}" destId="{58453F22-658C-456F-BABB-162CAFBD6108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EB8F5B04-5F0E-4581-A84E-479E3B827337}" type="presOf" srcId="{5CA40657-7B1D-45B0-8DBC-5A1A22592488}" destId="{FC1C3EC4-405E-4863-97AF-75878F74A6DE}" srcOrd="0" destOrd="0" presId="urn:microsoft.com/office/officeart/2005/8/layout/hChevron3"/>
    <dgm:cxn modelId="{0CC07711-5D38-4014-8A66-461F3D1398DE}" type="presOf" srcId="{3F04A932-7FC7-445F-AAAF-365217F70727}" destId="{A2DFA680-EABF-4558-8483-1F3489577F9C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6A81DC20-324E-4829-8B0A-9C6C74C6FC54}" type="presOf" srcId="{FF0108B4-325A-47CE-B379-073C88BC3006}" destId="{89AA0F8C-69E5-485B-ACDE-4A2943E42C17}" srcOrd="0" destOrd="0" presId="urn:microsoft.com/office/officeart/2005/8/layout/hChevron3"/>
    <dgm:cxn modelId="{04864EE1-EBF9-43C0-A49F-AB8A93D3C3E7}" type="presParOf" srcId="{89AA0F8C-69E5-485B-ACDE-4A2943E42C17}" destId="{7CB4510D-640B-4EDA-BDC7-49923D367962}" srcOrd="0" destOrd="0" presId="urn:microsoft.com/office/officeart/2005/8/layout/hChevron3"/>
    <dgm:cxn modelId="{DA18F299-A4D2-427F-80A2-8CEA07B41612}" type="presParOf" srcId="{89AA0F8C-69E5-485B-ACDE-4A2943E42C17}" destId="{95D9FB79-B7F9-41F7-9D8E-D0FADD2C1526}" srcOrd="1" destOrd="0" presId="urn:microsoft.com/office/officeart/2005/8/layout/hChevron3"/>
    <dgm:cxn modelId="{C728F4F6-39B6-436C-BB41-8231DC9F4AC1}" type="presParOf" srcId="{89AA0F8C-69E5-485B-ACDE-4A2943E42C17}" destId="{FC1C3EC4-405E-4863-97AF-75878F74A6DE}" srcOrd="2" destOrd="0" presId="urn:microsoft.com/office/officeart/2005/8/layout/hChevron3"/>
    <dgm:cxn modelId="{BAE6D147-3434-48B5-AD3D-76DEBAFE7360}" type="presParOf" srcId="{89AA0F8C-69E5-485B-ACDE-4A2943E42C17}" destId="{FDE87615-AA62-4DEE-8B86-42A52032EA70}" srcOrd="3" destOrd="0" presId="urn:microsoft.com/office/officeart/2005/8/layout/hChevron3"/>
    <dgm:cxn modelId="{F6A74482-E24E-44E9-B459-B31BDB0DFC3E}" type="presParOf" srcId="{89AA0F8C-69E5-485B-ACDE-4A2943E42C17}" destId="{58453F22-658C-456F-BABB-162CAFBD6108}" srcOrd="4" destOrd="0" presId="urn:microsoft.com/office/officeart/2005/8/layout/hChevron3"/>
    <dgm:cxn modelId="{EE020228-DF44-4EB1-9772-6D08ACC24CE2}" type="presParOf" srcId="{89AA0F8C-69E5-485B-ACDE-4A2943E42C17}" destId="{357ACF3E-A26D-4BDD-806B-8BAECC2522D0}" srcOrd="5" destOrd="0" presId="urn:microsoft.com/office/officeart/2005/8/layout/hChevron3"/>
    <dgm:cxn modelId="{E0D93E3B-4E74-4E57-A70B-0333C73E323D}" type="presParOf" srcId="{89AA0F8C-69E5-485B-ACDE-4A2943E42C17}" destId="{942F983E-269B-40CB-B4BB-638176E4316A}" srcOrd="6" destOrd="0" presId="urn:microsoft.com/office/officeart/2005/8/layout/hChevron3"/>
    <dgm:cxn modelId="{99F1D4C0-6FE5-441F-8335-96980FB862BA}" type="presParOf" srcId="{89AA0F8C-69E5-485B-ACDE-4A2943E42C17}" destId="{ACAA038F-F748-4EF3-A94E-5656536E8868}" srcOrd="7" destOrd="0" presId="urn:microsoft.com/office/officeart/2005/8/layout/hChevron3"/>
    <dgm:cxn modelId="{517516BB-E1B2-4F4E-AA17-F06156A4CDA1}" type="presParOf" srcId="{89AA0F8C-69E5-485B-ACDE-4A2943E42C17}" destId="{A2DFA680-EABF-4558-8483-1F3489577F9C}" srcOrd="8" destOrd="0" presId="urn:microsoft.com/office/officeart/2005/8/layout/hChevron3"/>
    <dgm:cxn modelId="{63DCB2E5-2285-4106-916C-78DA377BF143}" type="presParOf" srcId="{89AA0F8C-69E5-485B-ACDE-4A2943E42C17}" destId="{41B565A2-A064-4DF9-B60A-97CC764860E9}" srcOrd="9" destOrd="0" presId="urn:microsoft.com/office/officeart/2005/8/layout/hChevron3"/>
    <dgm:cxn modelId="{A8D4B651-4CA1-4433-91E6-599881CF8378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/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/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731D9A7-19E4-4084-A5D6-AE52EDD2E227}" type="presOf" srcId="{5CA40657-7B1D-45B0-8DBC-5A1A22592488}" destId="{FC1C3EC4-405E-4863-97AF-75878F74A6DE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5B51BEEF-83E4-4ECA-9D67-734B168B2F73}" type="presOf" srcId="{FF0108B4-325A-47CE-B379-073C88BC3006}" destId="{89AA0F8C-69E5-485B-ACDE-4A2943E42C17}" srcOrd="0" destOrd="0" presId="urn:microsoft.com/office/officeart/2005/8/layout/hChevron3"/>
    <dgm:cxn modelId="{A2231D9B-9266-4BA6-8573-579E04F13F7E}" type="presOf" srcId="{D0143EC3-9B56-4AF6-A3F4-E5502F7E4C47}" destId="{59390972-419E-474D-A3D0-988DD7A267C4}" srcOrd="0" destOrd="0" presId="urn:microsoft.com/office/officeart/2005/8/layout/hChevron3"/>
    <dgm:cxn modelId="{03F42224-A187-4CAC-AE3D-D23C89228401}" type="presOf" srcId="{4403AACB-26EA-452B-82FE-DE4A52841AE9}" destId="{942F983E-269B-40CB-B4BB-638176E4316A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1AC5E373-FE97-448D-85A1-20657FCEF4B1}" type="presOf" srcId="{3F04A932-7FC7-445F-AAAF-365217F70727}" destId="{A2DFA680-EABF-4558-8483-1F3489577F9C}" srcOrd="0" destOrd="0" presId="urn:microsoft.com/office/officeart/2005/8/layout/hChevron3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D8424989-E2FF-484D-B5CE-F8514E87365C}" type="presOf" srcId="{5D21AD6A-5636-4D73-B213-D355F794F582}" destId="{7CB4510D-640B-4EDA-BDC7-49923D367962}" srcOrd="0" destOrd="0" presId="urn:microsoft.com/office/officeart/2005/8/layout/hChevron3"/>
    <dgm:cxn modelId="{F2468C77-1D92-4B3E-8F5F-A14FC20EA81B}" type="presOf" srcId="{8A55C3F5-8DE8-4488-BD4D-18BE83C4F5DF}" destId="{58453F22-658C-456F-BABB-162CAFBD6108}" srcOrd="0" destOrd="0" presId="urn:microsoft.com/office/officeart/2005/8/layout/hChevron3"/>
    <dgm:cxn modelId="{1CB0BDDA-38FE-4122-AC9F-AA7CFC1D396C}" type="presParOf" srcId="{89AA0F8C-69E5-485B-ACDE-4A2943E42C17}" destId="{7CB4510D-640B-4EDA-BDC7-49923D367962}" srcOrd="0" destOrd="0" presId="urn:microsoft.com/office/officeart/2005/8/layout/hChevron3"/>
    <dgm:cxn modelId="{0357F44C-49F6-415A-A254-794EAB10320A}" type="presParOf" srcId="{89AA0F8C-69E5-485B-ACDE-4A2943E42C17}" destId="{95D9FB79-B7F9-41F7-9D8E-D0FADD2C1526}" srcOrd="1" destOrd="0" presId="urn:microsoft.com/office/officeart/2005/8/layout/hChevron3"/>
    <dgm:cxn modelId="{8A3C8DB5-3ABF-44E1-B25B-793ADDA8B09D}" type="presParOf" srcId="{89AA0F8C-69E5-485B-ACDE-4A2943E42C17}" destId="{FC1C3EC4-405E-4863-97AF-75878F74A6DE}" srcOrd="2" destOrd="0" presId="urn:microsoft.com/office/officeart/2005/8/layout/hChevron3"/>
    <dgm:cxn modelId="{A600A54E-34EB-4C33-89CB-8AE5DFD15E98}" type="presParOf" srcId="{89AA0F8C-69E5-485B-ACDE-4A2943E42C17}" destId="{FDE87615-AA62-4DEE-8B86-42A52032EA70}" srcOrd="3" destOrd="0" presId="urn:microsoft.com/office/officeart/2005/8/layout/hChevron3"/>
    <dgm:cxn modelId="{F30D53F1-DD06-4E22-B93D-C7AFC9E16376}" type="presParOf" srcId="{89AA0F8C-69E5-485B-ACDE-4A2943E42C17}" destId="{58453F22-658C-456F-BABB-162CAFBD6108}" srcOrd="4" destOrd="0" presId="urn:microsoft.com/office/officeart/2005/8/layout/hChevron3"/>
    <dgm:cxn modelId="{179D84C8-8EF9-4D0F-8DB7-688A4178CDD5}" type="presParOf" srcId="{89AA0F8C-69E5-485B-ACDE-4A2943E42C17}" destId="{357ACF3E-A26D-4BDD-806B-8BAECC2522D0}" srcOrd="5" destOrd="0" presId="urn:microsoft.com/office/officeart/2005/8/layout/hChevron3"/>
    <dgm:cxn modelId="{7E4227E7-DFC5-41C5-A1EC-946309660F4B}" type="presParOf" srcId="{89AA0F8C-69E5-485B-ACDE-4A2943E42C17}" destId="{942F983E-269B-40CB-B4BB-638176E4316A}" srcOrd="6" destOrd="0" presId="urn:microsoft.com/office/officeart/2005/8/layout/hChevron3"/>
    <dgm:cxn modelId="{9BEA6E92-914D-4751-BA62-145E5FEFEF2C}" type="presParOf" srcId="{89AA0F8C-69E5-485B-ACDE-4A2943E42C17}" destId="{ACAA038F-F748-4EF3-A94E-5656536E8868}" srcOrd="7" destOrd="0" presId="urn:microsoft.com/office/officeart/2005/8/layout/hChevron3"/>
    <dgm:cxn modelId="{A86D88D6-2791-4337-B454-F127B4A9BB79}" type="presParOf" srcId="{89AA0F8C-69E5-485B-ACDE-4A2943E42C17}" destId="{A2DFA680-EABF-4558-8483-1F3489577F9C}" srcOrd="8" destOrd="0" presId="urn:microsoft.com/office/officeart/2005/8/layout/hChevron3"/>
    <dgm:cxn modelId="{72EF6252-854F-4D05-9875-42FA3120658A}" type="presParOf" srcId="{89AA0F8C-69E5-485B-ACDE-4A2943E42C17}" destId="{41B565A2-A064-4DF9-B60A-97CC764860E9}" srcOrd="9" destOrd="0" presId="urn:microsoft.com/office/officeart/2005/8/layout/hChevron3"/>
    <dgm:cxn modelId="{52B1D7B0-2107-4902-AFEA-B7EBF9A3DDE7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/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121A7D7-6CE1-4786-BF9D-0A3C75B76283}" type="presOf" srcId="{4403AACB-26EA-452B-82FE-DE4A52841AE9}" destId="{942F983E-269B-40CB-B4BB-638176E4316A}" srcOrd="0" destOrd="0" presId="urn:microsoft.com/office/officeart/2005/8/layout/hChevron3"/>
    <dgm:cxn modelId="{E1C71E26-90A2-441A-8E5A-97CD2271C208}" type="presOf" srcId="{5D21AD6A-5636-4D73-B213-D355F794F582}" destId="{7CB4510D-640B-4EDA-BDC7-49923D367962}" srcOrd="0" destOrd="0" presId="urn:microsoft.com/office/officeart/2005/8/layout/hChevron3"/>
    <dgm:cxn modelId="{FE79E2F7-DABD-4077-B9BA-965EB49B8011}" type="presOf" srcId="{5CA40657-7B1D-45B0-8DBC-5A1A22592488}" destId="{FC1C3EC4-405E-4863-97AF-75878F74A6DE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319E620B-3E02-4676-8AA9-33C20C5A575F}" type="presOf" srcId="{8A55C3F5-8DE8-4488-BD4D-18BE83C4F5DF}" destId="{58453F22-658C-456F-BABB-162CAFBD6108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DB71ADA5-B54B-4CE7-A1FF-5CEE5922EC36}" type="presOf" srcId="{FF0108B4-325A-47CE-B379-073C88BC3006}" destId="{89AA0F8C-69E5-485B-ACDE-4A2943E42C17}" srcOrd="0" destOrd="0" presId="urn:microsoft.com/office/officeart/2005/8/layout/hChevron3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CA85D7AA-0FDE-4428-AE44-A56D68D2B9DC}" type="presOf" srcId="{3F04A932-7FC7-445F-AAAF-365217F70727}" destId="{A2DFA680-EABF-4558-8483-1F3489577F9C}" srcOrd="0" destOrd="0" presId="urn:microsoft.com/office/officeart/2005/8/layout/hChevron3"/>
    <dgm:cxn modelId="{9304814F-4D40-4853-92F2-4D7DFF7EA7D6}" type="presOf" srcId="{D0143EC3-9B56-4AF6-A3F4-E5502F7E4C47}" destId="{59390972-419E-474D-A3D0-988DD7A267C4}" srcOrd="0" destOrd="0" presId="urn:microsoft.com/office/officeart/2005/8/layout/hChevron3"/>
    <dgm:cxn modelId="{E58468EC-0040-4EA7-9A95-265778634ACD}" type="presParOf" srcId="{89AA0F8C-69E5-485B-ACDE-4A2943E42C17}" destId="{7CB4510D-640B-4EDA-BDC7-49923D367962}" srcOrd="0" destOrd="0" presId="urn:microsoft.com/office/officeart/2005/8/layout/hChevron3"/>
    <dgm:cxn modelId="{CF0EAF7B-2A94-4F87-8456-56F86347FBFE}" type="presParOf" srcId="{89AA0F8C-69E5-485B-ACDE-4A2943E42C17}" destId="{95D9FB79-B7F9-41F7-9D8E-D0FADD2C1526}" srcOrd="1" destOrd="0" presId="urn:microsoft.com/office/officeart/2005/8/layout/hChevron3"/>
    <dgm:cxn modelId="{5376AC88-6ED2-4A41-8CB8-857E99C40A50}" type="presParOf" srcId="{89AA0F8C-69E5-485B-ACDE-4A2943E42C17}" destId="{FC1C3EC4-405E-4863-97AF-75878F74A6DE}" srcOrd="2" destOrd="0" presId="urn:microsoft.com/office/officeart/2005/8/layout/hChevron3"/>
    <dgm:cxn modelId="{41A659C6-674A-4D3B-8042-3BC6EB7A0CD9}" type="presParOf" srcId="{89AA0F8C-69E5-485B-ACDE-4A2943E42C17}" destId="{FDE87615-AA62-4DEE-8B86-42A52032EA70}" srcOrd="3" destOrd="0" presId="urn:microsoft.com/office/officeart/2005/8/layout/hChevron3"/>
    <dgm:cxn modelId="{90A45845-9259-4C18-84A6-9B377A8C40AC}" type="presParOf" srcId="{89AA0F8C-69E5-485B-ACDE-4A2943E42C17}" destId="{58453F22-658C-456F-BABB-162CAFBD6108}" srcOrd="4" destOrd="0" presId="urn:microsoft.com/office/officeart/2005/8/layout/hChevron3"/>
    <dgm:cxn modelId="{A6415957-E11D-4F9F-AD6A-B9A78E236610}" type="presParOf" srcId="{89AA0F8C-69E5-485B-ACDE-4A2943E42C17}" destId="{357ACF3E-A26D-4BDD-806B-8BAECC2522D0}" srcOrd="5" destOrd="0" presId="urn:microsoft.com/office/officeart/2005/8/layout/hChevron3"/>
    <dgm:cxn modelId="{2B9D347E-D72C-4724-BB96-49CFA0C5E270}" type="presParOf" srcId="{89AA0F8C-69E5-485B-ACDE-4A2943E42C17}" destId="{942F983E-269B-40CB-B4BB-638176E4316A}" srcOrd="6" destOrd="0" presId="urn:microsoft.com/office/officeart/2005/8/layout/hChevron3"/>
    <dgm:cxn modelId="{99C97EB1-67E1-4FE8-B39D-44FA7FB5C4CF}" type="presParOf" srcId="{89AA0F8C-69E5-485B-ACDE-4A2943E42C17}" destId="{ACAA038F-F748-4EF3-A94E-5656536E8868}" srcOrd="7" destOrd="0" presId="urn:microsoft.com/office/officeart/2005/8/layout/hChevron3"/>
    <dgm:cxn modelId="{D8F48978-8603-4226-81D1-34AFDA3D2179}" type="presParOf" srcId="{89AA0F8C-69E5-485B-ACDE-4A2943E42C17}" destId="{A2DFA680-EABF-4558-8483-1F3489577F9C}" srcOrd="8" destOrd="0" presId="urn:microsoft.com/office/officeart/2005/8/layout/hChevron3"/>
    <dgm:cxn modelId="{E7C1BC7A-4A2B-43F8-A930-13F3C9603624}" type="presParOf" srcId="{89AA0F8C-69E5-485B-ACDE-4A2943E42C17}" destId="{41B565A2-A064-4DF9-B60A-97CC764860E9}" srcOrd="9" destOrd="0" presId="urn:microsoft.com/office/officeart/2005/8/layout/hChevron3"/>
    <dgm:cxn modelId="{5C1DE1DE-C9A7-41AD-8E16-8F3059AAC5C5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/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2DD6BAC1-40D7-40C8-AD74-7C3464DF44F9}" type="presOf" srcId="{D0143EC3-9B56-4AF6-A3F4-E5502F7E4C47}" destId="{59390972-419E-474D-A3D0-988DD7A267C4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44B7858F-8100-4C5D-BDD1-3B85BA053FC2}" type="presOf" srcId="{5D21AD6A-5636-4D73-B213-D355F794F582}" destId="{7CB4510D-640B-4EDA-BDC7-49923D367962}" srcOrd="0" destOrd="0" presId="urn:microsoft.com/office/officeart/2005/8/layout/hChevron3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C29442D4-8195-4A23-9011-088473339232}" type="presOf" srcId="{8A55C3F5-8DE8-4488-BD4D-18BE83C4F5DF}" destId="{58453F22-658C-456F-BABB-162CAFBD6108}" srcOrd="0" destOrd="0" presId="urn:microsoft.com/office/officeart/2005/8/layout/hChevron3"/>
    <dgm:cxn modelId="{B9BABDEB-E39F-465A-9DEE-B9F63F6FCD90}" type="presOf" srcId="{FF0108B4-325A-47CE-B379-073C88BC3006}" destId="{89AA0F8C-69E5-485B-ACDE-4A2943E42C17}" srcOrd="0" destOrd="0" presId="urn:microsoft.com/office/officeart/2005/8/layout/hChevron3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04ABFF14-B5DD-453E-A2AD-524465D6928D}" type="presOf" srcId="{3F04A932-7FC7-445F-AAAF-365217F70727}" destId="{A2DFA680-EABF-4558-8483-1F3489577F9C}" srcOrd="0" destOrd="0" presId="urn:microsoft.com/office/officeart/2005/8/layout/hChevron3"/>
    <dgm:cxn modelId="{262F9F57-21C9-4ED2-851C-5F38B6A56212}" type="presOf" srcId="{5CA40657-7B1D-45B0-8DBC-5A1A22592488}" destId="{FC1C3EC4-405E-4863-97AF-75878F74A6DE}" srcOrd="0" destOrd="0" presId="urn:microsoft.com/office/officeart/2005/8/layout/hChevron3"/>
    <dgm:cxn modelId="{AA497535-362F-405A-BD6C-B81CC232BDB1}" type="presOf" srcId="{4403AACB-26EA-452B-82FE-DE4A52841AE9}" destId="{942F983E-269B-40CB-B4BB-638176E4316A}" srcOrd="0" destOrd="0" presId="urn:microsoft.com/office/officeart/2005/8/layout/hChevron3"/>
    <dgm:cxn modelId="{D44AEDB5-BCDF-4A3B-BE40-DEC8C74E6F52}" type="presParOf" srcId="{89AA0F8C-69E5-485B-ACDE-4A2943E42C17}" destId="{7CB4510D-640B-4EDA-BDC7-49923D367962}" srcOrd="0" destOrd="0" presId="urn:microsoft.com/office/officeart/2005/8/layout/hChevron3"/>
    <dgm:cxn modelId="{201C1A5D-C7F1-4092-B993-779177CB5551}" type="presParOf" srcId="{89AA0F8C-69E5-485B-ACDE-4A2943E42C17}" destId="{95D9FB79-B7F9-41F7-9D8E-D0FADD2C1526}" srcOrd="1" destOrd="0" presId="urn:microsoft.com/office/officeart/2005/8/layout/hChevron3"/>
    <dgm:cxn modelId="{A970B1B5-A9AC-4BD1-8F12-4FAB8F87197C}" type="presParOf" srcId="{89AA0F8C-69E5-485B-ACDE-4A2943E42C17}" destId="{FC1C3EC4-405E-4863-97AF-75878F74A6DE}" srcOrd="2" destOrd="0" presId="urn:microsoft.com/office/officeart/2005/8/layout/hChevron3"/>
    <dgm:cxn modelId="{B39F77B3-8548-48E4-BA82-82DE25149668}" type="presParOf" srcId="{89AA0F8C-69E5-485B-ACDE-4A2943E42C17}" destId="{FDE87615-AA62-4DEE-8B86-42A52032EA70}" srcOrd="3" destOrd="0" presId="urn:microsoft.com/office/officeart/2005/8/layout/hChevron3"/>
    <dgm:cxn modelId="{AFD1A609-ED83-46F7-A40A-97CEC5EE15AE}" type="presParOf" srcId="{89AA0F8C-69E5-485B-ACDE-4A2943E42C17}" destId="{58453F22-658C-456F-BABB-162CAFBD6108}" srcOrd="4" destOrd="0" presId="urn:microsoft.com/office/officeart/2005/8/layout/hChevron3"/>
    <dgm:cxn modelId="{2FAC4D65-1F77-4BA6-83BB-798BA8AD911B}" type="presParOf" srcId="{89AA0F8C-69E5-485B-ACDE-4A2943E42C17}" destId="{357ACF3E-A26D-4BDD-806B-8BAECC2522D0}" srcOrd="5" destOrd="0" presId="urn:microsoft.com/office/officeart/2005/8/layout/hChevron3"/>
    <dgm:cxn modelId="{EEC0F8C9-ACDA-49CB-87A8-7D474F49378E}" type="presParOf" srcId="{89AA0F8C-69E5-485B-ACDE-4A2943E42C17}" destId="{942F983E-269B-40CB-B4BB-638176E4316A}" srcOrd="6" destOrd="0" presId="urn:microsoft.com/office/officeart/2005/8/layout/hChevron3"/>
    <dgm:cxn modelId="{245041C3-2235-45A3-AB47-2601E587867D}" type="presParOf" srcId="{89AA0F8C-69E5-485B-ACDE-4A2943E42C17}" destId="{ACAA038F-F748-4EF3-A94E-5656536E8868}" srcOrd="7" destOrd="0" presId="urn:microsoft.com/office/officeart/2005/8/layout/hChevron3"/>
    <dgm:cxn modelId="{91BD8288-892C-4CBC-A2B3-05EFC06ECF94}" type="presParOf" srcId="{89AA0F8C-69E5-485B-ACDE-4A2943E42C17}" destId="{A2DFA680-EABF-4558-8483-1F3489577F9C}" srcOrd="8" destOrd="0" presId="urn:microsoft.com/office/officeart/2005/8/layout/hChevron3"/>
    <dgm:cxn modelId="{AAEF6CDA-1AC9-47BD-AAFE-A25446FBC652}" type="presParOf" srcId="{89AA0F8C-69E5-485B-ACDE-4A2943E42C17}" destId="{41B565A2-A064-4DF9-B60A-97CC764860E9}" srcOrd="9" destOrd="0" presId="urn:microsoft.com/office/officeart/2005/8/layout/hChevron3"/>
    <dgm:cxn modelId="{7D337A8C-D8CC-403A-ADA3-309B148EFABA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/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AAF9E52-EC3A-4646-B564-AA775F0B0740}" type="presOf" srcId="{4403AACB-26EA-452B-82FE-DE4A52841AE9}" destId="{942F983E-269B-40CB-B4BB-638176E4316A}" srcOrd="0" destOrd="0" presId="urn:microsoft.com/office/officeart/2005/8/layout/hChevron3"/>
    <dgm:cxn modelId="{A0622FAF-C3DE-470E-832B-FF0E1F379CAD}" type="presOf" srcId="{D0143EC3-9B56-4AF6-A3F4-E5502F7E4C47}" destId="{59390972-419E-474D-A3D0-988DD7A267C4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49183732-D854-4E12-B4FE-55BFA8C85E7D}" type="presOf" srcId="{5D21AD6A-5636-4D73-B213-D355F794F582}" destId="{7CB4510D-640B-4EDA-BDC7-49923D367962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3F3CD46B-A6D8-4276-88FA-4DF65F123D69}" type="presOf" srcId="{5CA40657-7B1D-45B0-8DBC-5A1A22592488}" destId="{FC1C3EC4-405E-4863-97AF-75878F74A6DE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BA547C84-47AD-4CB4-A90E-7C526493246E}" type="presOf" srcId="{FF0108B4-325A-47CE-B379-073C88BC3006}" destId="{89AA0F8C-69E5-485B-ACDE-4A2943E42C17}" srcOrd="0" destOrd="0" presId="urn:microsoft.com/office/officeart/2005/8/layout/hChevron3"/>
    <dgm:cxn modelId="{E9A45874-0EA5-4F0C-A2EE-56CE0FEF208F}" type="presOf" srcId="{8A55C3F5-8DE8-4488-BD4D-18BE83C4F5DF}" destId="{58453F22-658C-456F-BABB-162CAFBD6108}" srcOrd="0" destOrd="0" presId="urn:microsoft.com/office/officeart/2005/8/layout/hChevron3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DBCC2D9E-AF98-42C2-B33E-25593F74403C}" type="presOf" srcId="{3F04A932-7FC7-445F-AAAF-365217F70727}" destId="{A2DFA680-EABF-4558-8483-1F3489577F9C}" srcOrd="0" destOrd="0" presId="urn:microsoft.com/office/officeart/2005/8/layout/hChevron3"/>
    <dgm:cxn modelId="{9CDB72B4-BF24-4FEB-89F4-5C82892E841E}" type="presParOf" srcId="{89AA0F8C-69E5-485B-ACDE-4A2943E42C17}" destId="{7CB4510D-640B-4EDA-BDC7-49923D367962}" srcOrd="0" destOrd="0" presId="urn:microsoft.com/office/officeart/2005/8/layout/hChevron3"/>
    <dgm:cxn modelId="{225A8627-78F0-4C28-8836-8E4D4E342A58}" type="presParOf" srcId="{89AA0F8C-69E5-485B-ACDE-4A2943E42C17}" destId="{95D9FB79-B7F9-41F7-9D8E-D0FADD2C1526}" srcOrd="1" destOrd="0" presId="urn:microsoft.com/office/officeart/2005/8/layout/hChevron3"/>
    <dgm:cxn modelId="{66C67C6E-8171-4363-AEA8-76C4934576F7}" type="presParOf" srcId="{89AA0F8C-69E5-485B-ACDE-4A2943E42C17}" destId="{FC1C3EC4-405E-4863-97AF-75878F74A6DE}" srcOrd="2" destOrd="0" presId="urn:microsoft.com/office/officeart/2005/8/layout/hChevron3"/>
    <dgm:cxn modelId="{1EF69B93-54E9-4743-A351-FD2FD55DFB60}" type="presParOf" srcId="{89AA0F8C-69E5-485B-ACDE-4A2943E42C17}" destId="{FDE87615-AA62-4DEE-8B86-42A52032EA70}" srcOrd="3" destOrd="0" presId="urn:microsoft.com/office/officeart/2005/8/layout/hChevron3"/>
    <dgm:cxn modelId="{D34F8610-4B3C-4F92-BC56-282A9A10AD43}" type="presParOf" srcId="{89AA0F8C-69E5-485B-ACDE-4A2943E42C17}" destId="{58453F22-658C-456F-BABB-162CAFBD6108}" srcOrd="4" destOrd="0" presId="urn:microsoft.com/office/officeart/2005/8/layout/hChevron3"/>
    <dgm:cxn modelId="{DCA3E89B-F490-4CAB-981F-3DAA057D9B07}" type="presParOf" srcId="{89AA0F8C-69E5-485B-ACDE-4A2943E42C17}" destId="{357ACF3E-A26D-4BDD-806B-8BAECC2522D0}" srcOrd="5" destOrd="0" presId="urn:microsoft.com/office/officeart/2005/8/layout/hChevron3"/>
    <dgm:cxn modelId="{36785606-39CE-46D7-821D-DCE9F9B6E698}" type="presParOf" srcId="{89AA0F8C-69E5-485B-ACDE-4A2943E42C17}" destId="{942F983E-269B-40CB-B4BB-638176E4316A}" srcOrd="6" destOrd="0" presId="urn:microsoft.com/office/officeart/2005/8/layout/hChevron3"/>
    <dgm:cxn modelId="{5CCDA141-D005-487B-BBE6-ECC7624D9419}" type="presParOf" srcId="{89AA0F8C-69E5-485B-ACDE-4A2943E42C17}" destId="{ACAA038F-F748-4EF3-A94E-5656536E8868}" srcOrd="7" destOrd="0" presId="urn:microsoft.com/office/officeart/2005/8/layout/hChevron3"/>
    <dgm:cxn modelId="{35000847-D251-4C7D-984C-1D436DB95093}" type="presParOf" srcId="{89AA0F8C-69E5-485B-ACDE-4A2943E42C17}" destId="{A2DFA680-EABF-4558-8483-1F3489577F9C}" srcOrd="8" destOrd="0" presId="urn:microsoft.com/office/officeart/2005/8/layout/hChevron3"/>
    <dgm:cxn modelId="{BA8D2A8B-8749-43F0-A96B-012852EF0C8B}" type="presParOf" srcId="{89AA0F8C-69E5-485B-ACDE-4A2943E42C17}" destId="{41B565A2-A064-4DF9-B60A-97CC764860E9}" srcOrd="9" destOrd="0" presId="urn:microsoft.com/office/officeart/2005/8/layout/hChevron3"/>
    <dgm:cxn modelId="{201A1F70-C3B3-45EE-93C8-A400D07C597E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9250A1E6-DB76-481E-8BE0-3894CBDC8D49}" type="presOf" srcId="{8A55C3F5-8DE8-4488-BD4D-18BE83C4F5DF}" destId="{58453F22-658C-456F-BABB-162CAFBD6108}" srcOrd="0" destOrd="0" presId="urn:microsoft.com/office/officeart/2005/8/layout/hChevron3"/>
    <dgm:cxn modelId="{7362D2E0-2F7B-4922-9B8F-7A12BB56DB78}" type="presOf" srcId="{4403AACB-26EA-452B-82FE-DE4A52841AE9}" destId="{942F983E-269B-40CB-B4BB-638176E4316A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892128A0-0C20-44EB-9C90-5E8806FE3CB3}" type="presOf" srcId="{3F04A932-7FC7-445F-AAAF-365217F70727}" destId="{A2DFA680-EABF-4558-8483-1F3489577F9C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9E78F4DC-FBCB-4808-8B0E-4BEEA5782AF5}" type="presOf" srcId="{5CA40657-7B1D-45B0-8DBC-5A1A22592488}" destId="{FC1C3EC4-405E-4863-97AF-75878F74A6DE}" srcOrd="0" destOrd="0" presId="urn:microsoft.com/office/officeart/2005/8/layout/hChevron3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E47E331D-EC3C-48A3-B6AF-4C360EF223E8}" type="presOf" srcId="{5D21AD6A-5636-4D73-B213-D355F794F582}" destId="{7CB4510D-640B-4EDA-BDC7-49923D367962}" srcOrd="0" destOrd="0" presId="urn:microsoft.com/office/officeart/2005/8/layout/hChevron3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3FF3944F-4FA5-4B75-A2C0-6698E0649044}" type="presOf" srcId="{D0143EC3-9B56-4AF6-A3F4-E5502F7E4C47}" destId="{59390972-419E-474D-A3D0-988DD7A267C4}" srcOrd="0" destOrd="0" presId="urn:microsoft.com/office/officeart/2005/8/layout/hChevron3"/>
    <dgm:cxn modelId="{8764B504-B50E-4B5F-898C-CEFE40F95584}" type="presOf" srcId="{FF0108B4-325A-47CE-B379-073C88BC3006}" destId="{89AA0F8C-69E5-485B-ACDE-4A2943E42C17}" srcOrd="0" destOrd="0" presId="urn:microsoft.com/office/officeart/2005/8/layout/hChevron3"/>
    <dgm:cxn modelId="{DC63F501-F2AA-4203-949A-82F2B83559B4}" type="presParOf" srcId="{89AA0F8C-69E5-485B-ACDE-4A2943E42C17}" destId="{7CB4510D-640B-4EDA-BDC7-49923D367962}" srcOrd="0" destOrd="0" presId="urn:microsoft.com/office/officeart/2005/8/layout/hChevron3"/>
    <dgm:cxn modelId="{BE99C1C2-8444-4608-BC05-D0FE81344A28}" type="presParOf" srcId="{89AA0F8C-69E5-485B-ACDE-4A2943E42C17}" destId="{95D9FB79-B7F9-41F7-9D8E-D0FADD2C1526}" srcOrd="1" destOrd="0" presId="urn:microsoft.com/office/officeart/2005/8/layout/hChevron3"/>
    <dgm:cxn modelId="{A07145CF-11FB-414D-891F-25E3AC02FA71}" type="presParOf" srcId="{89AA0F8C-69E5-485B-ACDE-4A2943E42C17}" destId="{FC1C3EC4-405E-4863-97AF-75878F74A6DE}" srcOrd="2" destOrd="0" presId="urn:microsoft.com/office/officeart/2005/8/layout/hChevron3"/>
    <dgm:cxn modelId="{51B50513-A3A4-4CE5-9FA1-F30C71B0E009}" type="presParOf" srcId="{89AA0F8C-69E5-485B-ACDE-4A2943E42C17}" destId="{FDE87615-AA62-4DEE-8B86-42A52032EA70}" srcOrd="3" destOrd="0" presId="urn:microsoft.com/office/officeart/2005/8/layout/hChevron3"/>
    <dgm:cxn modelId="{416FD637-C30B-47F5-8843-06EE81DE2532}" type="presParOf" srcId="{89AA0F8C-69E5-485B-ACDE-4A2943E42C17}" destId="{58453F22-658C-456F-BABB-162CAFBD6108}" srcOrd="4" destOrd="0" presId="urn:microsoft.com/office/officeart/2005/8/layout/hChevron3"/>
    <dgm:cxn modelId="{51C729E2-36A3-4521-B00E-C2A846126326}" type="presParOf" srcId="{89AA0F8C-69E5-485B-ACDE-4A2943E42C17}" destId="{357ACF3E-A26D-4BDD-806B-8BAECC2522D0}" srcOrd="5" destOrd="0" presId="urn:microsoft.com/office/officeart/2005/8/layout/hChevron3"/>
    <dgm:cxn modelId="{9E838DA5-FDC8-4EE6-B843-3F7BCAB70830}" type="presParOf" srcId="{89AA0F8C-69E5-485B-ACDE-4A2943E42C17}" destId="{942F983E-269B-40CB-B4BB-638176E4316A}" srcOrd="6" destOrd="0" presId="urn:microsoft.com/office/officeart/2005/8/layout/hChevron3"/>
    <dgm:cxn modelId="{8DD9C427-322A-4496-8257-97B54E8FC2A5}" type="presParOf" srcId="{89AA0F8C-69E5-485B-ACDE-4A2943E42C17}" destId="{ACAA038F-F748-4EF3-A94E-5656536E8868}" srcOrd="7" destOrd="0" presId="urn:microsoft.com/office/officeart/2005/8/layout/hChevron3"/>
    <dgm:cxn modelId="{0338B33C-6CB7-4F22-90A7-1679779A3E52}" type="presParOf" srcId="{89AA0F8C-69E5-485B-ACDE-4A2943E42C17}" destId="{A2DFA680-EABF-4558-8483-1F3489577F9C}" srcOrd="8" destOrd="0" presId="urn:microsoft.com/office/officeart/2005/8/layout/hChevron3"/>
    <dgm:cxn modelId="{AE4D3940-270F-4AE9-91C8-21C14FFA5E5B}" type="presParOf" srcId="{89AA0F8C-69E5-485B-ACDE-4A2943E42C17}" destId="{41B565A2-A064-4DF9-B60A-97CC764860E9}" srcOrd="9" destOrd="0" presId="urn:microsoft.com/office/officeart/2005/8/layout/hChevron3"/>
    <dgm:cxn modelId="{7ABEB799-9678-4B04-905A-D03D68BF4EDD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D829607-4695-4268-857E-CEC3F29DF3F6}" type="presOf" srcId="{3F04A932-7FC7-445F-AAAF-365217F70727}" destId="{A2DFA680-EABF-4558-8483-1F3489577F9C}" srcOrd="0" destOrd="0" presId="urn:microsoft.com/office/officeart/2005/8/layout/hChevron3"/>
    <dgm:cxn modelId="{E1759558-7B12-4F6F-952D-16B1BC2BEF78}" type="presOf" srcId="{D0143EC3-9B56-4AF6-A3F4-E5502F7E4C47}" destId="{59390972-419E-474D-A3D0-988DD7A267C4}" srcOrd="0" destOrd="0" presId="urn:microsoft.com/office/officeart/2005/8/layout/hChevron3"/>
    <dgm:cxn modelId="{F67C4315-6CBA-4D24-8B22-9DCEB1E2D171}" type="presOf" srcId="{FF0108B4-325A-47CE-B379-073C88BC3006}" destId="{89AA0F8C-69E5-485B-ACDE-4A2943E42C17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60167821-7246-42EF-A618-73F94EFB0A94}" type="presOf" srcId="{5D21AD6A-5636-4D73-B213-D355F794F582}" destId="{7CB4510D-640B-4EDA-BDC7-49923D367962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0D25711F-AA70-4EB9-BD71-62BF9325505A}" type="presOf" srcId="{8A55C3F5-8DE8-4488-BD4D-18BE83C4F5DF}" destId="{58453F22-658C-456F-BABB-162CAFBD6108}" srcOrd="0" destOrd="0" presId="urn:microsoft.com/office/officeart/2005/8/layout/hChevron3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99731337-F2F1-4CC7-9128-CDFD186FA51A}" type="presOf" srcId="{5CA40657-7B1D-45B0-8DBC-5A1A22592488}" destId="{FC1C3EC4-405E-4863-97AF-75878F74A6DE}" srcOrd="0" destOrd="0" presId="urn:microsoft.com/office/officeart/2005/8/layout/hChevron3"/>
    <dgm:cxn modelId="{B7149F09-1F54-43B9-96EE-E1B532BB3E7A}" type="presOf" srcId="{4403AACB-26EA-452B-82FE-DE4A52841AE9}" destId="{942F983E-269B-40CB-B4BB-638176E4316A}" srcOrd="0" destOrd="0" presId="urn:microsoft.com/office/officeart/2005/8/layout/hChevron3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2BCE86A0-AB2A-4285-B800-51B7A23565D2}" type="presParOf" srcId="{89AA0F8C-69E5-485B-ACDE-4A2943E42C17}" destId="{7CB4510D-640B-4EDA-BDC7-49923D367962}" srcOrd="0" destOrd="0" presId="urn:microsoft.com/office/officeart/2005/8/layout/hChevron3"/>
    <dgm:cxn modelId="{77883264-B3D5-467B-B422-5DB4204E1C17}" type="presParOf" srcId="{89AA0F8C-69E5-485B-ACDE-4A2943E42C17}" destId="{95D9FB79-B7F9-41F7-9D8E-D0FADD2C1526}" srcOrd="1" destOrd="0" presId="urn:microsoft.com/office/officeart/2005/8/layout/hChevron3"/>
    <dgm:cxn modelId="{970C1173-3A85-4CC0-B98C-D5BF70D1A889}" type="presParOf" srcId="{89AA0F8C-69E5-485B-ACDE-4A2943E42C17}" destId="{FC1C3EC4-405E-4863-97AF-75878F74A6DE}" srcOrd="2" destOrd="0" presId="urn:microsoft.com/office/officeart/2005/8/layout/hChevron3"/>
    <dgm:cxn modelId="{5C1207B5-6D7E-4D5E-B7E1-2AD47FF0C4AF}" type="presParOf" srcId="{89AA0F8C-69E5-485B-ACDE-4A2943E42C17}" destId="{FDE87615-AA62-4DEE-8B86-42A52032EA70}" srcOrd="3" destOrd="0" presId="urn:microsoft.com/office/officeart/2005/8/layout/hChevron3"/>
    <dgm:cxn modelId="{03000433-D1F0-4B74-B028-4E413BF6D210}" type="presParOf" srcId="{89AA0F8C-69E5-485B-ACDE-4A2943E42C17}" destId="{58453F22-658C-456F-BABB-162CAFBD6108}" srcOrd="4" destOrd="0" presId="urn:microsoft.com/office/officeart/2005/8/layout/hChevron3"/>
    <dgm:cxn modelId="{E748AB3E-6FCE-4E6B-8DB9-091F2ACBF4F0}" type="presParOf" srcId="{89AA0F8C-69E5-485B-ACDE-4A2943E42C17}" destId="{357ACF3E-A26D-4BDD-806B-8BAECC2522D0}" srcOrd="5" destOrd="0" presId="urn:microsoft.com/office/officeart/2005/8/layout/hChevron3"/>
    <dgm:cxn modelId="{62744FA9-06D4-4DC1-97D1-C75817F02E7B}" type="presParOf" srcId="{89AA0F8C-69E5-485B-ACDE-4A2943E42C17}" destId="{942F983E-269B-40CB-B4BB-638176E4316A}" srcOrd="6" destOrd="0" presId="urn:microsoft.com/office/officeart/2005/8/layout/hChevron3"/>
    <dgm:cxn modelId="{8E7CF094-B8AC-4E4C-AA75-7DA511A028D7}" type="presParOf" srcId="{89AA0F8C-69E5-485B-ACDE-4A2943E42C17}" destId="{ACAA038F-F748-4EF3-A94E-5656536E8868}" srcOrd="7" destOrd="0" presId="urn:microsoft.com/office/officeart/2005/8/layout/hChevron3"/>
    <dgm:cxn modelId="{29D52456-4507-4B81-854C-82DEE4473F5D}" type="presParOf" srcId="{89AA0F8C-69E5-485B-ACDE-4A2943E42C17}" destId="{A2DFA680-EABF-4558-8483-1F3489577F9C}" srcOrd="8" destOrd="0" presId="urn:microsoft.com/office/officeart/2005/8/layout/hChevron3"/>
    <dgm:cxn modelId="{1D6AC7F2-1242-4DD9-97B5-2CCC7D569BF5}" type="presParOf" srcId="{89AA0F8C-69E5-485B-ACDE-4A2943E42C17}" destId="{41B565A2-A064-4DF9-B60A-97CC764860E9}" srcOrd="9" destOrd="0" presId="urn:microsoft.com/office/officeart/2005/8/layout/hChevron3"/>
    <dgm:cxn modelId="{54D59264-C143-4C71-A6BC-07372F6A47CE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0108B4-325A-47CE-B379-073C88BC300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5D21AD6A-5636-4D73-B213-D355F794F582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</a:t>
          </a:r>
          <a:r>
            <a:rPr lang="it-IT" dirty="0" err="1" smtClean="0"/>
            <a:t>assumptions</a:t>
          </a:r>
          <a:endParaRPr lang="it-IT" dirty="0"/>
        </a:p>
      </dgm:t>
    </dgm:pt>
    <dgm:pt modelId="{89AD49E1-54B6-4212-9C82-E82D16500760}" type="parTrans" cxnId="{4AD78E59-A23F-40E0-9452-95FF45164771}">
      <dgm:prSet/>
      <dgm:spPr/>
      <dgm:t>
        <a:bodyPr/>
        <a:lstStyle/>
        <a:p>
          <a:endParaRPr lang="it-IT"/>
        </a:p>
      </dgm:t>
    </dgm:pt>
    <dgm:pt modelId="{B22C2154-F78C-4496-B02A-FCC0500C95B9}" type="sibTrans" cxnId="{4AD78E59-A23F-40E0-9452-95FF45164771}">
      <dgm:prSet/>
      <dgm:spPr/>
      <dgm:t>
        <a:bodyPr/>
        <a:lstStyle/>
        <a:p>
          <a:endParaRPr lang="it-IT"/>
        </a:p>
      </dgm:t>
    </dgm:pt>
    <dgm:pt modelId="{5CA40657-7B1D-45B0-8DBC-5A1A22592488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smtClean="0"/>
            <a:t>Domain model</a:t>
          </a:r>
          <a:endParaRPr lang="it-IT" dirty="0"/>
        </a:p>
      </dgm:t>
    </dgm:pt>
    <dgm:pt modelId="{1263147D-5428-408B-A1FB-707F6ECF7468}" type="parTrans" cxnId="{288DC80A-3067-4556-B8A1-C89613CA06B2}">
      <dgm:prSet/>
      <dgm:spPr/>
      <dgm:t>
        <a:bodyPr/>
        <a:lstStyle/>
        <a:p>
          <a:endParaRPr lang="it-IT"/>
        </a:p>
      </dgm:t>
    </dgm:pt>
    <dgm:pt modelId="{5304D395-F96C-41EA-8AB7-E1B8C7691D9B}" type="sibTrans" cxnId="{288DC80A-3067-4556-B8A1-C89613CA06B2}">
      <dgm:prSet/>
      <dgm:spPr/>
      <dgm:t>
        <a:bodyPr/>
        <a:lstStyle/>
        <a:p>
          <a:endParaRPr lang="it-IT"/>
        </a:p>
      </dgm:t>
    </dgm:pt>
    <dgm:pt modelId="{4403AACB-26EA-452B-82FE-DE4A52841AE9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Scenarios</a:t>
          </a:r>
          <a:r>
            <a:rPr lang="it-IT" dirty="0" smtClean="0"/>
            <a:t> and use </a:t>
          </a:r>
          <a:r>
            <a:rPr lang="it-IT" dirty="0" err="1" smtClean="0"/>
            <a:t>cases</a:t>
          </a:r>
          <a:r>
            <a:rPr lang="it-IT" dirty="0" smtClean="0"/>
            <a:t> </a:t>
          </a:r>
          <a:r>
            <a:rPr lang="it-IT" dirty="0" err="1" smtClean="0"/>
            <a:t>identification</a:t>
          </a:r>
          <a:endParaRPr lang="it-IT" dirty="0"/>
        </a:p>
      </dgm:t>
    </dgm:pt>
    <dgm:pt modelId="{6F6CF6DD-E75E-46F8-B2AE-55E7134C60C7}" type="parTrans" cxnId="{2D2CB5D5-6B9F-4A66-9930-C9FDD86370D1}">
      <dgm:prSet/>
      <dgm:spPr/>
      <dgm:t>
        <a:bodyPr/>
        <a:lstStyle/>
        <a:p>
          <a:endParaRPr lang="it-IT"/>
        </a:p>
      </dgm:t>
    </dgm:pt>
    <dgm:pt modelId="{15147200-A444-4C01-9795-CD2E6E9769D7}" type="sibTrans" cxnId="{2D2CB5D5-6B9F-4A66-9930-C9FDD86370D1}">
      <dgm:prSet/>
      <dgm:spPr/>
      <dgm:t>
        <a:bodyPr/>
        <a:lstStyle/>
        <a:p>
          <a:endParaRPr lang="it-IT"/>
        </a:p>
      </dgm:t>
    </dgm:pt>
    <dgm:pt modelId="{3F04A932-7FC7-445F-AAAF-365217F70727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Requirements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 smtClean="0"/>
        </a:p>
      </dgm:t>
    </dgm:pt>
    <dgm:pt modelId="{335B9F50-E0F3-4032-B649-7D16D453CFE9}" type="parTrans" cxnId="{2FF1154F-CFFE-464E-A0F8-7D0852F86839}">
      <dgm:prSet/>
      <dgm:spPr/>
      <dgm:t>
        <a:bodyPr/>
        <a:lstStyle/>
        <a:p>
          <a:endParaRPr lang="it-IT"/>
        </a:p>
      </dgm:t>
    </dgm:pt>
    <dgm:pt modelId="{1FB7B1A4-2F20-462D-AFB2-269932DC7793}" type="sibTrans" cxnId="{2FF1154F-CFFE-464E-A0F8-7D0852F86839}">
      <dgm:prSet/>
      <dgm:spPr/>
      <dgm:t>
        <a:bodyPr/>
        <a:lstStyle/>
        <a:p>
          <a:endParaRPr lang="it-IT"/>
        </a:p>
      </dgm:t>
    </dgm:pt>
    <dgm:pt modelId="{8A55C3F5-8DE8-4488-BD4D-18BE83C4F5DF}">
      <dgm:prSet phldrT="[Testo]"/>
      <dgm:spPr>
        <a:solidFill>
          <a:schemeClr val="accent2"/>
        </a:solidFill>
      </dgm:spPr>
      <dgm:t>
        <a:bodyPr/>
        <a:lstStyle/>
        <a:p>
          <a:r>
            <a:rPr lang="it-IT" dirty="0" err="1" smtClean="0"/>
            <a:t>Goals</a:t>
          </a:r>
          <a:r>
            <a:rPr lang="it-IT" dirty="0" smtClean="0"/>
            <a:t> </a:t>
          </a:r>
          <a:r>
            <a:rPr lang="it-IT" dirty="0" err="1" smtClean="0"/>
            <a:t>definition</a:t>
          </a:r>
          <a:endParaRPr lang="it-IT" dirty="0"/>
        </a:p>
      </dgm:t>
    </dgm:pt>
    <dgm:pt modelId="{D01BBF50-658F-4AFF-9DA9-2E5F9A07F9CB}" type="parTrans" cxnId="{E3EACBBA-ADB6-4DE8-B444-7D4C263BDF5D}">
      <dgm:prSet/>
      <dgm:spPr/>
      <dgm:t>
        <a:bodyPr/>
        <a:lstStyle/>
        <a:p>
          <a:endParaRPr lang="it-IT"/>
        </a:p>
      </dgm:t>
    </dgm:pt>
    <dgm:pt modelId="{023E6A7F-747D-4D1E-A2AC-BB43482D1871}" type="sibTrans" cxnId="{E3EACBBA-ADB6-4DE8-B444-7D4C263BDF5D}">
      <dgm:prSet/>
      <dgm:spPr/>
      <dgm:t>
        <a:bodyPr/>
        <a:lstStyle/>
        <a:p>
          <a:endParaRPr lang="it-IT"/>
        </a:p>
      </dgm:t>
    </dgm:pt>
    <dgm:pt modelId="{D0143EC3-9B56-4AF6-A3F4-E5502F7E4C47}">
      <dgm:prSet/>
      <dgm:spPr/>
      <dgm:t>
        <a:bodyPr/>
        <a:lstStyle/>
        <a:p>
          <a:r>
            <a:rPr lang="it-IT" dirty="0" smtClean="0"/>
            <a:t>Model </a:t>
          </a:r>
          <a:r>
            <a:rPr lang="it-IT" dirty="0" err="1" smtClean="0"/>
            <a:t>verification</a:t>
          </a:r>
          <a:endParaRPr lang="it-IT" dirty="0"/>
        </a:p>
      </dgm:t>
    </dgm:pt>
    <dgm:pt modelId="{C7A3E9CE-146E-4D49-A8B2-105F03525820}" type="parTrans" cxnId="{990A1A60-38E2-4F02-89ED-49032FED89CF}">
      <dgm:prSet/>
      <dgm:spPr/>
      <dgm:t>
        <a:bodyPr/>
        <a:lstStyle/>
        <a:p>
          <a:endParaRPr lang="it-IT"/>
        </a:p>
      </dgm:t>
    </dgm:pt>
    <dgm:pt modelId="{80D5C28F-AED4-486F-8860-52ABAB05B6D8}" type="sibTrans" cxnId="{990A1A60-38E2-4F02-89ED-49032FED89CF}">
      <dgm:prSet/>
      <dgm:spPr/>
      <dgm:t>
        <a:bodyPr/>
        <a:lstStyle/>
        <a:p>
          <a:endParaRPr lang="it-IT"/>
        </a:p>
      </dgm:t>
    </dgm:pt>
    <dgm:pt modelId="{89AA0F8C-69E5-485B-ACDE-4A2943E42C17}" type="pres">
      <dgm:prSet presAssocID="{FF0108B4-325A-47CE-B379-073C88BC3006}" presName="Name0" presStyleCnt="0">
        <dgm:presLayoutVars>
          <dgm:dir/>
          <dgm:resizeHandles val="exact"/>
        </dgm:presLayoutVars>
      </dgm:prSet>
      <dgm:spPr/>
    </dgm:pt>
    <dgm:pt modelId="{7CB4510D-640B-4EDA-BDC7-49923D367962}" type="pres">
      <dgm:prSet presAssocID="{5D21AD6A-5636-4D73-B213-D355F794F582}" presName="parTxOnly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5D9FB79-B7F9-41F7-9D8E-D0FADD2C1526}" type="pres">
      <dgm:prSet presAssocID="{B22C2154-F78C-4496-B02A-FCC0500C95B9}" presName="parSpace" presStyleCnt="0"/>
      <dgm:spPr/>
    </dgm:pt>
    <dgm:pt modelId="{FC1C3EC4-405E-4863-97AF-75878F74A6DE}" type="pres">
      <dgm:prSet presAssocID="{5CA40657-7B1D-45B0-8DBC-5A1A22592488}" presName="parTxOnly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E87615-AA62-4DEE-8B86-42A52032EA70}" type="pres">
      <dgm:prSet presAssocID="{5304D395-F96C-41EA-8AB7-E1B8C7691D9B}" presName="parSpace" presStyleCnt="0"/>
      <dgm:spPr/>
    </dgm:pt>
    <dgm:pt modelId="{58453F22-658C-456F-BABB-162CAFBD6108}" type="pres">
      <dgm:prSet presAssocID="{8A55C3F5-8DE8-4488-BD4D-18BE83C4F5DF}" presName="parTxOnly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57ACF3E-A26D-4BDD-806B-8BAECC2522D0}" type="pres">
      <dgm:prSet presAssocID="{023E6A7F-747D-4D1E-A2AC-BB43482D1871}" presName="parSpace" presStyleCnt="0"/>
      <dgm:spPr/>
    </dgm:pt>
    <dgm:pt modelId="{942F983E-269B-40CB-B4BB-638176E4316A}" type="pres">
      <dgm:prSet presAssocID="{4403AACB-26EA-452B-82FE-DE4A52841AE9}" presName="parTxOnly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CAA038F-F748-4EF3-A94E-5656536E8868}" type="pres">
      <dgm:prSet presAssocID="{15147200-A444-4C01-9795-CD2E6E9769D7}" presName="parSpace" presStyleCnt="0"/>
      <dgm:spPr/>
    </dgm:pt>
    <dgm:pt modelId="{A2DFA680-EABF-4558-8483-1F3489577F9C}" type="pres">
      <dgm:prSet presAssocID="{3F04A932-7FC7-445F-AAAF-365217F70727}" presName="parTxOnly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1B565A2-A064-4DF9-B60A-97CC764860E9}" type="pres">
      <dgm:prSet presAssocID="{1FB7B1A4-2F20-462D-AFB2-269932DC7793}" presName="parSpace" presStyleCnt="0"/>
      <dgm:spPr/>
    </dgm:pt>
    <dgm:pt modelId="{59390972-419E-474D-A3D0-988DD7A267C4}" type="pres">
      <dgm:prSet presAssocID="{D0143EC3-9B56-4AF6-A3F4-E5502F7E4C47}" presName="parTxOnly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F52A982-10A7-46DE-85C1-3D5D6DEC743F}" type="presOf" srcId="{4403AACB-26EA-452B-82FE-DE4A52841AE9}" destId="{942F983E-269B-40CB-B4BB-638176E4316A}" srcOrd="0" destOrd="0" presId="urn:microsoft.com/office/officeart/2005/8/layout/hChevron3"/>
    <dgm:cxn modelId="{2D2CB5D5-6B9F-4A66-9930-C9FDD86370D1}" srcId="{FF0108B4-325A-47CE-B379-073C88BC3006}" destId="{4403AACB-26EA-452B-82FE-DE4A52841AE9}" srcOrd="3" destOrd="0" parTransId="{6F6CF6DD-E75E-46F8-B2AE-55E7134C60C7}" sibTransId="{15147200-A444-4C01-9795-CD2E6E9769D7}"/>
    <dgm:cxn modelId="{9FF1F2CA-441D-4030-B350-C4DCE8A85007}" type="presOf" srcId="{FF0108B4-325A-47CE-B379-073C88BC3006}" destId="{89AA0F8C-69E5-485B-ACDE-4A2943E42C17}" srcOrd="0" destOrd="0" presId="urn:microsoft.com/office/officeart/2005/8/layout/hChevron3"/>
    <dgm:cxn modelId="{C3104D1D-ADC3-409F-A431-7AF7E280F094}" type="presOf" srcId="{5D21AD6A-5636-4D73-B213-D355F794F582}" destId="{7CB4510D-640B-4EDA-BDC7-49923D367962}" srcOrd="0" destOrd="0" presId="urn:microsoft.com/office/officeart/2005/8/layout/hChevron3"/>
    <dgm:cxn modelId="{998C269C-7F24-447B-B8CB-549C9C96F820}" type="presOf" srcId="{5CA40657-7B1D-45B0-8DBC-5A1A22592488}" destId="{FC1C3EC4-405E-4863-97AF-75878F74A6DE}" srcOrd="0" destOrd="0" presId="urn:microsoft.com/office/officeart/2005/8/layout/hChevron3"/>
    <dgm:cxn modelId="{E3EACBBA-ADB6-4DE8-B444-7D4C263BDF5D}" srcId="{FF0108B4-325A-47CE-B379-073C88BC3006}" destId="{8A55C3F5-8DE8-4488-BD4D-18BE83C4F5DF}" srcOrd="2" destOrd="0" parTransId="{D01BBF50-658F-4AFF-9DA9-2E5F9A07F9CB}" sibTransId="{023E6A7F-747D-4D1E-A2AC-BB43482D1871}"/>
    <dgm:cxn modelId="{990A1A60-38E2-4F02-89ED-49032FED89CF}" srcId="{FF0108B4-325A-47CE-B379-073C88BC3006}" destId="{D0143EC3-9B56-4AF6-A3F4-E5502F7E4C47}" srcOrd="5" destOrd="0" parTransId="{C7A3E9CE-146E-4D49-A8B2-105F03525820}" sibTransId="{80D5C28F-AED4-486F-8860-52ABAB05B6D8}"/>
    <dgm:cxn modelId="{2FF1154F-CFFE-464E-A0F8-7D0852F86839}" srcId="{FF0108B4-325A-47CE-B379-073C88BC3006}" destId="{3F04A932-7FC7-445F-AAAF-365217F70727}" srcOrd="4" destOrd="0" parTransId="{335B9F50-E0F3-4032-B649-7D16D453CFE9}" sibTransId="{1FB7B1A4-2F20-462D-AFB2-269932DC7793}"/>
    <dgm:cxn modelId="{3B9BBA76-8026-47D7-B15F-C1AEE3E4B499}" type="presOf" srcId="{8A55C3F5-8DE8-4488-BD4D-18BE83C4F5DF}" destId="{58453F22-658C-456F-BABB-162CAFBD6108}" srcOrd="0" destOrd="0" presId="urn:microsoft.com/office/officeart/2005/8/layout/hChevron3"/>
    <dgm:cxn modelId="{428E286C-7BFC-4DED-ABC8-E784F4BD3DCE}" type="presOf" srcId="{3F04A932-7FC7-445F-AAAF-365217F70727}" destId="{A2DFA680-EABF-4558-8483-1F3489577F9C}" srcOrd="0" destOrd="0" presId="urn:microsoft.com/office/officeart/2005/8/layout/hChevron3"/>
    <dgm:cxn modelId="{288DC80A-3067-4556-B8A1-C89613CA06B2}" srcId="{FF0108B4-325A-47CE-B379-073C88BC3006}" destId="{5CA40657-7B1D-45B0-8DBC-5A1A22592488}" srcOrd="1" destOrd="0" parTransId="{1263147D-5428-408B-A1FB-707F6ECF7468}" sibTransId="{5304D395-F96C-41EA-8AB7-E1B8C7691D9B}"/>
    <dgm:cxn modelId="{4AD78E59-A23F-40E0-9452-95FF45164771}" srcId="{FF0108B4-325A-47CE-B379-073C88BC3006}" destId="{5D21AD6A-5636-4D73-B213-D355F794F582}" srcOrd="0" destOrd="0" parTransId="{89AD49E1-54B6-4212-9C82-E82D16500760}" sibTransId="{B22C2154-F78C-4496-B02A-FCC0500C95B9}"/>
    <dgm:cxn modelId="{73D63BA9-B916-42FA-822A-07E12AADB140}" type="presOf" srcId="{D0143EC3-9B56-4AF6-A3F4-E5502F7E4C47}" destId="{59390972-419E-474D-A3D0-988DD7A267C4}" srcOrd="0" destOrd="0" presId="urn:microsoft.com/office/officeart/2005/8/layout/hChevron3"/>
    <dgm:cxn modelId="{4FB24205-3FFE-4CCB-9414-19F9723E7C00}" type="presParOf" srcId="{89AA0F8C-69E5-485B-ACDE-4A2943E42C17}" destId="{7CB4510D-640B-4EDA-BDC7-49923D367962}" srcOrd="0" destOrd="0" presId="urn:microsoft.com/office/officeart/2005/8/layout/hChevron3"/>
    <dgm:cxn modelId="{00AD8A25-4392-4285-90D2-921AEADE5E14}" type="presParOf" srcId="{89AA0F8C-69E5-485B-ACDE-4A2943E42C17}" destId="{95D9FB79-B7F9-41F7-9D8E-D0FADD2C1526}" srcOrd="1" destOrd="0" presId="urn:microsoft.com/office/officeart/2005/8/layout/hChevron3"/>
    <dgm:cxn modelId="{6A0CC007-A4B1-4D58-9B6F-213A8FDEBD01}" type="presParOf" srcId="{89AA0F8C-69E5-485B-ACDE-4A2943E42C17}" destId="{FC1C3EC4-405E-4863-97AF-75878F74A6DE}" srcOrd="2" destOrd="0" presId="urn:microsoft.com/office/officeart/2005/8/layout/hChevron3"/>
    <dgm:cxn modelId="{840550FA-442B-45EC-AB56-AB253219A42D}" type="presParOf" srcId="{89AA0F8C-69E5-485B-ACDE-4A2943E42C17}" destId="{FDE87615-AA62-4DEE-8B86-42A52032EA70}" srcOrd="3" destOrd="0" presId="urn:microsoft.com/office/officeart/2005/8/layout/hChevron3"/>
    <dgm:cxn modelId="{37BAB39F-0380-4FE6-9DA8-A9196BB9FEC1}" type="presParOf" srcId="{89AA0F8C-69E5-485B-ACDE-4A2943E42C17}" destId="{58453F22-658C-456F-BABB-162CAFBD6108}" srcOrd="4" destOrd="0" presId="urn:microsoft.com/office/officeart/2005/8/layout/hChevron3"/>
    <dgm:cxn modelId="{9780363C-8EC1-4460-8FBB-E225DA2D7397}" type="presParOf" srcId="{89AA0F8C-69E5-485B-ACDE-4A2943E42C17}" destId="{357ACF3E-A26D-4BDD-806B-8BAECC2522D0}" srcOrd="5" destOrd="0" presId="urn:microsoft.com/office/officeart/2005/8/layout/hChevron3"/>
    <dgm:cxn modelId="{FAD22426-21DE-492A-910D-951F52187931}" type="presParOf" srcId="{89AA0F8C-69E5-485B-ACDE-4A2943E42C17}" destId="{942F983E-269B-40CB-B4BB-638176E4316A}" srcOrd="6" destOrd="0" presId="urn:microsoft.com/office/officeart/2005/8/layout/hChevron3"/>
    <dgm:cxn modelId="{AB15D4FF-3718-49DD-9AD3-A6C19518C093}" type="presParOf" srcId="{89AA0F8C-69E5-485B-ACDE-4A2943E42C17}" destId="{ACAA038F-F748-4EF3-A94E-5656536E8868}" srcOrd="7" destOrd="0" presId="urn:microsoft.com/office/officeart/2005/8/layout/hChevron3"/>
    <dgm:cxn modelId="{7863CA3D-F06C-4C40-8D6E-5131D1FA5615}" type="presParOf" srcId="{89AA0F8C-69E5-485B-ACDE-4A2943E42C17}" destId="{A2DFA680-EABF-4558-8483-1F3489577F9C}" srcOrd="8" destOrd="0" presId="urn:microsoft.com/office/officeart/2005/8/layout/hChevron3"/>
    <dgm:cxn modelId="{544EA1B2-9E3F-4250-8C11-F88ADBF09DB4}" type="presParOf" srcId="{89AA0F8C-69E5-485B-ACDE-4A2943E42C17}" destId="{41B565A2-A064-4DF9-B60A-97CC764860E9}" srcOrd="9" destOrd="0" presId="urn:microsoft.com/office/officeart/2005/8/layout/hChevron3"/>
    <dgm:cxn modelId="{79009B4E-A773-441E-9661-C95DB64830EF}" type="presParOf" srcId="{89AA0F8C-69E5-485B-ACDE-4A2943E42C17}" destId="{59390972-419E-474D-A3D0-988DD7A267C4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4510D-640B-4EDA-BDC7-49923D367962}">
      <dsp:nvSpPr>
        <dsp:cNvPr id="0" name=""/>
        <dsp:cNvSpPr/>
      </dsp:nvSpPr>
      <dsp:spPr>
        <a:xfrm>
          <a:off x="958" y="0"/>
          <a:ext cx="1569312" cy="520999"/>
        </a:xfrm>
        <a:prstGeom prst="homePlate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</a:t>
          </a:r>
          <a:r>
            <a:rPr lang="it-IT" sz="1100" kern="1200" dirty="0" err="1" smtClean="0"/>
            <a:t>assumptions</a:t>
          </a:r>
          <a:endParaRPr lang="it-IT" sz="1100" kern="1200" dirty="0"/>
        </a:p>
      </dsp:txBody>
      <dsp:txXfrm>
        <a:off x="958" y="0"/>
        <a:ext cx="1439062" cy="520999"/>
      </dsp:txXfrm>
    </dsp:sp>
    <dsp:sp modelId="{FC1C3EC4-405E-4863-97AF-75878F74A6DE}">
      <dsp:nvSpPr>
        <dsp:cNvPr id="0" name=""/>
        <dsp:cNvSpPr/>
      </dsp:nvSpPr>
      <dsp:spPr>
        <a:xfrm>
          <a:off x="12564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Domain model</a:t>
          </a:r>
          <a:endParaRPr lang="it-IT" sz="1100" kern="1200" dirty="0"/>
        </a:p>
      </dsp:txBody>
      <dsp:txXfrm>
        <a:off x="1516908" y="0"/>
        <a:ext cx="1048313" cy="520999"/>
      </dsp:txXfrm>
    </dsp:sp>
    <dsp:sp modelId="{58453F22-658C-456F-BABB-162CAFBD6108}">
      <dsp:nvSpPr>
        <dsp:cNvPr id="0" name=""/>
        <dsp:cNvSpPr/>
      </dsp:nvSpPr>
      <dsp:spPr>
        <a:xfrm>
          <a:off x="25118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Goals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/>
        </a:p>
      </dsp:txBody>
      <dsp:txXfrm>
        <a:off x="2772358" y="0"/>
        <a:ext cx="1048313" cy="520999"/>
      </dsp:txXfrm>
    </dsp:sp>
    <dsp:sp modelId="{942F983E-269B-40CB-B4BB-638176E4316A}">
      <dsp:nvSpPr>
        <dsp:cNvPr id="0" name=""/>
        <dsp:cNvSpPr/>
      </dsp:nvSpPr>
      <dsp:spPr>
        <a:xfrm>
          <a:off x="376730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Scenarios</a:t>
          </a:r>
          <a:r>
            <a:rPr lang="it-IT" sz="1100" kern="1200" dirty="0" smtClean="0"/>
            <a:t> and use </a:t>
          </a:r>
          <a:r>
            <a:rPr lang="it-IT" sz="1100" kern="1200" dirty="0" err="1" smtClean="0"/>
            <a:t>cases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identification</a:t>
          </a:r>
          <a:endParaRPr lang="it-IT" sz="1100" kern="1200" dirty="0"/>
        </a:p>
      </dsp:txBody>
      <dsp:txXfrm>
        <a:off x="4027808" y="0"/>
        <a:ext cx="1048313" cy="520999"/>
      </dsp:txXfrm>
    </dsp:sp>
    <dsp:sp modelId="{A2DFA680-EABF-4558-8483-1F3489577F9C}">
      <dsp:nvSpPr>
        <dsp:cNvPr id="0" name=""/>
        <dsp:cNvSpPr/>
      </dsp:nvSpPr>
      <dsp:spPr>
        <a:xfrm>
          <a:off x="5022758" y="0"/>
          <a:ext cx="1569312" cy="520999"/>
        </a:xfrm>
        <a:prstGeom prst="chevron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err="1" smtClean="0"/>
            <a:t>Requirements</a:t>
          </a:r>
          <a:r>
            <a:rPr lang="it-IT" sz="1100" kern="1200" dirty="0" smtClean="0"/>
            <a:t> </a:t>
          </a:r>
          <a:r>
            <a:rPr lang="it-IT" sz="1100" kern="1200" dirty="0" err="1" smtClean="0"/>
            <a:t>definition</a:t>
          </a:r>
          <a:endParaRPr lang="it-IT" sz="1100" kern="1200" dirty="0" smtClean="0"/>
        </a:p>
      </dsp:txBody>
      <dsp:txXfrm>
        <a:off x="5283258" y="0"/>
        <a:ext cx="1048313" cy="520999"/>
      </dsp:txXfrm>
    </dsp:sp>
    <dsp:sp modelId="{59390972-419E-474D-A3D0-988DD7A267C4}">
      <dsp:nvSpPr>
        <dsp:cNvPr id="0" name=""/>
        <dsp:cNvSpPr/>
      </dsp:nvSpPr>
      <dsp:spPr>
        <a:xfrm>
          <a:off x="6278209" y="0"/>
          <a:ext cx="1569312" cy="5209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Model </a:t>
          </a:r>
          <a:r>
            <a:rPr lang="it-IT" sz="1100" kern="1200" dirty="0" err="1" smtClean="0"/>
            <a:t>verification</a:t>
          </a:r>
          <a:endParaRPr lang="it-IT" sz="1100" kern="1200" dirty="0"/>
        </a:p>
      </dsp:txBody>
      <dsp:txXfrm>
        <a:off x="6538709" y="0"/>
        <a:ext cx="1048313" cy="52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98490" y="2404534"/>
            <a:ext cx="8475513" cy="1646302"/>
          </a:xfrm>
        </p:spPr>
        <p:txBody>
          <a:bodyPr/>
          <a:lstStyle/>
          <a:p>
            <a:r>
              <a:rPr lang="it-IT" dirty="0" err="1" smtClean="0"/>
              <a:t>PowerEnJoy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4226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Requirements</a:t>
            </a:r>
            <a:r>
              <a:rPr lang="it-IT" dirty="0"/>
              <a:t> Analysis and </a:t>
            </a:r>
            <a:r>
              <a:rPr lang="en-GB" dirty="0"/>
              <a:t>Specification</a:t>
            </a:r>
            <a:r>
              <a:rPr lang="it-IT" dirty="0"/>
              <a:t> </a:t>
            </a:r>
            <a:r>
              <a:rPr lang="it-IT" dirty="0" err="1" smtClean="0"/>
              <a:t>Document</a:t>
            </a:r>
            <a:endParaRPr lang="it-IT" dirty="0" smtClean="0"/>
          </a:p>
          <a:p>
            <a:r>
              <a:rPr lang="it-IT" dirty="0" smtClean="0"/>
              <a:t>Nardo Loris – Osio Alberto</a:t>
            </a:r>
            <a:br>
              <a:rPr lang="it-IT" dirty="0" smtClean="0"/>
            </a:br>
            <a:r>
              <a:rPr lang="it-IT" dirty="0" smtClean="0"/>
              <a:t>Software </a:t>
            </a:r>
            <a:r>
              <a:rPr lang="it-IT" dirty="0" err="1" smtClean="0"/>
              <a:t>Engineering</a:t>
            </a:r>
            <a:r>
              <a:rPr lang="it-IT" dirty="0" smtClean="0"/>
              <a:t> II – 16/11/2016</a:t>
            </a:r>
          </a:p>
          <a:p>
            <a:r>
              <a:rPr lang="it-IT" dirty="0" smtClean="0"/>
              <a:t>Politecnico di Milano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57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/>
              <a:t/>
            </a:r>
            <a:br>
              <a:rPr lang="it-IT" dirty="0"/>
            </a:br>
            <a:r>
              <a:rPr lang="it-IT" sz="2400" dirty="0" smtClean="0"/>
              <a:t>Car </a:t>
            </a:r>
            <a:r>
              <a:rPr lang="it-IT" sz="2400" dirty="0" err="1" smtClean="0"/>
              <a:t>reservation</a:t>
            </a:r>
            <a:endParaRPr lang="it-IT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726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Logged users must be able to reserve for each geographical region at most one car among </a:t>
            </a:r>
            <a:r>
              <a:rPr lang="en-US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ones</a:t>
            </a:r>
            <a:endParaRPr lang="it-IT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only allows the logged in user who is not banned to reserve an available car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is able to get the geographical region from the car </a:t>
            </a:r>
            <a:r>
              <a:rPr lang="en-US" dirty="0" smtClean="0"/>
              <a:t>geographical </a:t>
            </a:r>
            <a:r>
              <a:rPr lang="it-IT" dirty="0" err="1" smtClean="0"/>
              <a:t>coordinates</a:t>
            </a:r>
            <a:endParaRPr lang="it-IT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only reserves a car if the logged in user that requests it has no </a:t>
            </a:r>
            <a:r>
              <a:rPr lang="en-US" dirty="0" smtClean="0"/>
              <a:t>other reservation </a:t>
            </a:r>
            <a:r>
              <a:rPr lang="en-US" dirty="0"/>
              <a:t>for the same geographical area in which the car is </a:t>
            </a:r>
            <a:r>
              <a:rPr lang="en-US" dirty="0" smtClean="0"/>
              <a:t>located</a:t>
            </a:r>
          </a:p>
          <a:p>
            <a:r>
              <a:rPr lang="en-US" dirty="0" smtClean="0"/>
              <a:t>DOMAIN ASSUMPTIONS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can communicate with the system via mobile internet connection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position is detected using GPS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level of charge of the battery is detected by the system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interacting with the system has an internet connection</a:t>
            </a:r>
          </a:p>
          <a:p>
            <a:pPr lvl="1"/>
            <a:r>
              <a:rPr lang="en-US" dirty="0" smtClean="0"/>
              <a:t>Geographical </a:t>
            </a:r>
            <a:r>
              <a:rPr lang="en-US" dirty="0"/>
              <a:t>regions do not </a:t>
            </a:r>
            <a:r>
              <a:rPr lang="en-US" dirty="0" smtClean="0"/>
              <a:t>overlap</a:t>
            </a:r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320617552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3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/>
              <a:t/>
            </a:r>
            <a:br>
              <a:rPr lang="it-IT" dirty="0"/>
            </a:br>
            <a:r>
              <a:rPr lang="it-IT" sz="2400" dirty="0" err="1" smtClean="0"/>
              <a:t>Incentivize</a:t>
            </a:r>
            <a:r>
              <a:rPr lang="it-IT" sz="2400" dirty="0" smtClean="0"/>
              <a:t> </a:t>
            </a:r>
            <a:r>
              <a:rPr lang="it-IT" sz="2400" dirty="0" err="1" smtClean="0"/>
              <a:t>virtuous</a:t>
            </a:r>
            <a:r>
              <a:rPr lang="it-IT" sz="2400" dirty="0" smtClean="0"/>
              <a:t> </a:t>
            </a:r>
            <a:r>
              <a:rPr lang="it-IT" sz="2400" dirty="0" err="1" smtClean="0"/>
              <a:t>behaviours</a:t>
            </a:r>
            <a:endParaRPr lang="it-IT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504207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/>
              <a:t>The system must incentivize the virtuous behaviors of the </a:t>
            </a:r>
            <a:r>
              <a:rPr lang="en-US" dirty="0" smtClean="0"/>
              <a:t>users</a:t>
            </a:r>
            <a:endParaRPr lang="it-IT" dirty="0" smtClean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car is becoming available, if the system detects that this car has had at </a:t>
            </a:r>
            <a:r>
              <a:rPr lang="en-US" dirty="0" smtClean="0"/>
              <a:t>least two </a:t>
            </a:r>
            <a:r>
              <a:rPr lang="en-US" dirty="0"/>
              <a:t>passengers (not including the driver) for all the time of the ride when the engine </a:t>
            </a:r>
            <a:r>
              <a:rPr lang="en-US" dirty="0" smtClean="0"/>
              <a:t>was ignited</a:t>
            </a:r>
            <a:r>
              <a:rPr lang="en-US" dirty="0"/>
              <a:t>, then the system applies a discount of 10% on the bill of the </a:t>
            </a:r>
            <a:r>
              <a:rPr lang="en-US" dirty="0" err="1"/>
              <a:t>reservor</a:t>
            </a:r>
            <a:r>
              <a:rPr lang="en-US" dirty="0"/>
              <a:t> user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car is becoming available, if its battery level is greater or equal to the 50% </a:t>
            </a:r>
            <a:r>
              <a:rPr lang="en-US" dirty="0" smtClean="0"/>
              <a:t>of the </a:t>
            </a:r>
            <a:r>
              <a:rPr lang="en-US" dirty="0"/>
              <a:t>total battery level, the system applies a discount of 20% on the bill of the </a:t>
            </a:r>
            <a:r>
              <a:rPr lang="en-US" dirty="0" err="1"/>
              <a:t>reservor</a:t>
            </a:r>
            <a:r>
              <a:rPr lang="en-US" dirty="0"/>
              <a:t> user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car is becoming available, if it is parked in a recharging station area and it </a:t>
            </a:r>
            <a:r>
              <a:rPr lang="en-US" dirty="0" smtClean="0"/>
              <a:t>is plugged </a:t>
            </a:r>
            <a:r>
              <a:rPr lang="en-US" dirty="0"/>
              <a:t>to the power grid, the system applies a discount of 30% on the bill of the </a:t>
            </a:r>
            <a:r>
              <a:rPr lang="en-US" dirty="0" smtClean="0"/>
              <a:t>reservoir user </a:t>
            </a:r>
            <a:r>
              <a:rPr lang="en-US" dirty="0"/>
              <a:t>and the 5 minute window </a:t>
            </a:r>
            <a:r>
              <a:rPr lang="en-US" dirty="0" smtClean="0"/>
              <a:t>terminates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car is becoming available, if the battery level is less than 20% of the </a:t>
            </a:r>
            <a:r>
              <a:rPr lang="en-US" dirty="0" smtClean="0"/>
              <a:t>total battery </a:t>
            </a:r>
            <a:r>
              <a:rPr lang="en-US" dirty="0"/>
              <a:t>level, the system applies a raise of 30% on the bill of the </a:t>
            </a:r>
            <a:r>
              <a:rPr lang="en-US" dirty="0" err="1"/>
              <a:t>reservor</a:t>
            </a:r>
            <a:r>
              <a:rPr lang="en-US" dirty="0"/>
              <a:t> user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 car is becoming available, if it is left more than 3Km away from the </a:t>
            </a:r>
            <a:r>
              <a:rPr lang="en-US" dirty="0" smtClean="0"/>
              <a:t>nearest recharging </a:t>
            </a:r>
            <a:r>
              <a:rPr lang="en-US" dirty="0"/>
              <a:t>station, the system applies a raise of 30% on the bill of the </a:t>
            </a:r>
            <a:r>
              <a:rPr lang="en-US" dirty="0" err="1"/>
              <a:t>reservor</a:t>
            </a:r>
            <a:r>
              <a:rPr lang="en-US" dirty="0"/>
              <a:t> user</a:t>
            </a:r>
            <a:endParaRPr lang="en-US" dirty="0" smtClean="0"/>
          </a:p>
          <a:p>
            <a:r>
              <a:rPr lang="en-US" dirty="0" smtClean="0"/>
              <a:t>DOMAIN ASSUMPTIONS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can communicate with the system via mobile internet connection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position is detected using GPS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level of charge of the battery is detected by the 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people in the car is detected by the 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knows whether a car has been plugged for recharge or not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knows whether the engine is ignited or not</a:t>
            </a:r>
          </a:p>
          <a:p>
            <a:pPr lvl="1"/>
            <a:r>
              <a:rPr lang="en-US" dirty="0"/>
              <a:t>Safe areas do not </a:t>
            </a:r>
            <a:r>
              <a:rPr lang="en-US" dirty="0" smtClean="0"/>
              <a:t>overlap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is able to detect whether the doors of a car are opened or closed</a:t>
            </a:r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152351938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2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Model </a:t>
            </a:r>
            <a:r>
              <a:rPr lang="it-IT" dirty="0" err="1" smtClean="0"/>
              <a:t>verification</a:t>
            </a:r>
            <a:r>
              <a:rPr lang="it-IT" dirty="0" smtClean="0"/>
              <a:t> with </a:t>
            </a:r>
            <a:r>
              <a:rPr lang="it-IT" dirty="0" err="1" smtClean="0"/>
              <a:t>alloy</a:t>
            </a:r>
            <a:endParaRPr lang="it-IT" sz="2400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6" r="5153"/>
          <a:stretch/>
        </p:blipFill>
        <p:spPr>
          <a:xfrm>
            <a:off x="497909" y="1429554"/>
            <a:ext cx="8955517" cy="5241701"/>
          </a:xfrm>
        </p:spPr>
      </p:pic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4007571014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88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Summary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r>
              <a:rPr lang="it-IT" dirty="0" smtClean="0"/>
              <a:t> and model</a:t>
            </a:r>
          </a:p>
          <a:p>
            <a:r>
              <a:rPr lang="it-IT" dirty="0" err="1"/>
              <a:t>Goals</a:t>
            </a:r>
            <a:r>
              <a:rPr lang="it-IT" dirty="0"/>
              <a:t> </a:t>
            </a:r>
            <a:r>
              <a:rPr lang="it-IT" dirty="0" err="1"/>
              <a:t>definition</a:t>
            </a:r>
            <a:endParaRPr lang="it-IT" dirty="0"/>
          </a:p>
          <a:p>
            <a:r>
              <a:rPr lang="it-IT" dirty="0" err="1" smtClean="0"/>
              <a:t>Scenarios</a:t>
            </a:r>
            <a:endParaRPr lang="it-IT" dirty="0" smtClean="0"/>
          </a:p>
          <a:p>
            <a:r>
              <a:rPr lang="it-IT" dirty="0" smtClean="0"/>
              <a:t>Use Case </a:t>
            </a:r>
            <a:r>
              <a:rPr lang="it-IT" dirty="0" err="1" smtClean="0"/>
              <a:t>definition</a:t>
            </a:r>
            <a:endParaRPr lang="it-IT" dirty="0" smtClean="0"/>
          </a:p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endParaRPr lang="it-IT" dirty="0" smtClean="0"/>
          </a:p>
          <a:p>
            <a:r>
              <a:rPr lang="it-IT" dirty="0" smtClean="0"/>
              <a:t>Model </a:t>
            </a:r>
            <a:r>
              <a:rPr lang="it-IT" dirty="0" err="1" smtClean="0"/>
              <a:t>verification</a:t>
            </a:r>
            <a:r>
              <a:rPr lang="it-IT" dirty="0" smtClean="0"/>
              <a:t> with </a:t>
            </a:r>
            <a:r>
              <a:rPr lang="it-IT" dirty="0" err="1" smtClean="0"/>
              <a:t>alloy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488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</a:t>
            </a:r>
            <a:r>
              <a:rPr lang="it-IT" dirty="0" err="1" smtClean="0"/>
              <a:t>assumptions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287887"/>
            <a:ext cx="8596668" cy="54477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[D1] Driving license number can be checked by an external service</a:t>
            </a:r>
          </a:p>
          <a:p>
            <a:r>
              <a:rPr lang="en-US" dirty="0"/>
              <a:t>[D2] There exists an external service for processing payments</a:t>
            </a:r>
          </a:p>
          <a:p>
            <a:r>
              <a:rPr lang="en-US" dirty="0"/>
              <a:t>[D3] An external service is available to get the geographical coordinates of an address</a:t>
            </a:r>
          </a:p>
          <a:p>
            <a:r>
              <a:rPr lang="en-US" dirty="0"/>
              <a:t>[D4] Each car has a display capable of showing the current bill amount</a:t>
            </a:r>
          </a:p>
          <a:p>
            <a:r>
              <a:rPr lang="en-US" dirty="0"/>
              <a:t>[D5] Car can communicate with the system via mobile internet connection</a:t>
            </a:r>
          </a:p>
          <a:p>
            <a:r>
              <a:rPr lang="en-US" dirty="0"/>
              <a:t>[D6] Car position is detected using GPS</a:t>
            </a:r>
          </a:p>
          <a:p>
            <a:r>
              <a:rPr lang="en-US" dirty="0"/>
              <a:t>[D7] The level of charge of the battery is detected by the system</a:t>
            </a:r>
          </a:p>
          <a:p>
            <a:r>
              <a:rPr lang="en-US" dirty="0"/>
              <a:t>[D8] The number of people in the car is detected by the system</a:t>
            </a:r>
          </a:p>
          <a:p>
            <a:r>
              <a:rPr lang="en-US" dirty="0"/>
              <a:t>[D9] The system knows whether a car has been plugged for recharge or not</a:t>
            </a:r>
          </a:p>
          <a:p>
            <a:r>
              <a:rPr lang="en-US" dirty="0"/>
              <a:t>[D10] The system knows whether the engine is ignited or not</a:t>
            </a:r>
          </a:p>
          <a:p>
            <a:r>
              <a:rPr lang="en-US" dirty="0"/>
              <a:t>[D11] If the system unlocks a car, anyone can enter the car</a:t>
            </a:r>
          </a:p>
          <a:p>
            <a:r>
              <a:rPr lang="en-US" dirty="0"/>
              <a:t>[D12] If the system locks a car, nobody can enter the car</a:t>
            </a:r>
          </a:p>
          <a:p>
            <a:r>
              <a:rPr lang="en-US" dirty="0"/>
              <a:t>[D13] The user position is detected using GPS</a:t>
            </a:r>
          </a:p>
          <a:p>
            <a:r>
              <a:rPr lang="en-US" dirty="0"/>
              <a:t>[D14] A user interacting with the system has an internet connection</a:t>
            </a:r>
          </a:p>
          <a:p>
            <a:r>
              <a:rPr lang="en-US" dirty="0"/>
              <a:t>[D15] Geographical regions do not overlap</a:t>
            </a:r>
          </a:p>
          <a:p>
            <a:r>
              <a:rPr lang="en-US" dirty="0"/>
              <a:t>[D16] Safe areas do not overlap</a:t>
            </a:r>
          </a:p>
          <a:p>
            <a:r>
              <a:rPr lang="en-US" dirty="0"/>
              <a:t>[D17] Each employee has its own username and password (different from those used to reserve cars)</a:t>
            </a:r>
          </a:p>
          <a:p>
            <a:r>
              <a:rPr lang="en-US" dirty="0"/>
              <a:t>[D18] The system is able to detect whether the doors of a car are opened or </a:t>
            </a:r>
            <a:r>
              <a:rPr lang="en-US" dirty="0" smtClean="0"/>
              <a:t>closed</a:t>
            </a:r>
          </a:p>
          <a:p>
            <a:r>
              <a:rPr lang="it-IT" dirty="0" smtClean="0"/>
              <a:t>[D19</a:t>
            </a:r>
            <a:r>
              <a:rPr lang="it-IT" dirty="0"/>
              <a:t>] Car </a:t>
            </a:r>
            <a:r>
              <a:rPr lang="it-IT" dirty="0" err="1"/>
              <a:t>plates</a:t>
            </a:r>
            <a:r>
              <a:rPr lang="it-IT" dirty="0"/>
              <a:t> are </a:t>
            </a:r>
            <a:r>
              <a:rPr lang="it-IT" dirty="0" err="1"/>
              <a:t>unique</a:t>
            </a:r>
            <a:endParaRPr lang="it-IT" dirty="0"/>
          </a:p>
          <a:p>
            <a:r>
              <a:rPr lang="en-US" dirty="0"/>
              <a:t>[D20] Driving </a:t>
            </a:r>
            <a:r>
              <a:rPr lang="en-US" dirty="0" err="1"/>
              <a:t>licence</a:t>
            </a:r>
            <a:r>
              <a:rPr lang="en-US" dirty="0"/>
              <a:t> are unique</a:t>
            </a:r>
          </a:p>
          <a:p>
            <a:r>
              <a:rPr lang="en-US" dirty="0"/>
              <a:t>[D21] Cars are managed via an external system, that the company already </a:t>
            </a:r>
            <a:r>
              <a:rPr lang="en-US" dirty="0" smtClean="0"/>
              <a:t>owns</a:t>
            </a:r>
            <a:endParaRPr lang="it-IT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2093691275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model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3" y="1259340"/>
            <a:ext cx="6555345" cy="5471715"/>
          </a:xfrm>
        </p:spPr>
      </p:pic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138690866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409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Domain model</a:t>
            </a:r>
            <a:endParaRPr lang="it-IT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5" y="4406896"/>
            <a:ext cx="8051513" cy="2045419"/>
          </a:xfrm>
        </p:spPr>
      </p:pic>
      <p:pic>
        <p:nvPicPr>
          <p:cNvPr id="7" name="Segnaposto contenuto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7009"/>
            <a:ext cx="7204536" cy="2982165"/>
          </a:xfrm>
        </p:spPr>
      </p:pic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1968507078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9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(</a:t>
            </a:r>
            <a:r>
              <a:rPr lang="it-IT" dirty="0" err="1" smtClean="0"/>
              <a:t>user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77334" y="1300766"/>
            <a:ext cx="8596668" cy="543488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[G1] Users must be able to sign up to the system entering their name, birth date, address, credit card</a:t>
            </a:r>
          </a:p>
          <a:p>
            <a:r>
              <a:rPr lang="en-US" dirty="0"/>
              <a:t>information and a valid driving license number, in addition to username and password</a:t>
            </a:r>
            <a:r>
              <a:rPr lang="en-US" dirty="0" smtClean="0"/>
              <a:t>[G2</a:t>
            </a:r>
            <a:r>
              <a:rPr lang="en-US" dirty="0"/>
              <a:t>] Only registered users and employee must be able to log in to the system</a:t>
            </a:r>
          </a:p>
          <a:p>
            <a:r>
              <a:rPr lang="en-US" dirty="0"/>
              <a:t>[G3] Logged users must be able to find the location and the level of the battery of available cars within</a:t>
            </a:r>
          </a:p>
          <a:p>
            <a:r>
              <a:rPr lang="en-US" dirty="0"/>
              <a:t>a user defined distance from his current location</a:t>
            </a:r>
          </a:p>
          <a:p>
            <a:r>
              <a:rPr lang="en-US" dirty="0"/>
              <a:t>[G4] Logged users must be able to find the location and the level of the battery of available cars within</a:t>
            </a:r>
          </a:p>
          <a:p>
            <a:r>
              <a:rPr lang="en-US" dirty="0"/>
              <a:t>a user defined distance from a user defined address</a:t>
            </a:r>
          </a:p>
          <a:p>
            <a:r>
              <a:rPr lang="en-US" dirty="0"/>
              <a:t>[G5] Logged users must be able to reserve for each geographical region at most one car among the</a:t>
            </a:r>
          </a:p>
          <a:p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ones</a:t>
            </a:r>
            <a:endParaRPr lang="it-IT" dirty="0"/>
          </a:p>
          <a:p>
            <a:r>
              <a:rPr lang="en-US" dirty="0"/>
              <a:t>[G6] The reservation of a car expires after one hour</a:t>
            </a:r>
          </a:p>
          <a:p>
            <a:r>
              <a:rPr lang="en-US" dirty="0"/>
              <a:t>[G7] Only the </a:t>
            </a:r>
            <a:r>
              <a:rPr lang="en-US" dirty="0" err="1"/>
              <a:t>reservor</a:t>
            </a:r>
            <a:r>
              <a:rPr lang="en-US" dirty="0"/>
              <a:t> user must be able to unlock the car he has a reservation for</a:t>
            </a:r>
          </a:p>
          <a:p>
            <a:r>
              <a:rPr lang="en-US" dirty="0"/>
              <a:t>[G8] When a user ignites the engine of a car, the system starts computing the bill</a:t>
            </a:r>
          </a:p>
          <a:p>
            <a:r>
              <a:rPr lang="en-US" dirty="0"/>
              <a:t>[G9] As long as a car remains in use, the amount of the bill of the </a:t>
            </a:r>
            <a:r>
              <a:rPr lang="en-US" dirty="0" err="1"/>
              <a:t>reservor</a:t>
            </a:r>
            <a:r>
              <a:rPr lang="en-US" dirty="0"/>
              <a:t> user of that car is increased</a:t>
            </a:r>
          </a:p>
          <a:p>
            <a:r>
              <a:rPr lang="it-IT" dirty="0"/>
              <a:t>for a </a:t>
            </a:r>
            <a:r>
              <a:rPr lang="it-IT" dirty="0" err="1" smtClean="0"/>
              <a:t>percar</a:t>
            </a:r>
            <a:r>
              <a:rPr lang="it-IT" dirty="0"/>
              <a:t> </a:t>
            </a:r>
            <a:r>
              <a:rPr lang="en-US" dirty="0" smtClean="0"/>
              <a:t>defined </a:t>
            </a:r>
            <a:r>
              <a:rPr lang="en-US" dirty="0"/>
              <a:t>amount of money per minute</a:t>
            </a:r>
          </a:p>
          <a:p>
            <a:r>
              <a:rPr lang="en-US" dirty="0"/>
              <a:t>[G10] Car drivers are notified of the current bill through a screen on the car</a:t>
            </a:r>
          </a:p>
          <a:p>
            <a:r>
              <a:rPr lang="en-US" dirty="0"/>
              <a:t>[G11] When a car is becoming available, then the bill can be charged to the </a:t>
            </a:r>
            <a:r>
              <a:rPr lang="en-US" dirty="0" err="1"/>
              <a:t>reservor</a:t>
            </a:r>
            <a:r>
              <a:rPr lang="en-US" dirty="0"/>
              <a:t> user</a:t>
            </a:r>
          </a:p>
          <a:p>
            <a:r>
              <a:rPr lang="en-US" dirty="0"/>
              <a:t>[G12] The system must incentivize the virtuous behaviors of the users</a:t>
            </a:r>
          </a:p>
          <a:p>
            <a:r>
              <a:rPr lang="en-US" dirty="0"/>
              <a:t>[G13] After being used by its </a:t>
            </a:r>
            <a:r>
              <a:rPr lang="en-US" dirty="0" err="1"/>
              <a:t>reservor</a:t>
            </a:r>
            <a:r>
              <a:rPr lang="en-US" dirty="0"/>
              <a:t> user, a car will be available for a new reservation after the system</a:t>
            </a:r>
          </a:p>
          <a:p>
            <a:r>
              <a:rPr lang="en-US" dirty="0"/>
              <a:t>has charged that user with the bill corresponding to his ride</a:t>
            </a:r>
          </a:p>
          <a:p>
            <a:r>
              <a:rPr lang="en-US" dirty="0"/>
              <a:t>[G14] A user that cannot pay his bill is banned until the bill is </a:t>
            </a:r>
            <a:r>
              <a:rPr lang="en-US" dirty="0" err="1" smtClean="0"/>
              <a:t>estinguished</a:t>
            </a:r>
            <a:endParaRPr lang="en-US" dirty="0" smtClean="0"/>
          </a:p>
          <a:p>
            <a:r>
              <a:rPr lang="en-US" dirty="0"/>
              <a:t>[G15] Logged users must be able to find all their reservation that are still valid</a:t>
            </a:r>
            <a:endParaRPr lang="it-IT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22528110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6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Goals</a:t>
            </a:r>
            <a:r>
              <a:rPr lang="it-IT" dirty="0" smtClean="0"/>
              <a:t> (</a:t>
            </a:r>
            <a:r>
              <a:rPr lang="it-IT" dirty="0" err="1" smtClean="0"/>
              <a:t>employee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77334" y="1300766"/>
            <a:ext cx="8596668" cy="5434885"/>
          </a:xfrm>
        </p:spPr>
        <p:txBody>
          <a:bodyPr>
            <a:normAutofit/>
          </a:bodyPr>
          <a:lstStyle/>
          <a:p>
            <a:r>
              <a:rPr lang="en-US" sz="1100" dirty="0"/>
              <a:t>[G16] Logged employees are able to view all the geographical regions</a:t>
            </a:r>
          </a:p>
          <a:p>
            <a:r>
              <a:rPr lang="en-US" sz="1100" dirty="0"/>
              <a:t>[G17] Logged employees are able to split geographical regions</a:t>
            </a:r>
          </a:p>
          <a:p>
            <a:r>
              <a:rPr lang="en-US" sz="1100" dirty="0"/>
              <a:t>[G18] Logged employees are able to merge geographical regions</a:t>
            </a:r>
          </a:p>
          <a:p>
            <a:r>
              <a:rPr lang="en-US" sz="1100" dirty="0"/>
              <a:t>[G19] Logged employees are able to view all the safe areas</a:t>
            </a:r>
          </a:p>
          <a:p>
            <a:r>
              <a:rPr lang="en-US" sz="1100" dirty="0"/>
              <a:t>[G20] Logged employees are able to remove a safe area</a:t>
            </a:r>
          </a:p>
          <a:p>
            <a:r>
              <a:rPr lang="en-US" sz="1100" dirty="0"/>
              <a:t>[G21] Logged employees are able to add a new safe area</a:t>
            </a:r>
          </a:p>
          <a:p>
            <a:r>
              <a:rPr lang="en-US" sz="1100" dirty="0"/>
              <a:t>[G22] Logged employees are able to update the information of a safe area</a:t>
            </a:r>
          </a:p>
          <a:p>
            <a:r>
              <a:rPr lang="en-US" sz="1100" dirty="0"/>
              <a:t>[G23] Logged employees can view all the cars which are in </a:t>
            </a:r>
            <a:r>
              <a:rPr lang="en-US" sz="1100" dirty="0" err="1"/>
              <a:t>mantainace</a:t>
            </a:r>
            <a:r>
              <a:rPr lang="en-US" sz="1100" dirty="0"/>
              <a:t> and are not plugged into a </a:t>
            </a:r>
            <a:r>
              <a:rPr lang="en-US" sz="1100" dirty="0" smtClean="0"/>
              <a:t>power </a:t>
            </a:r>
            <a:r>
              <a:rPr lang="it-IT" sz="1100" dirty="0" err="1" smtClean="0"/>
              <a:t>grid</a:t>
            </a:r>
            <a:endParaRPr lang="it-IT" sz="1100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3054647225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80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Use case</a:t>
            </a:r>
            <a:br>
              <a:rPr lang="it-IT" dirty="0" smtClean="0"/>
            </a:br>
            <a:r>
              <a:rPr lang="it-IT" dirty="0" err="1" smtClean="0"/>
              <a:t>definition</a:t>
            </a:r>
            <a:endParaRPr lang="it-IT" dirty="0"/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93" y="688244"/>
            <a:ext cx="5771646" cy="6043984"/>
          </a:xfrm>
        </p:spPr>
      </p:pic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412012333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4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Requirements</a:t>
            </a:r>
            <a:r>
              <a:rPr lang="it-IT" dirty="0" smtClean="0"/>
              <a:t> </a:t>
            </a:r>
            <a:r>
              <a:rPr lang="it-IT" dirty="0" err="1" smtClean="0"/>
              <a:t>definition</a:t>
            </a:r>
            <a:r>
              <a:rPr lang="it-IT" dirty="0"/>
              <a:t/>
            </a:r>
            <a:br>
              <a:rPr lang="it-IT" dirty="0"/>
            </a:br>
            <a:r>
              <a:rPr lang="it-IT" sz="2400" dirty="0" smtClean="0"/>
              <a:t>Car </a:t>
            </a:r>
            <a:r>
              <a:rPr lang="it-IT" sz="2400" dirty="0" err="1" smtClean="0"/>
              <a:t>search</a:t>
            </a:r>
            <a:endParaRPr lang="it-IT" sz="2400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47265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Logged </a:t>
            </a:r>
            <a:r>
              <a:rPr lang="en-US" dirty="0"/>
              <a:t>users must be able to find the location and the level of the battery of available cars </a:t>
            </a:r>
            <a:r>
              <a:rPr lang="en-US" dirty="0" smtClean="0"/>
              <a:t>within a </a:t>
            </a:r>
            <a:r>
              <a:rPr lang="en-US" dirty="0"/>
              <a:t>user defined distance from his current </a:t>
            </a:r>
            <a:r>
              <a:rPr lang="en-US" dirty="0" smtClean="0"/>
              <a:t>location</a:t>
            </a:r>
            <a:endParaRPr lang="en-US" dirty="0"/>
          </a:p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only allows the logged in user who is not banned to insert the search radius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is capable of finding all available cars within the inserted distance from </a:t>
            </a:r>
            <a:r>
              <a:rPr lang="en-US" dirty="0" smtClean="0"/>
              <a:t>the </a:t>
            </a:r>
            <a:r>
              <a:rPr lang="it-IT" dirty="0" err="1" smtClean="0"/>
              <a:t>user’s</a:t>
            </a:r>
            <a:r>
              <a:rPr lang="it-IT" dirty="0" smtClean="0"/>
              <a:t> </a:t>
            </a:r>
            <a:r>
              <a:rPr lang="it-IT" dirty="0"/>
              <a:t>position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system is able to show to a user a list of cars with their position and battery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DOMAIN ASSUMPTIONS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can communicate with the system via mobile internet connection</a:t>
            </a:r>
          </a:p>
          <a:p>
            <a:pPr lvl="1"/>
            <a:r>
              <a:rPr lang="en-US" dirty="0" smtClean="0"/>
              <a:t>Car </a:t>
            </a:r>
            <a:r>
              <a:rPr lang="en-US" dirty="0"/>
              <a:t>position is detected using GPS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level of charge of the battery is detected by the system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user position is detected using GPS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user interacting with the system has an internet connection</a:t>
            </a:r>
          </a:p>
          <a:p>
            <a:endParaRPr lang="it-IT" dirty="0"/>
          </a:p>
        </p:txBody>
      </p:sp>
      <p:graphicFrame>
        <p:nvGraphicFramePr>
          <p:cNvPr id="6" name="Diagramma 5"/>
          <p:cNvGraphicFramePr/>
          <p:nvPr>
            <p:extLst>
              <p:ext uri="{D42A27DB-BD31-4B8C-83A1-F6EECF244321}">
                <p14:modId xmlns:p14="http://schemas.microsoft.com/office/powerpoint/2010/main" val="2228727303"/>
              </p:ext>
            </p:extLst>
          </p:nvPr>
        </p:nvGraphicFramePr>
        <p:xfrm>
          <a:off x="677334" y="167245"/>
          <a:ext cx="7848480" cy="520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9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1494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Sfaccettatura</vt:lpstr>
      <vt:lpstr>PowerEnJoy</vt:lpstr>
      <vt:lpstr>Summary</vt:lpstr>
      <vt:lpstr>Domain assumptions</vt:lpstr>
      <vt:lpstr>Domain model</vt:lpstr>
      <vt:lpstr>Domain model</vt:lpstr>
      <vt:lpstr>Goals (user)</vt:lpstr>
      <vt:lpstr>Goals (employee)</vt:lpstr>
      <vt:lpstr>Use case definition</vt:lpstr>
      <vt:lpstr>Requirements definition Car search</vt:lpstr>
      <vt:lpstr>Requirements definition Car reservation</vt:lpstr>
      <vt:lpstr>Requirements definition Incentivize virtuous behaviours</vt:lpstr>
      <vt:lpstr>Model verification with alloy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Analysis and Specification Document</dc:title>
  <dc:creator>Alberto Osio</dc:creator>
  <cp:lastModifiedBy>Alberto Osio</cp:lastModifiedBy>
  <cp:revision>10</cp:revision>
  <dcterms:created xsi:type="dcterms:W3CDTF">2016-11-15T11:52:16Z</dcterms:created>
  <dcterms:modified xsi:type="dcterms:W3CDTF">2016-11-16T13:51:34Z</dcterms:modified>
</cp:coreProperties>
</file>